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D8BCD-2C42-4EA7-A6A6-77A5981DB3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1A597A-52BC-4FC7-A2AC-8DFBB02BE4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2D302-5FB3-4945-B30B-66FF160AB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4DBD6-9F1A-4E30-ACEF-DCF6D93C1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31C98-78D2-4DA6-9E33-561349E2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5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A5FD2-1281-4AE9-8C47-2BCDD6284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3E1D44-2503-447A-BFA1-64DA09B3F4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641B8-875E-4880-9732-DCB42BA46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93A76-CD07-40A4-9DFE-BCB2DDB69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68B80-64D1-4FFC-8D4A-F8835EF9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3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08E745-A29A-42AF-9547-5A0F6EE9E1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675C3-7631-446F-9F66-DC3BD20AE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70AA0-CDD6-487A-9275-4BB5314EE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EB030-E8E5-43C9-B1FF-8BAF36F63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273A9-AE73-435A-B942-D3FADFE54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0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41826-4A87-43B4-82DD-DF226464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B3032-5671-460E-B841-6403B382B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DBBF8-3B86-4C58-AE34-55011334C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BF2D7-A643-439D-AA10-2F396D061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2EB6D-F8A8-4DE0-A071-3EDAB08DA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294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074B2-6122-424B-BD8A-79C8FC597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47893D-1794-4998-B865-5598CEF83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16C66-A9AD-487A-9F22-8EA807DDF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EA3A9-BCB5-46E6-9698-EB40FCDA1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18369-D5B6-4946-81B8-E2103383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7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881A1-2BC5-40AA-ADC0-A3CBBD4B7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E8EBF-0984-488D-8CDA-9143AEF283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879A86-C640-4915-8F1B-DF0AB3855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EDE05-5E82-4BB9-BEA9-AB0353B07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7FBDC-AE79-4D69-9F0D-E6188A698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9E09F-511D-4D0C-A11A-B135700A3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9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AB5F4-AE3D-4AF2-B8F0-B1EFC3430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F7585E-7381-4FCD-BB05-CB6E2353B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BECDB-90CE-4CB1-B1DB-6F0BA2B54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B30B9-9AB7-4748-AC3E-BF32BBD504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E1D358-3B7F-443A-AA5D-DDDEF1B27F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4DD195-6233-42D2-8985-B1D18D84D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CB4E50-6CAF-4AF3-A73E-D6EAAA3C3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7941E9-E25A-44EE-914D-A2E812075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F8212-5AB5-4D72-8DB1-EFF010A85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4D534A-3422-4A12-9FC1-063BF3F1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CE21DA-73E1-46B5-BA03-ECFF8F238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D7C3A-810C-42F8-91C6-48825C7EC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26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323D46-0FCD-4C26-BA71-51432B7DB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7A0407-A2AC-417B-BE61-A89652769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286205-54A4-464B-A866-FE506350E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02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BA924-9FAE-4024-AEFB-5C0B7BF74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032F9-3FE7-4AF8-9F53-AA2E2A2EB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7D884C-9FED-4E99-8D4F-3FD29F500D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95362C-0AFA-4BAB-B079-0A6A7ACB4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A13C7F-28D5-4EC9-8E71-B79AE7BEA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CF73C5-5637-4C0E-AE8E-E673851A1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2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F685D-B5B2-411A-A15A-36DB2E18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59714-E68C-40A3-8BE1-7F7C63ECA9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DA8EDC-7F0D-4EA7-8695-553F06E3B6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D78F02-3D3E-4F90-88EE-2BE4004A2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A0039-D5C5-4473-9D1E-EB3416D37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5C80D0-6BA1-47BB-941D-4EEE9654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53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846F29-ADF1-4AFE-A9ED-CED971232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4C1F14-5203-40AA-81F9-ABF563372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F8B16-B506-4561-B44C-E74D901BC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34BBC-A834-482C-981E-D78DB699A4BF}" type="datetimeFigureOut">
              <a:rPr lang="en-US" smtClean="0"/>
              <a:t>4/18/2020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BBD82-BE50-4110-9934-5F1B646048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607D3-C2E7-4DA3-9BB3-CAA26F5B7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C19F6-ED32-4341-87BE-E5A38887B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1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3" name="Group 382">
            <a:extLst>
              <a:ext uri="{FF2B5EF4-FFF2-40B4-BE49-F238E27FC236}">
                <a16:creationId xmlns:a16="http://schemas.microsoft.com/office/drawing/2014/main" id="{C3E0EE0D-E468-4C9B-BA0B-4F70E07FFD65}"/>
              </a:ext>
            </a:extLst>
          </p:cNvPr>
          <p:cNvGrpSpPr/>
          <p:nvPr/>
        </p:nvGrpSpPr>
        <p:grpSpPr>
          <a:xfrm>
            <a:off x="5326063" y="5557838"/>
            <a:ext cx="560388" cy="546101"/>
            <a:chOff x="5326063" y="5557838"/>
            <a:chExt cx="560388" cy="546101"/>
          </a:xfrm>
        </p:grpSpPr>
        <p:sp>
          <p:nvSpPr>
            <p:cNvPr id="139" name="Freeform 5">
              <a:extLst>
                <a:ext uri="{FF2B5EF4-FFF2-40B4-BE49-F238E27FC236}">
                  <a16:creationId xmlns:a16="http://schemas.microsoft.com/office/drawing/2014/main" id="{70A5759D-744B-4417-A12F-9F8067AE6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6063" y="5683251"/>
              <a:ext cx="560388" cy="420688"/>
            </a:xfrm>
            <a:custGeom>
              <a:avLst/>
              <a:gdLst>
                <a:gd name="T0" fmla="*/ 17566 w 17646"/>
                <a:gd name="T1" fmla="*/ 146 h 13243"/>
                <a:gd name="T2" fmla="*/ 17285 w 17646"/>
                <a:gd name="T3" fmla="*/ 0 h 13243"/>
                <a:gd name="T4" fmla="*/ 11598 w 17646"/>
                <a:gd name="T5" fmla="*/ 0 h 13243"/>
                <a:gd name="T6" fmla="*/ 11282 w 17646"/>
                <a:gd name="T7" fmla="*/ 208 h 13243"/>
                <a:gd name="T8" fmla="*/ 10069 w 17646"/>
                <a:gd name="T9" fmla="*/ 3031 h 13243"/>
                <a:gd name="T10" fmla="*/ 7578 w 17646"/>
                <a:gd name="T11" fmla="*/ 3031 h 13243"/>
                <a:gd name="T12" fmla="*/ 6365 w 17646"/>
                <a:gd name="T13" fmla="*/ 208 h 13243"/>
                <a:gd name="T14" fmla="*/ 6049 w 17646"/>
                <a:gd name="T15" fmla="*/ 0 h 13243"/>
                <a:gd name="T16" fmla="*/ 362 w 17646"/>
                <a:gd name="T17" fmla="*/ 0 h 13243"/>
                <a:gd name="T18" fmla="*/ 81 w 17646"/>
                <a:gd name="T19" fmla="*/ 146 h 13243"/>
                <a:gd name="T20" fmla="*/ 38 w 17646"/>
                <a:gd name="T21" fmla="*/ 460 h 13243"/>
                <a:gd name="T22" fmla="*/ 1095 w 17646"/>
                <a:gd name="T23" fmla="*/ 3402 h 13243"/>
                <a:gd name="T24" fmla="*/ 1095 w 17646"/>
                <a:gd name="T25" fmla="*/ 12899 h 13243"/>
                <a:gd name="T26" fmla="*/ 1439 w 17646"/>
                <a:gd name="T27" fmla="*/ 13243 h 13243"/>
                <a:gd name="T28" fmla="*/ 10295 w 17646"/>
                <a:gd name="T29" fmla="*/ 13243 h 13243"/>
                <a:gd name="T30" fmla="*/ 16196 w 17646"/>
                <a:gd name="T31" fmla="*/ 13243 h 13243"/>
                <a:gd name="T32" fmla="*/ 16540 w 17646"/>
                <a:gd name="T33" fmla="*/ 12899 h 13243"/>
                <a:gd name="T34" fmla="*/ 16540 w 17646"/>
                <a:gd name="T35" fmla="*/ 3435 h 13243"/>
                <a:gd name="T36" fmla="*/ 17608 w 17646"/>
                <a:gd name="T37" fmla="*/ 460 h 13243"/>
                <a:gd name="T38" fmla="*/ 17566 w 17646"/>
                <a:gd name="T39" fmla="*/ 146 h 13243"/>
                <a:gd name="T40" fmla="*/ 851 w 17646"/>
                <a:gd name="T41" fmla="*/ 688 h 13243"/>
                <a:gd name="T42" fmla="*/ 5822 w 17646"/>
                <a:gd name="T43" fmla="*/ 688 h 13243"/>
                <a:gd name="T44" fmla="*/ 6829 w 17646"/>
                <a:gd name="T45" fmla="*/ 3031 h 13243"/>
                <a:gd name="T46" fmla="*/ 1692 w 17646"/>
                <a:gd name="T47" fmla="*/ 3031 h 13243"/>
                <a:gd name="T48" fmla="*/ 851 w 17646"/>
                <a:gd name="T49" fmla="*/ 688 h 13243"/>
                <a:gd name="T50" fmla="*/ 15853 w 17646"/>
                <a:gd name="T51" fmla="*/ 12555 h 13243"/>
                <a:gd name="T52" fmla="*/ 15853 w 17646"/>
                <a:gd name="T53" fmla="*/ 12555 h 13243"/>
                <a:gd name="T54" fmla="*/ 10639 w 17646"/>
                <a:gd name="T55" fmla="*/ 12555 h 13243"/>
                <a:gd name="T56" fmla="*/ 10639 w 17646"/>
                <a:gd name="T57" fmla="*/ 6655 h 13243"/>
                <a:gd name="T58" fmla="*/ 10295 w 17646"/>
                <a:gd name="T59" fmla="*/ 6311 h 13243"/>
                <a:gd name="T60" fmla="*/ 9951 w 17646"/>
                <a:gd name="T61" fmla="*/ 6655 h 13243"/>
                <a:gd name="T62" fmla="*/ 9951 w 17646"/>
                <a:gd name="T63" fmla="*/ 12555 h 13243"/>
                <a:gd name="T64" fmla="*/ 1783 w 17646"/>
                <a:gd name="T65" fmla="*/ 12555 h 13243"/>
                <a:gd name="T66" fmla="*/ 1783 w 17646"/>
                <a:gd name="T67" fmla="*/ 3719 h 13243"/>
                <a:gd name="T68" fmla="*/ 15853 w 17646"/>
                <a:gd name="T69" fmla="*/ 3719 h 13243"/>
                <a:gd name="T70" fmla="*/ 15853 w 17646"/>
                <a:gd name="T71" fmla="*/ 12555 h 13243"/>
                <a:gd name="T72" fmla="*/ 15955 w 17646"/>
                <a:gd name="T73" fmla="*/ 3031 h 13243"/>
                <a:gd name="T74" fmla="*/ 10817 w 17646"/>
                <a:gd name="T75" fmla="*/ 3031 h 13243"/>
                <a:gd name="T76" fmla="*/ 11825 w 17646"/>
                <a:gd name="T77" fmla="*/ 688 h 13243"/>
                <a:gd name="T78" fmla="*/ 16796 w 17646"/>
                <a:gd name="T79" fmla="*/ 688 h 13243"/>
                <a:gd name="T80" fmla="*/ 15955 w 17646"/>
                <a:gd name="T81" fmla="*/ 3031 h 13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46" h="13243">
                  <a:moveTo>
                    <a:pt x="17566" y="146"/>
                  </a:moveTo>
                  <a:cubicBezTo>
                    <a:pt x="17502" y="55"/>
                    <a:pt x="17397" y="0"/>
                    <a:pt x="17285" y="0"/>
                  </a:cubicBezTo>
                  <a:lnTo>
                    <a:pt x="11598" y="0"/>
                  </a:lnTo>
                  <a:cubicBezTo>
                    <a:pt x="11461" y="0"/>
                    <a:pt x="11336" y="82"/>
                    <a:pt x="11282" y="208"/>
                  </a:cubicBezTo>
                  <a:lnTo>
                    <a:pt x="10069" y="3031"/>
                  </a:lnTo>
                  <a:lnTo>
                    <a:pt x="7578" y="3031"/>
                  </a:lnTo>
                  <a:lnTo>
                    <a:pt x="6365" y="208"/>
                  </a:lnTo>
                  <a:cubicBezTo>
                    <a:pt x="6310" y="82"/>
                    <a:pt x="6186" y="0"/>
                    <a:pt x="6049" y="0"/>
                  </a:cubicBezTo>
                  <a:lnTo>
                    <a:pt x="362" y="0"/>
                  </a:lnTo>
                  <a:cubicBezTo>
                    <a:pt x="250" y="0"/>
                    <a:pt x="145" y="55"/>
                    <a:pt x="81" y="146"/>
                  </a:cubicBezTo>
                  <a:cubicBezTo>
                    <a:pt x="16" y="238"/>
                    <a:pt x="0" y="355"/>
                    <a:pt x="38" y="460"/>
                  </a:cubicBezTo>
                  <a:lnTo>
                    <a:pt x="1095" y="3402"/>
                  </a:lnTo>
                  <a:lnTo>
                    <a:pt x="1095" y="12899"/>
                  </a:lnTo>
                  <a:cubicBezTo>
                    <a:pt x="1095" y="13089"/>
                    <a:pt x="1249" y="13243"/>
                    <a:pt x="1439" y="13243"/>
                  </a:cubicBezTo>
                  <a:lnTo>
                    <a:pt x="10295" y="13243"/>
                  </a:lnTo>
                  <a:lnTo>
                    <a:pt x="16196" y="13243"/>
                  </a:lnTo>
                  <a:cubicBezTo>
                    <a:pt x="16386" y="13243"/>
                    <a:pt x="16540" y="13089"/>
                    <a:pt x="16540" y="12899"/>
                  </a:cubicBezTo>
                  <a:lnTo>
                    <a:pt x="16540" y="3435"/>
                  </a:lnTo>
                  <a:lnTo>
                    <a:pt x="17608" y="460"/>
                  </a:lnTo>
                  <a:cubicBezTo>
                    <a:pt x="17646" y="355"/>
                    <a:pt x="17631" y="238"/>
                    <a:pt x="17566" y="146"/>
                  </a:cubicBezTo>
                  <a:close/>
                  <a:moveTo>
                    <a:pt x="851" y="688"/>
                  </a:moveTo>
                  <a:lnTo>
                    <a:pt x="5822" y="688"/>
                  </a:lnTo>
                  <a:lnTo>
                    <a:pt x="6829" y="3031"/>
                  </a:lnTo>
                  <a:lnTo>
                    <a:pt x="1692" y="3031"/>
                  </a:lnTo>
                  <a:lnTo>
                    <a:pt x="851" y="688"/>
                  </a:lnTo>
                  <a:close/>
                  <a:moveTo>
                    <a:pt x="15853" y="12555"/>
                  </a:moveTo>
                  <a:lnTo>
                    <a:pt x="15853" y="12555"/>
                  </a:lnTo>
                  <a:lnTo>
                    <a:pt x="10639" y="12555"/>
                  </a:lnTo>
                  <a:lnTo>
                    <a:pt x="10639" y="6655"/>
                  </a:lnTo>
                  <a:cubicBezTo>
                    <a:pt x="10639" y="6465"/>
                    <a:pt x="10485" y="6311"/>
                    <a:pt x="10295" y="6311"/>
                  </a:cubicBezTo>
                  <a:cubicBezTo>
                    <a:pt x="10105" y="6311"/>
                    <a:pt x="9951" y="6465"/>
                    <a:pt x="9951" y="6655"/>
                  </a:cubicBezTo>
                  <a:lnTo>
                    <a:pt x="9951" y="12555"/>
                  </a:lnTo>
                  <a:lnTo>
                    <a:pt x="1783" y="12555"/>
                  </a:lnTo>
                  <a:lnTo>
                    <a:pt x="1783" y="3719"/>
                  </a:lnTo>
                  <a:lnTo>
                    <a:pt x="15853" y="3719"/>
                  </a:lnTo>
                  <a:lnTo>
                    <a:pt x="15853" y="12555"/>
                  </a:lnTo>
                  <a:close/>
                  <a:moveTo>
                    <a:pt x="15955" y="3031"/>
                  </a:moveTo>
                  <a:lnTo>
                    <a:pt x="10817" y="3031"/>
                  </a:lnTo>
                  <a:lnTo>
                    <a:pt x="11825" y="688"/>
                  </a:lnTo>
                  <a:lnTo>
                    <a:pt x="16796" y="688"/>
                  </a:lnTo>
                  <a:lnTo>
                    <a:pt x="15955" y="30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">
              <a:extLst>
                <a:ext uri="{FF2B5EF4-FFF2-40B4-BE49-F238E27FC236}">
                  <a16:creationId xmlns:a16="http://schemas.microsoft.com/office/drawing/2014/main" id="{402D28A4-3391-4E6D-B4FE-73807F45C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38" y="5557838"/>
              <a:ext cx="22225" cy="76200"/>
            </a:xfrm>
            <a:custGeom>
              <a:avLst/>
              <a:gdLst>
                <a:gd name="T0" fmla="*/ 344 w 688"/>
                <a:gd name="T1" fmla="*/ 0 h 2411"/>
                <a:gd name="T2" fmla="*/ 0 w 688"/>
                <a:gd name="T3" fmla="*/ 344 h 2411"/>
                <a:gd name="T4" fmla="*/ 0 w 688"/>
                <a:gd name="T5" fmla="*/ 2067 h 2411"/>
                <a:gd name="T6" fmla="*/ 344 w 688"/>
                <a:gd name="T7" fmla="*/ 2411 h 2411"/>
                <a:gd name="T8" fmla="*/ 688 w 688"/>
                <a:gd name="T9" fmla="*/ 2067 h 2411"/>
                <a:gd name="T10" fmla="*/ 688 w 688"/>
                <a:gd name="T11" fmla="*/ 344 h 2411"/>
                <a:gd name="T12" fmla="*/ 344 w 688"/>
                <a:gd name="T13" fmla="*/ 0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8" h="2411">
                  <a:moveTo>
                    <a:pt x="344" y="0"/>
                  </a:moveTo>
                  <a:cubicBezTo>
                    <a:pt x="154" y="0"/>
                    <a:pt x="0" y="154"/>
                    <a:pt x="0" y="344"/>
                  </a:cubicBezTo>
                  <a:lnTo>
                    <a:pt x="0" y="2067"/>
                  </a:lnTo>
                  <a:cubicBezTo>
                    <a:pt x="0" y="2257"/>
                    <a:pt x="154" y="2411"/>
                    <a:pt x="344" y="2411"/>
                  </a:cubicBezTo>
                  <a:cubicBezTo>
                    <a:pt x="534" y="2411"/>
                    <a:pt x="688" y="2257"/>
                    <a:pt x="688" y="2067"/>
                  </a:cubicBezTo>
                  <a:lnTo>
                    <a:pt x="688" y="344"/>
                  </a:lnTo>
                  <a:cubicBezTo>
                    <a:pt x="688" y="154"/>
                    <a:pt x="534" y="0"/>
                    <a:pt x="3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7">
              <a:extLst>
                <a:ext uri="{FF2B5EF4-FFF2-40B4-BE49-F238E27FC236}">
                  <a16:creationId xmlns:a16="http://schemas.microsoft.com/office/drawing/2014/main" id="{E2BCB873-EBD4-4AEB-8F6E-37685D407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151" y="5595938"/>
              <a:ext cx="63500" cy="61913"/>
            </a:xfrm>
            <a:custGeom>
              <a:avLst/>
              <a:gdLst>
                <a:gd name="T0" fmla="*/ 1839 w 1973"/>
                <a:gd name="T1" fmla="*/ 134 h 1940"/>
                <a:gd name="T2" fmla="*/ 1352 w 1973"/>
                <a:gd name="T3" fmla="*/ 134 h 1940"/>
                <a:gd name="T4" fmla="*/ 134 w 1973"/>
                <a:gd name="T5" fmla="*/ 1353 h 1940"/>
                <a:gd name="T6" fmla="*/ 134 w 1973"/>
                <a:gd name="T7" fmla="*/ 1839 h 1940"/>
                <a:gd name="T8" fmla="*/ 377 w 1973"/>
                <a:gd name="T9" fmla="*/ 1940 h 1940"/>
                <a:gd name="T10" fmla="*/ 620 w 1973"/>
                <a:gd name="T11" fmla="*/ 1839 h 1940"/>
                <a:gd name="T12" fmla="*/ 1839 w 1973"/>
                <a:gd name="T13" fmla="*/ 621 h 1940"/>
                <a:gd name="T14" fmla="*/ 1839 w 1973"/>
                <a:gd name="T15" fmla="*/ 134 h 1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3" h="1940">
                  <a:moveTo>
                    <a:pt x="1839" y="134"/>
                  </a:moveTo>
                  <a:cubicBezTo>
                    <a:pt x="1705" y="0"/>
                    <a:pt x="1487" y="0"/>
                    <a:pt x="1352" y="134"/>
                  </a:cubicBezTo>
                  <a:lnTo>
                    <a:pt x="134" y="1353"/>
                  </a:lnTo>
                  <a:cubicBezTo>
                    <a:pt x="0" y="1487"/>
                    <a:pt x="0" y="1705"/>
                    <a:pt x="134" y="1839"/>
                  </a:cubicBezTo>
                  <a:cubicBezTo>
                    <a:pt x="201" y="1906"/>
                    <a:pt x="289" y="1940"/>
                    <a:pt x="377" y="1940"/>
                  </a:cubicBezTo>
                  <a:cubicBezTo>
                    <a:pt x="465" y="1940"/>
                    <a:pt x="553" y="1906"/>
                    <a:pt x="620" y="1839"/>
                  </a:cubicBezTo>
                  <a:lnTo>
                    <a:pt x="1839" y="621"/>
                  </a:lnTo>
                  <a:cubicBezTo>
                    <a:pt x="1973" y="486"/>
                    <a:pt x="1973" y="269"/>
                    <a:pt x="1839" y="1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8">
              <a:extLst>
                <a:ext uri="{FF2B5EF4-FFF2-40B4-BE49-F238E27FC236}">
                  <a16:creationId xmlns:a16="http://schemas.microsoft.com/office/drawing/2014/main" id="{D368522D-1BB0-429A-BE78-CA72F084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3863" y="5595938"/>
              <a:ext cx="63500" cy="61913"/>
            </a:xfrm>
            <a:custGeom>
              <a:avLst/>
              <a:gdLst>
                <a:gd name="T0" fmla="*/ 1839 w 1973"/>
                <a:gd name="T1" fmla="*/ 1353 h 1940"/>
                <a:gd name="T2" fmla="*/ 620 w 1973"/>
                <a:gd name="T3" fmla="*/ 134 h 1940"/>
                <a:gd name="T4" fmla="*/ 134 w 1973"/>
                <a:gd name="T5" fmla="*/ 134 h 1940"/>
                <a:gd name="T6" fmla="*/ 134 w 1973"/>
                <a:gd name="T7" fmla="*/ 621 h 1940"/>
                <a:gd name="T8" fmla="*/ 1352 w 1973"/>
                <a:gd name="T9" fmla="*/ 1839 h 1940"/>
                <a:gd name="T10" fmla="*/ 1596 w 1973"/>
                <a:gd name="T11" fmla="*/ 1940 h 1940"/>
                <a:gd name="T12" fmla="*/ 1839 w 1973"/>
                <a:gd name="T13" fmla="*/ 1839 h 1940"/>
                <a:gd name="T14" fmla="*/ 1839 w 1973"/>
                <a:gd name="T15" fmla="*/ 1353 h 1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3" h="1940">
                  <a:moveTo>
                    <a:pt x="1839" y="1353"/>
                  </a:moveTo>
                  <a:lnTo>
                    <a:pt x="620" y="134"/>
                  </a:lnTo>
                  <a:cubicBezTo>
                    <a:pt x="486" y="0"/>
                    <a:pt x="268" y="0"/>
                    <a:pt x="134" y="134"/>
                  </a:cubicBezTo>
                  <a:cubicBezTo>
                    <a:pt x="0" y="269"/>
                    <a:pt x="0" y="486"/>
                    <a:pt x="134" y="621"/>
                  </a:cubicBezTo>
                  <a:lnTo>
                    <a:pt x="1352" y="1839"/>
                  </a:lnTo>
                  <a:cubicBezTo>
                    <a:pt x="1420" y="1906"/>
                    <a:pt x="1508" y="1940"/>
                    <a:pt x="1596" y="1940"/>
                  </a:cubicBezTo>
                  <a:cubicBezTo>
                    <a:pt x="1684" y="1940"/>
                    <a:pt x="1772" y="1906"/>
                    <a:pt x="1839" y="1839"/>
                  </a:cubicBezTo>
                  <a:cubicBezTo>
                    <a:pt x="1973" y="1705"/>
                    <a:pt x="1973" y="1487"/>
                    <a:pt x="1839" y="13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9">
              <a:extLst>
                <a:ext uri="{FF2B5EF4-FFF2-40B4-BE49-F238E27FC236}">
                  <a16:creationId xmlns:a16="http://schemas.microsoft.com/office/drawing/2014/main" id="{8B0FC302-839B-49BC-B58C-853F8C73B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1976" y="58308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EF32B753-A783-4C5A-A78F-0AD143F87FD5}"/>
              </a:ext>
            </a:extLst>
          </p:cNvPr>
          <p:cNvGrpSpPr/>
          <p:nvPr/>
        </p:nvGrpSpPr>
        <p:grpSpPr>
          <a:xfrm>
            <a:off x="6305551" y="5551488"/>
            <a:ext cx="560388" cy="557213"/>
            <a:chOff x="6305551" y="5551488"/>
            <a:chExt cx="560388" cy="557213"/>
          </a:xfrm>
        </p:grpSpPr>
        <p:sp>
          <p:nvSpPr>
            <p:cNvPr id="144" name="Freeform 10">
              <a:extLst>
                <a:ext uri="{FF2B5EF4-FFF2-40B4-BE49-F238E27FC236}">
                  <a16:creationId xmlns:a16="http://schemas.microsoft.com/office/drawing/2014/main" id="{52300BA4-AC20-4AF7-8B05-0A90EDDC1F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5551" y="5551488"/>
              <a:ext cx="560388" cy="557213"/>
            </a:xfrm>
            <a:custGeom>
              <a:avLst/>
              <a:gdLst>
                <a:gd name="T0" fmla="*/ 17266 w 17610"/>
                <a:gd name="T1" fmla="*/ 2016 h 17528"/>
                <a:gd name="T2" fmla="*/ 15000 w 17610"/>
                <a:gd name="T3" fmla="*/ 942 h 17528"/>
                <a:gd name="T4" fmla="*/ 12188 w 17610"/>
                <a:gd name="T5" fmla="*/ 541 h 17528"/>
                <a:gd name="T6" fmla="*/ 6820 w 17610"/>
                <a:gd name="T7" fmla="*/ 1695 h 17528"/>
                <a:gd name="T8" fmla="*/ 4670 w 17610"/>
                <a:gd name="T9" fmla="*/ 1329 h 17528"/>
                <a:gd name="T10" fmla="*/ 1370 w 17610"/>
                <a:gd name="T11" fmla="*/ 1435 h 17528"/>
                <a:gd name="T12" fmla="*/ 310 w 17610"/>
                <a:gd name="T13" fmla="*/ 4301 h 17528"/>
                <a:gd name="T14" fmla="*/ 1713 w 17610"/>
                <a:gd name="T15" fmla="*/ 10424 h 17528"/>
                <a:gd name="T16" fmla="*/ 343 w 17610"/>
                <a:gd name="T17" fmla="*/ 11437 h 17528"/>
                <a:gd name="T18" fmla="*/ 0 w 17610"/>
                <a:gd name="T19" fmla="*/ 15855 h 17528"/>
                <a:gd name="T20" fmla="*/ 3268 w 17610"/>
                <a:gd name="T21" fmla="*/ 16881 h 17528"/>
                <a:gd name="T22" fmla="*/ 6307 w 17610"/>
                <a:gd name="T23" fmla="*/ 16199 h 17528"/>
                <a:gd name="T24" fmla="*/ 10790 w 17610"/>
                <a:gd name="T25" fmla="*/ 17184 h 17528"/>
                <a:gd name="T26" fmla="*/ 15552 w 17610"/>
                <a:gd name="T27" fmla="*/ 16199 h 17528"/>
                <a:gd name="T28" fmla="*/ 16680 w 17610"/>
                <a:gd name="T29" fmla="*/ 15349 h 17528"/>
                <a:gd name="T30" fmla="*/ 16914 w 17610"/>
                <a:gd name="T31" fmla="*/ 12500 h 17528"/>
                <a:gd name="T32" fmla="*/ 15773 w 17610"/>
                <a:gd name="T33" fmla="*/ 7104 h 17528"/>
                <a:gd name="T34" fmla="*/ 11641 w 17610"/>
                <a:gd name="T35" fmla="*/ 4364 h 17528"/>
                <a:gd name="T36" fmla="*/ 12390 w 17610"/>
                <a:gd name="T37" fmla="*/ 2219 h 17528"/>
                <a:gd name="T38" fmla="*/ 13458 w 17610"/>
                <a:gd name="T39" fmla="*/ 1105 h 17528"/>
                <a:gd name="T40" fmla="*/ 14342 w 17610"/>
                <a:gd name="T41" fmla="*/ 1335 h 17528"/>
                <a:gd name="T42" fmla="*/ 15226 w 17610"/>
                <a:gd name="T43" fmla="*/ 1698 h 17528"/>
                <a:gd name="T44" fmla="*/ 15060 w 17610"/>
                <a:gd name="T45" fmla="*/ 7104 h 17528"/>
                <a:gd name="T46" fmla="*/ 10931 w 17610"/>
                <a:gd name="T47" fmla="*/ 4627 h 17528"/>
                <a:gd name="T48" fmla="*/ 1514 w 17610"/>
                <a:gd name="T49" fmla="*/ 5584 h 17528"/>
                <a:gd name="T50" fmla="*/ 2301 w 17610"/>
                <a:gd name="T51" fmla="*/ 4490 h 17528"/>
                <a:gd name="T52" fmla="*/ 2605 w 17610"/>
                <a:gd name="T53" fmla="*/ 3767 h 17528"/>
                <a:gd name="T54" fmla="*/ 2288 w 17610"/>
                <a:gd name="T55" fmla="*/ 3030 h 17528"/>
                <a:gd name="T56" fmla="*/ 1781 w 17610"/>
                <a:gd name="T57" fmla="*/ 2016 h 17528"/>
                <a:gd name="T58" fmla="*/ 7032 w 17610"/>
                <a:gd name="T59" fmla="*/ 5584 h 17528"/>
                <a:gd name="T60" fmla="*/ 3174 w 17610"/>
                <a:gd name="T61" fmla="*/ 6272 h 17528"/>
                <a:gd name="T62" fmla="*/ 5969 w 17610"/>
                <a:gd name="T63" fmla="*/ 13164 h 17528"/>
                <a:gd name="T64" fmla="*/ 5219 w 17610"/>
                <a:gd name="T65" fmla="*/ 16097 h 17528"/>
                <a:gd name="T66" fmla="*/ 4342 w 17610"/>
                <a:gd name="T67" fmla="*/ 16613 h 17528"/>
                <a:gd name="T68" fmla="*/ 3464 w 17610"/>
                <a:gd name="T69" fmla="*/ 15996 h 17528"/>
                <a:gd name="T70" fmla="*/ 2383 w 17610"/>
                <a:gd name="T71" fmla="*/ 15323 h 17528"/>
                <a:gd name="T72" fmla="*/ 2248 w 17610"/>
                <a:gd name="T73" fmla="*/ 11526 h 17528"/>
                <a:gd name="T74" fmla="*/ 6615 w 17610"/>
                <a:gd name="T75" fmla="*/ 12664 h 17528"/>
                <a:gd name="T76" fmla="*/ 5969 w 17610"/>
                <a:gd name="T77" fmla="*/ 13164 h 17528"/>
                <a:gd name="T78" fmla="*/ 9735 w 17610"/>
                <a:gd name="T79" fmla="*/ 11437 h 17528"/>
                <a:gd name="T80" fmla="*/ 7367 w 17610"/>
                <a:gd name="T81" fmla="*/ 13815 h 17528"/>
                <a:gd name="T82" fmla="*/ 6313 w 17610"/>
                <a:gd name="T83" fmla="*/ 10424 h 17528"/>
                <a:gd name="T84" fmla="*/ 6132 w 17610"/>
                <a:gd name="T85" fmla="*/ 7921 h 17528"/>
                <a:gd name="T86" fmla="*/ 3795 w 17610"/>
                <a:gd name="T87" fmla="*/ 7326 h 17528"/>
                <a:gd name="T88" fmla="*/ 7187 w 17610"/>
                <a:gd name="T89" fmla="*/ 6272 h 17528"/>
                <a:gd name="T90" fmla="*/ 9938 w 17610"/>
                <a:gd name="T91" fmla="*/ 6091 h 17528"/>
                <a:gd name="T92" fmla="*/ 10243 w 17610"/>
                <a:gd name="T93" fmla="*/ 3713 h 17528"/>
                <a:gd name="T94" fmla="*/ 11297 w 17610"/>
                <a:gd name="T95" fmla="*/ 7104 h 17528"/>
                <a:gd name="T96" fmla="*/ 11478 w 17610"/>
                <a:gd name="T97" fmla="*/ 9889 h 17528"/>
                <a:gd name="T98" fmla="*/ 15552 w 17610"/>
                <a:gd name="T99" fmla="*/ 7792 h 17528"/>
                <a:gd name="T100" fmla="*/ 12317 w 17610"/>
                <a:gd name="T101" fmla="*/ 10359 h 17528"/>
                <a:gd name="T102" fmla="*/ 10079 w 17610"/>
                <a:gd name="T103" fmla="*/ 10749 h 17528"/>
                <a:gd name="T104" fmla="*/ 14965 w 17610"/>
                <a:gd name="T105" fmla="*/ 12694 h 17528"/>
                <a:gd name="T106" fmla="*/ 15349 w 17610"/>
                <a:gd name="T107" fmla="*/ 13417 h 17528"/>
                <a:gd name="T108" fmla="*/ 15996 w 17610"/>
                <a:gd name="T109" fmla="*/ 14498 h 17528"/>
                <a:gd name="T110" fmla="*/ 15992 w 17610"/>
                <a:gd name="T111" fmla="*/ 15349 h 17528"/>
                <a:gd name="T112" fmla="*/ 10423 w 17610"/>
                <a:gd name="T113" fmla="*/ 11944 h 17528"/>
                <a:gd name="T114" fmla="*/ 13814 w 17610"/>
                <a:gd name="T115" fmla="*/ 10890 h 17528"/>
                <a:gd name="T116" fmla="*/ 16096 w 17610"/>
                <a:gd name="T117" fmla="*/ 11944 h 17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10" h="17528">
                  <a:moveTo>
                    <a:pt x="17266" y="6091"/>
                  </a:moveTo>
                  <a:lnTo>
                    <a:pt x="16049" y="6091"/>
                  </a:lnTo>
                  <a:cubicBezTo>
                    <a:pt x="16175" y="5600"/>
                    <a:pt x="16240" y="5095"/>
                    <a:pt x="16240" y="4588"/>
                  </a:cubicBezTo>
                  <a:lnTo>
                    <a:pt x="16240" y="2016"/>
                  </a:lnTo>
                  <a:lnTo>
                    <a:pt x="17266" y="2016"/>
                  </a:lnTo>
                  <a:cubicBezTo>
                    <a:pt x="17456" y="2016"/>
                    <a:pt x="17610" y="1863"/>
                    <a:pt x="17610" y="1673"/>
                  </a:cubicBezTo>
                  <a:cubicBezTo>
                    <a:pt x="17610" y="1483"/>
                    <a:pt x="17456" y="1329"/>
                    <a:pt x="17266" y="1329"/>
                  </a:cubicBezTo>
                  <a:lnTo>
                    <a:pt x="16156" y="1329"/>
                  </a:lnTo>
                  <a:cubicBezTo>
                    <a:pt x="16018" y="1044"/>
                    <a:pt x="15726" y="847"/>
                    <a:pt x="15389" y="847"/>
                  </a:cubicBezTo>
                  <a:cubicBezTo>
                    <a:pt x="15249" y="847"/>
                    <a:pt x="15117" y="881"/>
                    <a:pt x="15000" y="942"/>
                  </a:cubicBezTo>
                  <a:cubicBezTo>
                    <a:pt x="14838" y="761"/>
                    <a:pt x="14603" y="647"/>
                    <a:pt x="14342" y="647"/>
                  </a:cubicBezTo>
                  <a:cubicBezTo>
                    <a:pt x="14238" y="647"/>
                    <a:pt x="14139" y="665"/>
                    <a:pt x="14046" y="698"/>
                  </a:cubicBezTo>
                  <a:cubicBezTo>
                    <a:pt x="13899" y="418"/>
                    <a:pt x="13606" y="227"/>
                    <a:pt x="13268" y="227"/>
                  </a:cubicBezTo>
                  <a:cubicBezTo>
                    <a:pt x="12966" y="227"/>
                    <a:pt x="12699" y="381"/>
                    <a:pt x="12541" y="614"/>
                  </a:cubicBezTo>
                  <a:cubicBezTo>
                    <a:pt x="12433" y="567"/>
                    <a:pt x="12313" y="541"/>
                    <a:pt x="12188" y="541"/>
                  </a:cubicBezTo>
                  <a:cubicBezTo>
                    <a:pt x="11731" y="541"/>
                    <a:pt x="11354" y="886"/>
                    <a:pt x="11303" y="1329"/>
                  </a:cubicBezTo>
                  <a:lnTo>
                    <a:pt x="7531" y="1329"/>
                  </a:lnTo>
                  <a:cubicBezTo>
                    <a:pt x="7341" y="1329"/>
                    <a:pt x="7187" y="1483"/>
                    <a:pt x="7187" y="1673"/>
                  </a:cubicBezTo>
                  <a:lnTo>
                    <a:pt x="7187" y="1795"/>
                  </a:lnTo>
                  <a:lnTo>
                    <a:pt x="6820" y="1695"/>
                  </a:lnTo>
                  <a:lnTo>
                    <a:pt x="6820" y="348"/>
                  </a:lnTo>
                  <a:cubicBezTo>
                    <a:pt x="6820" y="158"/>
                    <a:pt x="6666" y="4"/>
                    <a:pt x="6476" y="4"/>
                  </a:cubicBezTo>
                  <a:cubicBezTo>
                    <a:pt x="6286" y="4"/>
                    <a:pt x="6132" y="158"/>
                    <a:pt x="6132" y="348"/>
                  </a:cubicBezTo>
                  <a:lnTo>
                    <a:pt x="6132" y="1509"/>
                  </a:lnTo>
                  <a:cubicBezTo>
                    <a:pt x="5654" y="1390"/>
                    <a:pt x="5163" y="1329"/>
                    <a:pt x="4670" y="1329"/>
                  </a:cubicBezTo>
                  <a:lnTo>
                    <a:pt x="2057" y="1329"/>
                  </a:lnTo>
                  <a:lnTo>
                    <a:pt x="2057" y="344"/>
                  </a:lnTo>
                  <a:cubicBezTo>
                    <a:pt x="2057" y="154"/>
                    <a:pt x="1903" y="0"/>
                    <a:pt x="1713" y="0"/>
                  </a:cubicBezTo>
                  <a:cubicBezTo>
                    <a:pt x="1524" y="0"/>
                    <a:pt x="1370" y="154"/>
                    <a:pt x="1370" y="344"/>
                  </a:cubicBezTo>
                  <a:lnTo>
                    <a:pt x="1370" y="1435"/>
                  </a:lnTo>
                  <a:cubicBezTo>
                    <a:pt x="1108" y="1580"/>
                    <a:pt x="930" y="1859"/>
                    <a:pt x="930" y="2179"/>
                  </a:cubicBezTo>
                  <a:cubicBezTo>
                    <a:pt x="930" y="2320"/>
                    <a:pt x="964" y="2452"/>
                    <a:pt x="1024" y="2569"/>
                  </a:cubicBezTo>
                  <a:cubicBezTo>
                    <a:pt x="844" y="2731"/>
                    <a:pt x="730" y="2966"/>
                    <a:pt x="730" y="3227"/>
                  </a:cubicBezTo>
                  <a:cubicBezTo>
                    <a:pt x="730" y="3331"/>
                    <a:pt x="748" y="3430"/>
                    <a:pt x="781" y="3523"/>
                  </a:cubicBezTo>
                  <a:cubicBezTo>
                    <a:pt x="501" y="3670"/>
                    <a:pt x="310" y="3963"/>
                    <a:pt x="310" y="4301"/>
                  </a:cubicBezTo>
                  <a:cubicBezTo>
                    <a:pt x="310" y="4603"/>
                    <a:pt x="463" y="4870"/>
                    <a:pt x="696" y="5028"/>
                  </a:cubicBezTo>
                  <a:cubicBezTo>
                    <a:pt x="649" y="5136"/>
                    <a:pt x="623" y="5256"/>
                    <a:pt x="623" y="5381"/>
                  </a:cubicBezTo>
                  <a:cubicBezTo>
                    <a:pt x="623" y="5823"/>
                    <a:pt x="947" y="6191"/>
                    <a:pt x="1369" y="6260"/>
                  </a:cubicBezTo>
                  <a:lnTo>
                    <a:pt x="1369" y="10080"/>
                  </a:lnTo>
                  <a:cubicBezTo>
                    <a:pt x="1369" y="10270"/>
                    <a:pt x="1523" y="10424"/>
                    <a:pt x="1713" y="10424"/>
                  </a:cubicBezTo>
                  <a:lnTo>
                    <a:pt x="1836" y="10424"/>
                  </a:lnTo>
                  <a:lnTo>
                    <a:pt x="1747" y="10749"/>
                  </a:lnTo>
                  <a:lnTo>
                    <a:pt x="343" y="10749"/>
                  </a:lnTo>
                  <a:cubicBezTo>
                    <a:pt x="154" y="10749"/>
                    <a:pt x="0" y="10903"/>
                    <a:pt x="0" y="11093"/>
                  </a:cubicBezTo>
                  <a:cubicBezTo>
                    <a:pt x="0" y="11283"/>
                    <a:pt x="154" y="11437"/>
                    <a:pt x="343" y="11437"/>
                  </a:cubicBezTo>
                  <a:lnTo>
                    <a:pt x="1560" y="11437"/>
                  </a:lnTo>
                  <a:cubicBezTo>
                    <a:pt x="1434" y="11928"/>
                    <a:pt x="1370" y="12433"/>
                    <a:pt x="1370" y="12940"/>
                  </a:cubicBezTo>
                  <a:lnTo>
                    <a:pt x="1370" y="15511"/>
                  </a:lnTo>
                  <a:lnTo>
                    <a:pt x="343" y="15511"/>
                  </a:lnTo>
                  <a:cubicBezTo>
                    <a:pt x="154" y="15511"/>
                    <a:pt x="0" y="15665"/>
                    <a:pt x="0" y="15855"/>
                  </a:cubicBezTo>
                  <a:cubicBezTo>
                    <a:pt x="0" y="16045"/>
                    <a:pt x="154" y="16199"/>
                    <a:pt x="343" y="16199"/>
                  </a:cubicBezTo>
                  <a:lnTo>
                    <a:pt x="1454" y="16199"/>
                  </a:lnTo>
                  <a:cubicBezTo>
                    <a:pt x="1592" y="16484"/>
                    <a:pt x="1884" y="16681"/>
                    <a:pt x="2220" y="16681"/>
                  </a:cubicBezTo>
                  <a:cubicBezTo>
                    <a:pt x="2361" y="16681"/>
                    <a:pt x="2493" y="16647"/>
                    <a:pt x="2609" y="16586"/>
                  </a:cubicBezTo>
                  <a:cubicBezTo>
                    <a:pt x="2771" y="16767"/>
                    <a:pt x="3007" y="16881"/>
                    <a:pt x="3268" y="16881"/>
                  </a:cubicBezTo>
                  <a:cubicBezTo>
                    <a:pt x="3372" y="16881"/>
                    <a:pt x="3471" y="16863"/>
                    <a:pt x="3564" y="16830"/>
                  </a:cubicBezTo>
                  <a:cubicBezTo>
                    <a:pt x="3711" y="17110"/>
                    <a:pt x="4004" y="17301"/>
                    <a:pt x="4342" y="17301"/>
                  </a:cubicBezTo>
                  <a:cubicBezTo>
                    <a:pt x="4644" y="17301"/>
                    <a:pt x="4911" y="17147"/>
                    <a:pt x="5069" y="16914"/>
                  </a:cubicBezTo>
                  <a:cubicBezTo>
                    <a:pt x="5177" y="16961"/>
                    <a:pt x="5297" y="16987"/>
                    <a:pt x="5422" y="16987"/>
                  </a:cubicBezTo>
                  <a:cubicBezTo>
                    <a:pt x="5879" y="16987"/>
                    <a:pt x="6256" y="16642"/>
                    <a:pt x="6307" y="16199"/>
                  </a:cubicBezTo>
                  <a:lnTo>
                    <a:pt x="10079" y="16199"/>
                  </a:lnTo>
                  <a:cubicBezTo>
                    <a:pt x="10269" y="16199"/>
                    <a:pt x="10423" y="16045"/>
                    <a:pt x="10423" y="15855"/>
                  </a:cubicBezTo>
                  <a:lnTo>
                    <a:pt x="10423" y="15733"/>
                  </a:lnTo>
                  <a:lnTo>
                    <a:pt x="10790" y="15833"/>
                  </a:lnTo>
                  <a:lnTo>
                    <a:pt x="10790" y="17184"/>
                  </a:lnTo>
                  <a:cubicBezTo>
                    <a:pt x="10790" y="17374"/>
                    <a:pt x="10944" y="17528"/>
                    <a:pt x="11134" y="17528"/>
                  </a:cubicBezTo>
                  <a:cubicBezTo>
                    <a:pt x="11324" y="17528"/>
                    <a:pt x="11478" y="17374"/>
                    <a:pt x="11478" y="17184"/>
                  </a:cubicBezTo>
                  <a:lnTo>
                    <a:pt x="11478" y="16019"/>
                  </a:lnTo>
                  <a:cubicBezTo>
                    <a:pt x="11956" y="16138"/>
                    <a:pt x="12447" y="16199"/>
                    <a:pt x="12939" y="16199"/>
                  </a:cubicBezTo>
                  <a:lnTo>
                    <a:pt x="15552" y="16199"/>
                  </a:lnTo>
                  <a:lnTo>
                    <a:pt x="15552" y="17184"/>
                  </a:lnTo>
                  <a:cubicBezTo>
                    <a:pt x="15552" y="17374"/>
                    <a:pt x="15706" y="17528"/>
                    <a:pt x="15896" y="17528"/>
                  </a:cubicBezTo>
                  <a:cubicBezTo>
                    <a:pt x="16086" y="17528"/>
                    <a:pt x="16240" y="17374"/>
                    <a:pt x="16240" y="17184"/>
                  </a:cubicBezTo>
                  <a:lnTo>
                    <a:pt x="16240" y="16093"/>
                  </a:lnTo>
                  <a:cubicBezTo>
                    <a:pt x="16502" y="15948"/>
                    <a:pt x="16680" y="15669"/>
                    <a:pt x="16680" y="15349"/>
                  </a:cubicBezTo>
                  <a:cubicBezTo>
                    <a:pt x="16680" y="15208"/>
                    <a:pt x="16646" y="15076"/>
                    <a:pt x="16586" y="14959"/>
                  </a:cubicBezTo>
                  <a:cubicBezTo>
                    <a:pt x="16766" y="14797"/>
                    <a:pt x="16880" y="14562"/>
                    <a:pt x="16880" y="14301"/>
                  </a:cubicBezTo>
                  <a:cubicBezTo>
                    <a:pt x="16880" y="14197"/>
                    <a:pt x="16862" y="14098"/>
                    <a:pt x="16829" y="14005"/>
                  </a:cubicBezTo>
                  <a:cubicBezTo>
                    <a:pt x="17109" y="13858"/>
                    <a:pt x="17300" y="13565"/>
                    <a:pt x="17300" y="13227"/>
                  </a:cubicBezTo>
                  <a:cubicBezTo>
                    <a:pt x="17300" y="12925"/>
                    <a:pt x="17147" y="12658"/>
                    <a:pt x="16914" y="12500"/>
                  </a:cubicBezTo>
                  <a:cubicBezTo>
                    <a:pt x="16961" y="12392"/>
                    <a:pt x="16987" y="12272"/>
                    <a:pt x="16987" y="12147"/>
                  </a:cubicBezTo>
                  <a:cubicBezTo>
                    <a:pt x="16987" y="11705"/>
                    <a:pt x="16663" y="11337"/>
                    <a:pt x="16240" y="11268"/>
                  </a:cubicBezTo>
                  <a:lnTo>
                    <a:pt x="16240" y="7448"/>
                  </a:lnTo>
                  <a:cubicBezTo>
                    <a:pt x="16240" y="7258"/>
                    <a:pt x="16086" y="7104"/>
                    <a:pt x="15896" y="7104"/>
                  </a:cubicBezTo>
                  <a:lnTo>
                    <a:pt x="15773" y="7104"/>
                  </a:lnTo>
                  <a:lnTo>
                    <a:pt x="15863" y="6779"/>
                  </a:lnTo>
                  <a:lnTo>
                    <a:pt x="17266" y="6779"/>
                  </a:lnTo>
                  <a:cubicBezTo>
                    <a:pt x="17456" y="6779"/>
                    <a:pt x="17610" y="6625"/>
                    <a:pt x="17610" y="6435"/>
                  </a:cubicBezTo>
                  <a:cubicBezTo>
                    <a:pt x="17610" y="6245"/>
                    <a:pt x="17456" y="6091"/>
                    <a:pt x="17266" y="6091"/>
                  </a:cubicBezTo>
                  <a:close/>
                  <a:moveTo>
                    <a:pt x="11641" y="4364"/>
                  </a:moveTo>
                  <a:cubicBezTo>
                    <a:pt x="11830" y="4364"/>
                    <a:pt x="11984" y="4210"/>
                    <a:pt x="11984" y="4020"/>
                  </a:cubicBezTo>
                  <a:lnTo>
                    <a:pt x="11984" y="1432"/>
                  </a:lnTo>
                  <a:cubicBezTo>
                    <a:pt x="11984" y="1320"/>
                    <a:pt x="12076" y="1229"/>
                    <a:pt x="12187" y="1229"/>
                  </a:cubicBezTo>
                  <a:cubicBezTo>
                    <a:pt x="12299" y="1229"/>
                    <a:pt x="12390" y="1320"/>
                    <a:pt x="12390" y="1432"/>
                  </a:cubicBezTo>
                  <a:lnTo>
                    <a:pt x="12390" y="2219"/>
                  </a:lnTo>
                  <a:cubicBezTo>
                    <a:pt x="12390" y="2409"/>
                    <a:pt x="12544" y="2563"/>
                    <a:pt x="12734" y="2563"/>
                  </a:cubicBezTo>
                  <a:cubicBezTo>
                    <a:pt x="12924" y="2563"/>
                    <a:pt x="13078" y="2409"/>
                    <a:pt x="13078" y="2219"/>
                  </a:cubicBezTo>
                  <a:lnTo>
                    <a:pt x="13078" y="1105"/>
                  </a:lnTo>
                  <a:cubicBezTo>
                    <a:pt x="13078" y="1000"/>
                    <a:pt x="13163" y="915"/>
                    <a:pt x="13268" y="915"/>
                  </a:cubicBezTo>
                  <a:cubicBezTo>
                    <a:pt x="13373" y="915"/>
                    <a:pt x="13458" y="1000"/>
                    <a:pt x="13458" y="1105"/>
                  </a:cubicBezTo>
                  <a:lnTo>
                    <a:pt x="13458" y="2179"/>
                  </a:lnTo>
                  <a:cubicBezTo>
                    <a:pt x="13458" y="2369"/>
                    <a:pt x="13612" y="2523"/>
                    <a:pt x="13802" y="2523"/>
                  </a:cubicBezTo>
                  <a:cubicBezTo>
                    <a:pt x="13992" y="2523"/>
                    <a:pt x="14146" y="2369"/>
                    <a:pt x="14146" y="2179"/>
                  </a:cubicBezTo>
                  <a:lnTo>
                    <a:pt x="14146" y="1532"/>
                  </a:lnTo>
                  <a:cubicBezTo>
                    <a:pt x="14146" y="1423"/>
                    <a:pt x="14234" y="1335"/>
                    <a:pt x="14342" y="1335"/>
                  </a:cubicBezTo>
                  <a:cubicBezTo>
                    <a:pt x="14450" y="1335"/>
                    <a:pt x="14538" y="1423"/>
                    <a:pt x="14538" y="1532"/>
                  </a:cubicBezTo>
                  <a:lnTo>
                    <a:pt x="14538" y="2205"/>
                  </a:lnTo>
                  <a:cubicBezTo>
                    <a:pt x="14538" y="2395"/>
                    <a:pt x="14692" y="2549"/>
                    <a:pt x="14882" y="2549"/>
                  </a:cubicBezTo>
                  <a:cubicBezTo>
                    <a:pt x="15072" y="2549"/>
                    <a:pt x="15226" y="2395"/>
                    <a:pt x="15226" y="2205"/>
                  </a:cubicBezTo>
                  <a:lnTo>
                    <a:pt x="15226" y="1698"/>
                  </a:lnTo>
                  <a:cubicBezTo>
                    <a:pt x="15226" y="1608"/>
                    <a:pt x="15299" y="1535"/>
                    <a:pt x="15389" y="1535"/>
                  </a:cubicBezTo>
                  <a:cubicBezTo>
                    <a:pt x="15479" y="1535"/>
                    <a:pt x="15552" y="1608"/>
                    <a:pt x="15552" y="1698"/>
                  </a:cubicBezTo>
                  <a:lnTo>
                    <a:pt x="15552" y="4588"/>
                  </a:lnTo>
                  <a:cubicBezTo>
                    <a:pt x="15552" y="5065"/>
                    <a:pt x="15488" y="5541"/>
                    <a:pt x="15362" y="6002"/>
                  </a:cubicBezTo>
                  <a:lnTo>
                    <a:pt x="15060" y="7104"/>
                  </a:lnTo>
                  <a:lnTo>
                    <a:pt x="11985" y="7104"/>
                  </a:lnTo>
                  <a:lnTo>
                    <a:pt x="11985" y="6949"/>
                  </a:lnTo>
                  <a:cubicBezTo>
                    <a:pt x="11985" y="6700"/>
                    <a:pt x="11918" y="6455"/>
                    <a:pt x="11793" y="6239"/>
                  </a:cubicBezTo>
                  <a:lnTo>
                    <a:pt x="10995" y="4864"/>
                  </a:lnTo>
                  <a:cubicBezTo>
                    <a:pt x="10953" y="4792"/>
                    <a:pt x="10931" y="4710"/>
                    <a:pt x="10931" y="4627"/>
                  </a:cubicBezTo>
                  <a:lnTo>
                    <a:pt x="10931" y="3713"/>
                  </a:lnTo>
                  <a:cubicBezTo>
                    <a:pt x="10931" y="3446"/>
                    <a:pt x="11078" y="3213"/>
                    <a:pt x="11297" y="3092"/>
                  </a:cubicBezTo>
                  <a:lnTo>
                    <a:pt x="11297" y="4020"/>
                  </a:lnTo>
                  <a:cubicBezTo>
                    <a:pt x="11297" y="4210"/>
                    <a:pt x="11451" y="4364"/>
                    <a:pt x="11641" y="4364"/>
                  </a:cubicBezTo>
                  <a:close/>
                  <a:moveTo>
                    <a:pt x="1514" y="5584"/>
                  </a:moveTo>
                  <a:cubicBezTo>
                    <a:pt x="1402" y="5584"/>
                    <a:pt x="1311" y="5493"/>
                    <a:pt x="1311" y="5381"/>
                  </a:cubicBezTo>
                  <a:cubicBezTo>
                    <a:pt x="1311" y="5269"/>
                    <a:pt x="1402" y="5178"/>
                    <a:pt x="1514" y="5178"/>
                  </a:cubicBezTo>
                  <a:lnTo>
                    <a:pt x="2301" y="5178"/>
                  </a:lnTo>
                  <a:cubicBezTo>
                    <a:pt x="2491" y="5178"/>
                    <a:pt x="2645" y="5024"/>
                    <a:pt x="2645" y="4834"/>
                  </a:cubicBezTo>
                  <a:cubicBezTo>
                    <a:pt x="2645" y="4644"/>
                    <a:pt x="2491" y="4490"/>
                    <a:pt x="2301" y="4490"/>
                  </a:cubicBezTo>
                  <a:lnTo>
                    <a:pt x="1187" y="4490"/>
                  </a:lnTo>
                  <a:cubicBezTo>
                    <a:pt x="1083" y="4490"/>
                    <a:pt x="997" y="4405"/>
                    <a:pt x="997" y="4301"/>
                  </a:cubicBezTo>
                  <a:cubicBezTo>
                    <a:pt x="997" y="4196"/>
                    <a:pt x="1083" y="4111"/>
                    <a:pt x="1187" y="4111"/>
                  </a:cubicBezTo>
                  <a:lnTo>
                    <a:pt x="2261" y="4111"/>
                  </a:lnTo>
                  <a:cubicBezTo>
                    <a:pt x="2451" y="4111"/>
                    <a:pt x="2605" y="3957"/>
                    <a:pt x="2605" y="3767"/>
                  </a:cubicBezTo>
                  <a:cubicBezTo>
                    <a:pt x="2605" y="3577"/>
                    <a:pt x="2451" y="3423"/>
                    <a:pt x="2261" y="3423"/>
                  </a:cubicBezTo>
                  <a:lnTo>
                    <a:pt x="1614" y="3423"/>
                  </a:lnTo>
                  <a:cubicBezTo>
                    <a:pt x="1506" y="3423"/>
                    <a:pt x="1418" y="3335"/>
                    <a:pt x="1418" y="3227"/>
                  </a:cubicBezTo>
                  <a:cubicBezTo>
                    <a:pt x="1418" y="3118"/>
                    <a:pt x="1506" y="3030"/>
                    <a:pt x="1614" y="3030"/>
                  </a:cubicBezTo>
                  <a:lnTo>
                    <a:pt x="2288" y="3030"/>
                  </a:lnTo>
                  <a:cubicBezTo>
                    <a:pt x="2478" y="3030"/>
                    <a:pt x="2632" y="2876"/>
                    <a:pt x="2632" y="2686"/>
                  </a:cubicBezTo>
                  <a:cubicBezTo>
                    <a:pt x="2632" y="2496"/>
                    <a:pt x="2478" y="2342"/>
                    <a:pt x="2288" y="2342"/>
                  </a:cubicBezTo>
                  <a:lnTo>
                    <a:pt x="1781" y="2342"/>
                  </a:lnTo>
                  <a:cubicBezTo>
                    <a:pt x="1691" y="2342"/>
                    <a:pt x="1618" y="2269"/>
                    <a:pt x="1618" y="2179"/>
                  </a:cubicBezTo>
                  <a:cubicBezTo>
                    <a:pt x="1618" y="2090"/>
                    <a:pt x="1691" y="2016"/>
                    <a:pt x="1781" y="2016"/>
                  </a:cubicBezTo>
                  <a:lnTo>
                    <a:pt x="4670" y="2016"/>
                  </a:lnTo>
                  <a:cubicBezTo>
                    <a:pt x="5148" y="2016"/>
                    <a:pt x="5624" y="2080"/>
                    <a:pt x="6084" y="2207"/>
                  </a:cubicBezTo>
                  <a:lnTo>
                    <a:pt x="7187" y="2509"/>
                  </a:lnTo>
                  <a:lnTo>
                    <a:pt x="7187" y="5584"/>
                  </a:lnTo>
                  <a:lnTo>
                    <a:pt x="7032" y="5584"/>
                  </a:lnTo>
                  <a:cubicBezTo>
                    <a:pt x="6783" y="5584"/>
                    <a:pt x="6537" y="5650"/>
                    <a:pt x="6322" y="5775"/>
                  </a:cubicBezTo>
                  <a:lnTo>
                    <a:pt x="4947" y="6574"/>
                  </a:lnTo>
                  <a:cubicBezTo>
                    <a:pt x="4875" y="6616"/>
                    <a:pt x="4793" y="6638"/>
                    <a:pt x="4709" y="6638"/>
                  </a:cubicBezTo>
                  <a:lnTo>
                    <a:pt x="3795" y="6638"/>
                  </a:lnTo>
                  <a:cubicBezTo>
                    <a:pt x="3529" y="6638"/>
                    <a:pt x="3296" y="6490"/>
                    <a:pt x="3174" y="6272"/>
                  </a:cubicBezTo>
                  <a:lnTo>
                    <a:pt x="4102" y="6272"/>
                  </a:lnTo>
                  <a:cubicBezTo>
                    <a:pt x="4292" y="6272"/>
                    <a:pt x="4446" y="6118"/>
                    <a:pt x="4446" y="5928"/>
                  </a:cubicBezTo>
                  <a:cubicBezTo>
                    <a:pt x="4446" y="5738"/>
                    <a:pt x="4292" y="5584"/>
                    <a:pt x="4102" y="5584"/>
                  </a:cubicBezTo>
                  <a:lnTo>
                    <a:pt x="1514" y="5584"/>
                  </a:lnTo>
                  <a:close/>
                  <a:moveTo>
                    <a:pt x="5969" y="13164"/>
                  </a:moveTo>
                  <a:cubicBezTo>
                    <a:pt x="5779" y="13164"/>
                    <a:pt x="5625" y="13318"/>
                    <a:pt x="5625" y="13508"/>
                  </a:cubicBezTo>
                  <a:lnTo>
                    <a:pt x="5625" y="16097"/>
                  </a:lnTo>
                  <a:lnTo>
                    <a:pt x="5625" y="16097"/>
                  </a:lnTo>
                  <a:cubicBezTo>
                    <a:pt x="5625" y="16208"/>
                    <a:pt x="5534" y="16300"/>
                    <a:pt x="5422" y="16300"/>
                  </a:cubicBezTo>
                  <a:cubicBezTo>
                    <a:pt x="5310" y="16300"/>
                    <a:pt x="5219" y="16208"/>
                    <a:pt x="5219" y="16097"/>
                  </a:cubicBezTo>
                  <a:lnTo>
                    <a:pt x="5219" y="15309"/>
                  </a:lnTo>
                  <a:cubicBezTo>
                    <a:pt x="5219" y="15119"/>
                    <a:pt x="5065" y="14965"/>
                    <a:pt x="4875" y="14965"/>
                  </a:cubicBezTo>
                  <a:cubicBezTo>
                    <a:pt x="4685" y="14965"/>
                    <a:pt x="4531" y="15119"/>
                    <a:pt x="4531" y="15309"/>
                  </a:cubicBezTo>
                  <a:lnTo>
                    <a:pt x="4531" y="16423"/>
                  </a:lnTo>
                  <a:cubicBezTo>
                    <a:pt x="4531" y="16528"/>
                    <a:pt x="4446" y="16613"/>
                    <a:pt x="4342" y="16613"/>
                  </a:cubicBezTo>
                  <a:cubicBezTo>
                    <a:pt x="4237" y="16613"/>
                    <a:pt x="4152" y="16528"/>
                    <a:pt x="4152" y="16423"/>
                  </a:cubicBezTo>
                  <a:lnTo>
                    <a:pt x="4152" y="15349"/>
                  </a:lnTo>
                  <a:cubicBezTo>
                    <a:pt x="4152" y="15159"/>
                    <a:pt x="3998" y="15005"/>
                    <a:pt x="3808" y="15005"/>
                  </a:cubicBezTo>
                  <a:cubicBezTo>
                    <a:pt x="3618" y="15005"/>
                    <a:pt x="3464" y="15159"/>
                    <a:pt x="3464" y="15349"/>
                  </a:cubicBezTo>
                  <a:lnTo>
                    <a:pt x="3464" y="15996"/>
                  </a:lnTo>
                  <a:cubicBezTo>
                    <a:pt x="3464" y="16105"/>
                    <a:pt x="3376" y="16193"/>
                    <a:pt x="3268" y="16193"/>
                  </a:cubicBezTo>
                  <a:cubicBezTo>
                    <a:pt x="3159" y="16193"/>
                    <a:pt x="3071" y="16105"/>
                    <a:pt x="3071" y="15996"/>
                  </a:cubicBezTo>
                  <a:lnTo>
                    <a:pt x="3071" y="15323"/>
                  </a:lnTo>
                  <a:cubicBezTo>
                    <a:pt x="3071" y="15133"/>
                    <a:pt x="2917" y="14979"/>
                    <a:pt x="2727" y="14979"/>
                  </a:cubicBezTo>
                  <a:cubicBezTo>
                    <a:pt x="2537" y="14979"/>
                    <a:pt x="2383" y="15133"/>
                    <a:pt x="2383" y="15323"/>
                  </a:cubicBezTo>
                  <a:lnTo>
                    <a:pt x="2383" y="15830"/>
                  </a:lnTo>
                  <a:cubicBezTo>
                    <a:pt x="2383" y="15920"/>
                    <a:pt x="2310" y="15993"/>
                    <a:pt x="2220" y="15993"/>
                  </a:cubicBezTo>
                  <a:cubicBezTo>
                    <a:pt x="2131" y="15993"/>
                    <a:pt x="2057" y="15920"/>
                    <a:pt x="2057" y="15830"/>
                  </a:cubicBezTo>
                  <a:lnTo>
                    <a:pt x="2057" y="12940"/>
                  </a:lnTo>
                  <a:cubicBezTo>
                    <a:pt x="2057" y="12463"/>
                    <a:pt x="2121" y="11987"/>
                    <a:pt x="2248" y="11526"/>
                  </a:cubicBezTo>
                  <a:lnTo>
                    <a:pt x="2550" y="10424"/>
                  </a:lnTo>
                  <a:lnTo>
                    <a:pt x="5625" y="10424"/>
                  </a:lnTo>
                  <a:lnTo>
                    <a:pt x="5625" y="10579"/>
                  </a:lnTo>
                  <a:cubicBezTo>
                    <a:pt x="5625" y="10828"/>
                    <a:pt x="5691" y="11073"/>
                    <a:pt x="5816" y="11289"/>
                  </a:cubicBezTo>
                  <a:lnTo>
                    <a:pt x="6615" y="12664"/>
                  </a:lnTo>
                  <a:cubicBezTo>
                    <a:pt x="6657" y="12736"/>
                    <a:pt x="6679" y="12818"/>
                    <a:pt x="6679" y="12901"/>
                  </a:cubicBezTo>
                  <a:lnTo>
                    <a:pt x="6679" y="13815"/>
                  </a:lnTo>
                  <a:cubicBezTo>
                    <a:pt x="6679" y="14082"/>
                    <a:pt x="6531" y="14315"/>
                    <a:pt x="6313" y="14436"/>
                  </a:cubicBezTo>
                  <a:lnTo>
                    <a:pt x="6313" y="13508"/>
                  </a:lnTo>
                  <a:cubicBezTo>
                    <a:pt x="6313" y="13318"/>
                    <a:pt x="6159" y="13164"/>
                    <a:pt x="5969" y="13164"/>
                  </a:cubicBezTo>
                  <a:close/>
                  <a:moveTo>
                    <a:pt x="10079" y="10749"/>
                  </a:moveTo>
                  <a:lnTo>
                    <a:pt x="7591" y="10749"/>
                  </a:lnTo>
                  <a:cubicBezTo>
                    <a:pt x="7401" y="10749"/>
                    <a:pt x="7247" y="10903"/>
                    <a:pt x="7247" y="11093"/>
                  </a:cubicBezTo>
                  <a:cubicBezTo>
                    <a:pt x="7247" y="11283"/>
                    <a:pt x="7401" y="11437"/>
                    <a:pt x="7591" y="11437"/>
                  </a:cubicBezTo>
                  <a:lnTo>
                    <a:pt x="9735" y="11437"/>
                  </a:lnTo>
                  <a:lnTo>
                    <a:pt x="9735" y="15512"/>
                  </a:lnTo>
                  <a:lnTo>
                    <a:pt x="9735" y="15512"/>
                  </a:lnTo>
                  <a:lnTo>
                    <a:pt x="6313" y="15512"/>
                  </a:lnTo>
                  <a:lnTo>
                    <a:pt x="6313" y="15170"/>
                  </a:lnTo>
                  <a:cubicBezTo>
                    <a:pt x="6918" y="15017"/>
                    <a:pt x="7367" y="14467"/>
                    <a:pt x="7367" y="13815"/>
                  </a:cubicBezTo>
                  <a:lnTo>
                    <a:pt x="7367" y="12901"/>
                  </a:lnTo>
                  <a:cubicBezTo>
                    <a:pt x="7367" y="12697"/>
                    <a:pt x="7313" y="12495"/>
                    <a:pt x="7210" y="12318"/>
                  </a:cubicBezTo>
                  <a:lnTo>
                    <a:pt x="6411" y="10943"/>
                  </a:lnTo>
                  <a:cubicBezTo>
                    <a:pt x="6347" y="10833"/>
                    <a:pt x="6313" y="10707"/>
                    <a:pt x="6313" y="10579"/>
                  </a:cubicBezTo>
                  <a:lnTo>
                    <a:pt x="6313" y="10424"/>
                  </a:lnTo>
                  <a:lnTo>
                    <a:pt x="6476" y="10424"/>
                  </a:lnTo>
                  <a:cubicBezTo>
                    <a:pt x="6666" y="10424"/>
                    <a:pt x="6820" y="10270"/>
                    <a:pt x="6820" y="10080"/>
                  </a:cubicBezTo>
                  <a:lnTo>
                    <a:pt x="6820" y="7921"/>
                  </a:lnTo>
                  <a:cubicBezTo>
                    <a:pt x="6820" y="7731"/>
                    <a:pt x="6666" y="7577"/>
                    <a:pt x="6476" y="7577"/>
                  </a:cubicBezTo>
                  <a:cubicBezTo>
                    <a:pt x="6286" y="7577"/>
                    <a:pt x="6132" y="7731"/>
                    <a:pt x="6132" y="7921"/>
                  </a:cubicBezTo>
                  <a:lnTo>
                    <a:pt x="6132" y="9736"/>
                  </a:lnTo>
                  <a:lnTo>
                    <a:pt x="2057" y="9736"/>
                  </a:lnTo>
                  <a:lnTo>
                    <a:pt x="2057" y="6272"/>
                  </a:lnTo>
                  <a:lnTo>
                    <a:pt x="2440" y="6272"/>
                  </a:lnTo>
                  <a:cubicBezTo>
                    <a:pt x="2594" y="6877"/>
                    <a:pt x="3143" y="7326"/>
                    <a:pt x="3795" y="7326"/>
                  </a:cubicBezTo>
                  <a:lnTo>
                    <a:pt x="4709" y="7326"/>
                  </a:lnTo>
                  <a:cubicBezTo>
                    <a:pt x="4914" y="7326"/>
                    <a:pt x="5115" y="7272"/>
                    <a:pt x="5292" y="7169"/>
                  </a:cubicBezTo>
                  <a:lnTo>
                    <a:pt x="6668" y="6370"/>
                  </a:lnTo>
                  <a:cubicBezTo>
                    <a:pt x="6778" y="6306"/>
                    <a:pt x="6904" y="6272"/>
                    <a:pt x="7032" y="6272"/>
                  </a:cubicBezTo>
                  <a:lnTo>
                    <a:pt x="7187" y="6272"/>
                  </a:lnTo>
                  <a:lnTo>
                    <a:pt x="7187" y="6435"/>
                  </a:lnTo>
                  <a:cubicBezTo>
                    <a:pt x="7187" y="6625"/>
                    <a:pt x="7341" y="6779"/>
                    <a:pt x="7531" y="6779"/>
                  </a:cubicBezTo>
                  <a:lnTo>
                    <a:pt x="9938" y="6779"/>
                  </a:lnTo>
                  <a:cubicBezTo>
                    <a:pt x="10128" y="6779"/>
                    <a:pt x="10282" y="6625"/>
                    <a:pt x="10282" y="6435"/>
                  </a:cubicBezTo>
                  <a:cubicBezTo>
                    <a:pt x="10282" y="6245"/>
                    <a:pt x="10128" y="6091"/>
                    <a:pt x="9938" y="6091"/>
                  </a:cubicBezTo>
                  <a:lnTo>
                    <a:pt x="7875" y="6091"/>
                  </a:lnTo>
                  <a:lnTo>
                    <a:pt x="7875" y="2016"/>
                  </a:lnTo>
                  <a:lnTo>
                    <a:pt x="11297" y="2016"/>
                  </a:lnTo>
                  <a:lnTo>
                    <a:pt x="11297" y="2358"/>
                  </a:lnTo>
                  <a:cubicBezTo>
                    <a:pt x="10692" y="2511"/>
                    <a:pt x="10243" y="3061"/>
                    <a:pt x="10243" y="3713"/>
                  </a:cubicBezTo>
                  <a:lnTo>
                    <a:pt x="10243" y="4627"/>
                  </a:lnTo>
                  <a:cubicBezTo>
                    <a:pt x="10243" y="4831"/>
                    <a:pt x="10297" y="5033"/>
                    <a:pt x="10400" y="5210"/>
                  </a:cubicBezTo>
                  <a:lnTo>
                    <a:pt x="11199" y="6585"/>
                  </a:lnTo>
                  <a:cubicBezTo>
                    <a:pt x="11263" y="6695"/>
                    <a:pt x="11297" y="6821"/>
                    <a:pt x="11297" y="6949"/>
                  </a:cubicBezTo>
                  <a:lnTo>
                    <a:pt x="11297" y="7104"/>
                  </a:lnTo>
                  <a:lnTo>
                    <a:pt x="11134" y="7104"/>
                  </a:lnTo>
                  <a:cubicBezTo>
                    <a:pt x="10944" y="7104"/>
                    <a:pt x="10790" y="7258"/>
                    <a:pt x="10790" y="7448"/>
                  </a:cubicBezTo>
                  <a:lnTo>
                    <a:pt x="10790" y="9889"/>
                  </a:lnTo>
                  <a:cubicBezTo>
                    <a:pt x="10790" y="10079"/>
                    <a:pt x="10944" y="10233"/>
                    <a:pt x="11134" y="10233"/>
                  </a:cubicBezTo>
                  <a:cubicBezTo>
                    <a:pt x="11324" y="10233"/>
                    <a:pt x="11478" y="10079"/>
                    <a:pt x="11478" y="9889"/>
                  </a:cubicBezTo>
                  <a:lnTo>
                    <a:pt x="11478" y="7792"/>
                  </a:lnTo>
                  <a:lnTo>
                    <a:pt x="15322" y="7792"/>
                  </a:lnTo>
                  <a:cubicBezTo>
                    <a:pt x="15322" y="7792"/>
                    <a:pt x="15322" y="7792"/>
                    <a:pt x="15323" y="7792"/>
                  </a:cubicBezTo>
                  <a:cubicBezTo>
                    <a:pt x="15324" y="7792"/>
                    <a:pt x="15324" y="7792"/>
                    <a:pt x="15325" y="7792"/>
                  </a:cubicBezTo>
                  <a:lnTo>
                    <a:pt x="15552" y="7792"/>
                  </a:lnTo>
                  <a:lnTo>
                    <a:pt x="15552" y="11256"/>
                  </a:lnTo>
                  <a:lnTo>
                    <a:pt x="15170" y="11256"/>
                  </a:lnTo>
                  <a:cubicBezTo>
                    <a:pt x="15016" y="10651"/>
                    <a:pt x="14467" y="10202"/>
                    <a:pt x="13814" y="10202"/>
                  </a:cubicBezTo>
                  <a:lnTo>
                    <a:pt x="12901" y="10202"/>
                  </a:lnTo>
                  <a:cubicBezTo>
                    <a:pt x="12696" y="10202"/>
                    <a:pt x="12494" y="10256"/>
                    <a:pt x="12317" y="10359"/>
                  </a:cubicBezTo>
                  <a:lnTo>
                    <a:pt x="10942" y="11158"/>
                  </a:lnTo>
                  <a:cubicBezTo>
                    <a:pt x="10832" y="11222"/>
                    <a:pt x="10706" y="11256"/>
                    <a:pt x="10578" y="11256"/>
                  </a:cubicBezTo>
                  <a:lnTo>
                    <a:pt x="10423" y="11256"/>
                  </a:lnTo>
                  <a:lnTo>
                    <a:pt x="10423" y="11093"/>
                  </a:lnTo>
                  <a:cubicBezTo>
                    <a:pt x="10423" y="10903"/>
                    <a:pt x="10269" y="10749"/>
                    <a:pt x="10079" y="10749"/>
                  </a:cubicBezTo>
                  <a:close/>
                  <a:moveTo>
                    <a:pt x="16096" y="11944"/>
                  </a:moveTo>
                  <a:cubicBezTo>
                    <a:pt x="16208" y="11944"/>
                    <a:pt x="16299" y="12035"/>
                    <a:pt x="16299" y="12147"/>
                  </a:cubicBezTo>
                  <a:cubicBezTo>
                    <a:pt x="16299" y="12259"/>
                    <a:pt x="16208" y="12350"/>
                    <a:pt x="16096" y="12350"/>
                  </a:cubicBezTo>
                  <a:lnTo>
                    <a:pt x="15309" y="12350"/>
                  </a:lnTo>
                  <a:cubicBezTo>
                    <a:pt x="15119" y="12350"/>
                    <a:pt x="14965" y="12504"/>
                    <a:pt x="14965" y="12694"/>
                  </a:cubicBezTo>
                  <a:cubicBezTo>
                    <a:pt x="14965" y="12884"/>
                    <a:pt x="15119" y="13038"/>
                    <a:pt x="15309" y="13038"/>
                  </a:cubicBezTo>
                  <a:lnTo>
                    <a:pt x="16423" y="13038"/>
                  </a:lnTo>
                  <a:cubicBezTo>
                    <a:pt x="16527" y="13038"/>
                    <a:pt x="16612" y="13123"/>
                    <a:pt x="16612" y="13227"/>
                  </a:cubicBezTo>
                  <a:cubicBezTo>
                    <a:pt x="16612" y="13332"/>
                    <a:pt x="16527" y="13417"/>
                    <a:pt x="16423" y="13417"/>
                  </a:cubicBezTo>
                  <a:lnTo>
                    <a:pt x="15349" y="13417"/>
                  </a:lnTo>
                  <a:cubicBezTo>
                    <a:pt x="15159" y="13417"/>
                    <a:pt x="15005" y="13571"/>
                    <a:pt x="15005" y="13761"/>
                  </a:cubicBezTo>
                  <a:cubicBezTo>
                    <a:pt x="15005" y="13951"/>
                    <a:pt x="15159" y="14105"/>
                    <a:pt x="15349" y="14105"/>
                  </a:cubicBezTo>
                  <a:lnTo>
                    <a:pt x="15996" y="14105"/>
                  </a:lnTo>
                  <a:cubicBezTo>
                    <a:pt x="16104" y="14105"/>
                    <a:pt x="16192" y="14193"/>
                    <a:pt x="16192" y="14301"/>
                  </a:cubicBezTo>
                  <a:cubicBezTo>
                    <a:pt x="16192" y="14410"/>
                    <a:pt x="16104" y="14498"/>
                    <a:pt x="15996" y="14498"/>
                  </a:cubicBezTo>
                  <a:lnTo>
                    <a:pt x="15322" y="14498"/>
                  </a:lnTo>
                  <a:cubicBezTo>
                    <a:pt x="15132" y="14498"/>
                    <a:pt x="14978" y="14652"/>
                    <a:pt x="14978" y="14842"/>
                  </a:cubicBezTo>
                  <a:cubicBezTo>
                    <a:pt x="14978" y="15032"/>
                    <a:pt x="15132" y="15186"/>
                    <a:pt x="15322" y="15186"/>
                  </a:cubicBezTo>
                  <a:lnTo>
                    <a:pt x="15829" y="15186"/>
                  </a:lnTo>
                  <a:cubicBezTo>
                    <a:pt x="15919" y="15186"/>
                    <a:pt x="15992" y="15259"/>
                    <a:pt x="15992" y="15349"/>
                  </a:cubicBezTo>
                  <a:cubicBezTo>
                    <a:pt x="15992" y="15438"/>
                    <a:pt x="15919" y="15512"/>
                    <a:pt x="15829" y="15512"/>
                  </a:cubicBezTo>
                  <a:lnTo>
                    <a:pt x="12939" y="15512"/>
                  </a:lnTo>
                  <a:cubicBezTo>
                    <a:pt x="12462" y="15512"/>
                    <a:pt x="11986" y="15448"/>
                    <a:pt x="11526" y="15321"/>
                  </a:cubicBezTo>
                  <a:lnTo>
                    <a:pt x="10423" y="15019"/>
                  </a:lnTo>
                  <a:lnTo>
                    <a:pt x="10423" y="11944"/>
                  </a:lnTo>
                  <a:lnTo>
                    <a:pt x="10578" y="11944"/>
                  </a:lnTo>
                  <a:cubicBezTo>
                    <a:pt x="10827" y="11944"/>
                    <a:pt x="11072" y="11878"/>
                    <a:pt x="11288" y="11753"/>
                  </a:cubicBezTo>
                  <a:lnTo>
                    <a:pt x="12663" y="10954"/>
                  </a:lnTo>
                  <a:cubicBezTo>
                    <a:pt x="12735" y="10912"/>
                    <a:pt x="12817" y="10890"/>
                    <a:pt x="12900" y="10890"/>
                  </a:cubicBezTo>
                  <a:lnTo>
                    <a:pt x="13814" y="10890"/>
                  </a:lnTo>
                  <a:cubicBezTo>
                    <a:pt x="14081" y="10890"/>
                    <a:pt x="14314" y="11038"/>
                    <a:pt x="14435" y="11256"/>
                  </a:cubicBezTo>
                  <a:lnTo>
                    <a:pt x="13508" y="11256"/>
                  </a:lnTo>
                  <a:cubicBezTo>
                    <a:pt x="13318" y="11256"/>
                    <a:pt x="13164" y="11410"/>
                    <a:pt x="13164" y="11600"/>
                  </a:cubicBezTo>
                  <a:cubicBezTo>
                    <a:pt x="13164" y="11790"/>
                    <a:pt x="13318" y="11944"/>
                    <a:pt x="13508" y="11944"/>
                  </a:cubicBezTo>
                  <a:lnTo>
                    <a:pt x="16096" y="119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Oval 11">
              <a:extLst>
                <a:ext uri="{FF2B5EF4-FFF2-40B4-BE49-F238E27FC236}">
                  <a16:creationId xmlns:a16="http://schemas.microsoft.com/office/drawing/2014/main" id="{AC7CA6F8-9BC3-428C-B14A-5AEE417EA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4301" y="58261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Oval 12">
              <a:extLst>
                <a:ext uri="{FF2B5EF4-FFF2-40B4-BE49-F238E27FC236}">
                  <a16:creationId xmlns:a16="http://schemas.microsoft.com/office/drawing/2014/main" id="{713C37B1-0EFD-4613-9511-11DADD555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4301" y="57896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Oval 13">
              <a:extLst>
                <a:ext uri="{FF2B5EF4-FFF2-40B4-BE49-F238E27FC236}">
                  <a16:creationId xmlns:a16="http://schemas.microsoft.com/office/drawing/2014/main" id="{10DFD3DB-0715-4550-BEC7-9ABF13595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1776" y="59293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Oval 14">
              <a:extLst>
                <a:ext uri="{FF2B5EF4-FFF2-40B4-BE49-F238E27FC236}">
                  <a16:creationId xmlns:a16="http://schemas.microsoft.com/office/drawing/2014/main" id="{194C37F4-1EAA-4B51-AC4B-0DD1E6CA5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5263" y="59293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Oval 15">
              <a:extLst>
                <a:ext uri="{FF2B5EF4-FFF2-40B4-BE49-F238E27FC236}">
                  <a16:creationId xmlns:a16="http://schemas.microsoft.com/office/drawing/2014/main" id="{5A662E93-4B42-4837-B083-BB5ABCE1D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4963" y="581183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Oval 16">
              <a:extLst>
                <a:ext uri="{FF2B5EF4-FFF2-40B4-BE49-F238E27FC236}">
                  <a16:creationId xmlns:a16="http://schemas.microsoft.com/office/drawing/2014/main" id="{8EFDC2F9-628A-47AA-A654-B8627DDEA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4963" y="58467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Oval 17">
              <a:extLst>
                <a:ext uri="{FF2B5EF4-FFF2-40B4-BE49-F238E27FC236}">
                  <a16:creationId xmlns:a16="http://schemas.microsoft.com/office/drawing/2014/main" id="{E9ED4AF8-B758-41C0-B4BA-B4A348288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9076" y="57134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Oval 18">
              <a:extLst>
                <a:ext uri="{FF2B5EF4-FFF2-40B4-BE49-F238E27FC236}">
                  <a16:creationId xmlns:a16="http://schemas.microsoft.com/office/drawing/2014/main" id="{9447E192-4CDC-4AB5-86D8-207C41B27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5588" y="57134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6ED09731-AED4-4556-A3EF-85EA532FA577}"/>
              </a:ext>
            </a:extLst>
          </p:cNvPr>
          <p:cNvGrpSpPr/>
          <p:nvPr/>
        </p:nvGrpSpPr>
        <p:grpSpPr>
          <a:xfrm>
            <a:off x="7285038" y="5594351"/>
            <a:ext cx="560388" cy="473075"/>
            <a:chOff x="7285038" y="5594351"/>
            <a:chExt cx="560388" cy="473075"/>
          </a:xfrm>
        </p:grpSpPr>
        <p:sp>
          <p:nvSpPr>
            <p:cNvPr id="153" name="Freeform 19">
              <a:extLst>
                <a:ext uri="{FF2B5EF4-FFF2-40B4-BE49-F238E27FC236}">
                  <a16:creationId xmlns:a16="http://schemas.microsoft.com/office/drawing/2014/main" id="{ECB3851D-F15D-4E2C-B59F-7E1DCE2F3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5038" y="5861051"/>
              <a:ext cx="368300" cy="206375"/>
            </a:xfrm>
            <a:custGeom>
              <a:avLst/>
              <a:gdLst>
                <a:gd name="T0" fmla="*/ 10510 w 11571"/>
                <a:gd name="T1" fmla="*/ 4392 h 6514"/>
                <a:gd name="T2" fmla="*/ 9175 w 11571"/>
                <a:gd name="T3" fmla="*/ 4392 h 6514"/>
                <a:gd name="T4" fmla="*/ 8831 w 11571"/>
                <a:gd name="T5" fmla="*/ 4736 h 6514"/>
                <a:gd name="T6" fmla="*/ 9175 w 11571"/>
                <a:gd name="T7" fmla="*/ 5080 h 6514"/>
                <a:gd name="T8" fmla="*/ 10510 w 11571"/>
                <a:gd name="T9" fmla="*/ 5080 h 6514"/>
                <a:gd name="T10" fmla="*/ 10883 w 11571"/>
                <a:gd name="T11" fmla="*/ 5453 h 6514"/>
                <a:gd name="T12" fmla="*/ 10510 w 11571"/>
                <a:gd name="T13" fmla="*/ 5827 h 6514"/>
                <a:gd name="T14" fmla="*/ 6917 w 11571"/>
                <a:gd name="T15" fmla="*/ 5827 h 6514"/>
                <a:gd name="T16" fmla="*/ 5524 w 11571"/>
                <a:gd name="T17" fmla="*/ 5173 h 6514"/>
                <a:gd name="T18" fmla="*/ 4665 w 11571"/>
                <a:gd name="T19" fmla="*/ 4141 h 6514"/>
                <a:gd name="T20" fmla="*/ 2815 w 11571"/>
                <a:gd name="T21" fmla="*/ 3241 h 6514"/>
                <a:gd name="T22" fmla="*/ 2815 w 11571"/>
                <a:gd name="T23" fmla="*/ 1210 h 6514"/>
                <a:gd name="T24" fmla="*/ 4082 w 11571"/>
                <a:gd name="T25" fmla="*/ 1210 h 6514"/>
                <a:gd name="T26" fmla="*/ 5747 w 11571"/>
                <a:gd name="T27" fmla="*/ 1882 h 6514"/>
                <a:gd name="T28" fmla="*/ 7601 w 11571"/>
                <a:gd name="T29" fmla="*/ 3672 h 6514"/>
                <a:gd name="T30" fmla="*/ 7615 w 11571"/>
                <a:gd name="T31" fmla="*/ 4144 h 6514"/>
                <a:gd name="T32" fmla="*/ 7138 w 11571"/>
                <a:gd name="T33" fmla="*/ 4164 h 6514"/>
                <a:gd name="T34" fmla="*/ 5682 w 11571"/>
                <a:gd name="T35" fmla="*/ 2830 h 6514"/>
                <a:gd name="T36" fmla="*/ 5196 w 11571"/>
                <a:gd name="T37" fmla="*/ 2851 h 6514"/>
                <a:gd name="T38" fmla="*/ 5217 w 11571"/>
                <a:gd name="T39" fmla="*/ 3337 h 6514"/>
                <a:gd name="T40" fmla="*/ 6673 w 11571"/>
                <a:gd name="T41" fmla="*/ 4671 h 6514"/>
                <a:gd name="T42" fmla="*/ 7366 w 11571"/>
                <a:gd name="T43" fmla="*/ 4940 h 6514"/>
                <a:gd name="T44" fmla="*/ 8120 w 11571"/>
                <a:gd name="T45" fmla="*/ 4611 h 6514"/>
                <a:gd name="T46" fmla="*/ 8079 w 11571"/>
                <a:gd name="T47" fmla="*/ 3177 h 6514"/>
                <a:gd name="T48" fmla="*/ 6224 w 11571"/>
                <a:gd name="T49" fmla="*/ 1387 h 6514"/>
                <a:gd name="T50" fmla="*/ 4082 w 11571"/>
                <a:gd name="T51" fmla="*/ 522 h 6514"/>
                <a:gd name="T52" fmla="*/ 2749 w 11571"/>
                <a:gd name="T53" fmla="*/ 522 h 6514"/>
                <a:gd name="T54" fmla="*/ 1963 w 11571"/>
                <a:gd name="T55" fmla="*/ 0 h 6514"/>
                <a:gd name="T56" fmla="*/ 344 w 11571"/>
                <a:gd name="T57" fmla="*/ 0 h 6514"/>
                <a:gd name="T58" fmla="*/ 0 w 11571"/>
                <a:gd name="T59" fmla="*/ 344 h 6514"/>
                <a:gd name="T60" fmla="*/ 0 w 11571"/>
                <a:gd name="T61" fmla="*/ 2859 h 6514"/>
                <a:gd name="T62" fmla="*/ 344 w 11571"/>
                <a:gd name="T63" fmla="*/ 3203 h 6514"/>
                <a:gd name="T64" fmla="*/ 688 w 11571"/>
                <a:gd name="T65" fmla="*/ 2859 h 6514"/>
                <a:gd name="T66" fmla="*/ 688 w 11571"/>
                <a:gd name="T67" fmla="*/ 688 h 6514"/>
                <a:gd name="T68" fmla="*/ 1963 w 11571"/>
                <a:gd name="T69" fmla="*/ 688 h 6514"/>
                <a:gd name="T70" fmla="*/ 2128 w 11571"/>
                <a:gd name="T71" fmla="*/ 853 h 6514"/>
                <a:gd name="T72" fmla="*/ 2128 w 11571"/>
                <a:gd name="T73" fmla="*/ 3609 h 6514"/>
                <a:gd name="T74" fmla="*/ 1963 w 11571"/>
                <a:gd name="T75" fmla="*/ 3774 h 6514"/>
                <a:gd name="T76" fmla="*/ 1606 w 11571"/>
                <a:gd name="T77" fmla="*/ 3774 h 6514"/>
                <a:gd name="T78" fmla="*/ 1262 w 11571"/>
                <a:gd name="T79" fmla="*/ 4118 h 6514"/>
                <a:gd name="T80" fmla="*/ 1606 w 11571"/>
                <a:gd name="T81" fmla="*/ 4462 h 6514"/>
                <a:gd name="T82" fmla="*/ 1963 w 11571"/>
                <a:gd name="T83" fmla="*/ 4462 h 6514"/>
                <a:gd name="T84" fmla="*/ 2753 w 11571"/>
                <a:gd name="T85" fmla="*/ 3928 h 6514"/>
                <a:gd name="T86" fmla="*/ 4136 w 11571"/>
                <a:gd name="T87" fmla="*/ 4581 h 6514"/>
                <a:gd name="T88" fmla="*/ 4995 w 11571"/>
                <a:gd name="T89" fmla="*/ 5613 h 6514"/>
                <a:gd name="T90" fmla="*/ 6917 w 11571"/>
                <a:gd name="T91" fmla="*/ 6514 h 6514"/>
                <a:gd name="T92" fmla="*/ 10510 w 11571"/>
                <a:gd name="T93" fmla="*/ 6514 h 6514"/>
                <a:gd name="T94" fmla="*/ 11571 w 11571"/>
                <a:gd name="T95" fmla="*/ 5453 h 6514"/>
                <a:gd name="T96" fmla="*/ 10510 w 11571"/>
                <a:gd name="T97" fmla="*/ 4392 h 6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71" h="6514">
                  <a:moveTo>
                    <a:pt x="10510" y="4392"/>
                  </a:moveTo>
                  <a:lnTo>
                    <a:pt x="9175" y="4392"/>
                  </a:lnTo>
                  <a:cubicBezTo>
                    <a:pt x="8985" y="4392"/>
                    <a:pt x="8831" y="4546"/>
                    <a:pt x="8831" y="4736"/>
                  </a:cubicBezTo>
                  <a:cubicBezTo>
                    <a:pt x="8831" y="4926"/>
                    <a:pt x="8985" y="5080"/>
                    <a:pt x="9175" y="5080"/>
                  </a:cubicBezTo>
                  <a:lnTo>
                    <a:pt x="10510" y="5080"/>
                  </a:lnTo>
                  <a:cubicBezTo>
                    <a:pt x="10716" y="5080"/>
                    <a:pt x="10883" y="5247"/>
                    <a:pt x="10883" y="5453"/>
                  </a:cubicBezTo>
                  <a:cubicBezTo>
                    <a:pt x="10883" y="5659"/>
                    <a:pt x="10716" y="5827"/>
                    <a:pt x="10510" y="5827"/>
                  </a:cubicBezTo>
                  <a:lnTo>
                    <a:pt x="6917" y="5827"/>
                  </a:lnTo>
                  <a:cubicBezTo>
                    <a:pt x="6377" y="5827"/>
                    <a:pt x="5869" y="5588"/>
                    <a:pt x="5524" y="5173"/>
                  </a:cubicBezTo>
                  <a:lnTo>
                    <a:pt x="4665" y="4141"/>
                  </a:lnTo>
                  <a:cubicBezTo>
                    <a:pt x="4204" y="3587"/>
                    <a:pt x="3533" y="3262"/>
                    <a:pt x="2815" y="3241"/>
                  </a:cubicBezTo>
                  <a:lnTo>
                    <a:pt x="2815" y="1210"/>
                  </a:lnTo>
                  <a:lnTo>
                    <a:pt x="4082" y="1210"/>
                  </a:lnTo>
                  <a:cubicBezTo>
                    <a:pt x="4706" y="1210"/>
                    <a:pt x="5297" y="1449"/>
                    <a:pt x="5747" y="1882"/>
                  </a:cubicBezTo>
                  <a:lnTo>
                    <a:pt x="7601" y="3672"/>
                  </a:lnTo>
                  <a:cubicBezTo>
                    <a:pt x="7732" y="3799"/>
                    <a:pt x="7738" y="4011"/>
                    <a:pt x="7615" y="4144"/>
                  </a:cubicBezTo>
                  <a:cubicBezTo>
                    <a:pt x="7489" y="4281"/>
                    <a:pt x="7275" y="4290"/>
                    <a:pt x="7138" y="4164"/>
                  </a:cubicBezTo>
                  <a:lnTo>
                    <a:pt x="5682" y="2830"/>
                  </a:lnTo>
                  <a:cubicBezTo>
                    <a:pt x="5542" y="2702"/>
                    <a:pt x="5325" y="2711"/>
                    <a:pt x="5196" y="2851"/>
                  </a:cubicBezTo>
                  <a:cubicBezTo>
                    <a:pt x="5068" y="2991"/>
                    <a:pt x="5077" y="3209"/>
                    <a:pt x="5217" y="3337"/>
                  </a:cubicBezTo>
                  <a:lnTo>
                    <a:pt x="6673" y="4671"/>
                  </a:lnTo>
                  <a:cubicBezTo>
                    <a:pt x="6869" y="4851"/>
                    <a:pt x="7118" y="4940"/>
                    <a:pt x="7366" y="4940"/>
                  </a:cubicBezTo>
                  <a:cubicBezTo>
                    <a:pt x="7642" y="4940"/>
                    <a:pt x="7918" y="4829"/>
                    <a:pt x="8120" y="4611"/>
                  </a:cubicBezTo>
                  <a:cubicBezTo>
                    <a:pt x="8495" y="4205"/>
                    <a:pt x="8477" y="3561"/>
                    <a:pt x="8079" y="3177"/>
                  </a:cubicBezTo>
                  <a:lnTo>
                    <a:pt x="6224" y="1387"/>
                  </a:lnTo>
                  <a:cubicBezTo>
                    <a:pt x="5646" y="829"/>
                    <a:pt x="4885" y="522"/>
                    <a:pt x="4082" y="522"/>
                  </a:cubicBezTo>
                  <a:lnTo>
                    <a:pt x="2749" y="522"/>
                  </a:lnTo>
                  <a:cubicBezTo>
                    <a:pt x="2619" y="216"/>
                    <a:pt x="2316" y="0"/>
                    <a:pt x="1963" y="0"/>
                  </a:cubicBez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lnTo>
                    <a:pt x="0" y="2859"/>
                  </a:lnTo>
                  <a:cubicBezTo>
                    <a:pt x="0" y="3049"/>
                    <a:pt x="154" y="3203"/>
                    <a:pt x="344" y="3203"/>
                  </a:cubicBezTo>
                  <a:cubicBezTo>
                    <a:pt x="534" y="3203"/>
                    <a:pt x="688" y="3049"/>
                    <a:pt x="688" y="2859"/>
                  </a:cubicBezTo>
                  <a:lnTo>
                    <a:pt x="688" y="688"/>
                  </a:lnTo>
                  <a:lnTo>
                    <a:pt x="1963" y="688"/>
                  </a:lnTo>
                  <a:cubicBezTo>
                    <a:pt x="2054" y="688"/>
                    <a:pt x="2128" y="762"/>
                    <a:pt x="2128" y="853"/>
                  </a:cubicBezTo>
                  <a:lnTo>
                    <a:pt x="2128" y="3609"/>
                  </a:lnTo>
                  <a:cubicBezTo>
                    <a:pt x="2128" y="3700"/>
                    <a:pt x="2054" y="3774"/>
                    <a:pt x="1963" y="3774"/>
                  </a:cubicBezTo>
                  <a:lnTo>
                    <a:pt x="1606" y="3774"/>
                  </a:lnTo>
                  <a:cubicBezTo>
                    <a:pt x="1416" y="3774"/>
                    <a:pt x="1262" y="3928"/>
                    <a:pt x="1262" y="4118"/>
                  </a:cubicBezTo>
                  <a:cubicBezTo>
                    <a:pt x="1262" y="4308"/>
                    <a:pt x="1416" y="4462"/>
                    <a:pt x="1606" y="4462"/>
                  </a:cubicBezTo>
                  <a:lnTo>
                    <a:pt x="1963" y="4462"/>
                  </a:lnTo>
                  <a:cubicBezTo>
                    <a:pt x="2320" y="4462"/>
                    <a:pt x="2627" y="4240"/>
                    <a:pt x="2753" y="3928"/>
                  </a:cubicBezTo>
                  <a:cubicBezTo>
                    <a:pt x="3290" y="3931"/>
                    <a:pt x="3793" y="4168"/>
                    <a:pt x="4136" y="4581"/>
                  </a:cubicBezTo>
                  <a:lnTo>
                    <a:pt x="4995" y="5613"/>
                  </a:lnTo>
                  <a:cubicBezTo>
                    <a:pt x="5472" y="6186"/>
                    <a:pt x="6172" y="6514"/>
                    <a:pt x="6917" y="6514"/>
                  </a:cubicBezTo>
                  <a:lnTo>
                    <a:pt x="10510" y="6514"/>
                  </a:lnTo>
                  <a:cubicBezTo>
                    <a:pt x="11095" y="6514"/>
                    <a:pt x="11571" y="6038"/>
                    <a:pt x="11571" y="5453"/>
                  </a:cubicBezTo>
                  <a:cubicBezTo>
                    <a:pt x="11571" y="4868"/>
                    <a:pt x="11095" y="4392"/>
                    <a:pt x="10510" y="439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20">
              <a:extLst>
                <a:ext uri="{FF2B5EF4-FFF2-40B4-BE49-F238E27FC236}">
                  <a16:creationId xmlns:a16="http://schemas.microsoft.com/office/drawing/2014/main" id="{9E3EE2A2-DBFF-458C-8162-B5857C176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126" y="5594351"/>
              <a:ext cx="368300" cy="206375"/>
            </a:xfrm>
            <a:custGeom>
              <a:avLst/>
              <a:gdLst>
                <a:gd name="T0" fmla="*/ 11227 w 11571"/>
                <a:gd name="T1" fmla="*/ 3177 h 6514"/>
                <a:gd name="T2" fmla="*/ 10883 w 11571"/>
                <a:gd name="T3" fmla="*/ 3521 h 6514"/>
                <a:gd name="T4" fmla="*/ 10883 w 11571"/>
                <a:gd name="T5" fmla="*/ 5826 h 6514"/>
                <a:gd name="T6" fmla="*/ 9608 w 11571"/>
                <a:gd name="T7" fmla="*/ 5826 h 6514"/>
                <a:gd name="T8" fmla="*/ 9443 w 11571"/>
                <a:gd name="T9" fmla="*/ 5661 h 6514"/>
                <a:gd name="T10" fmla="*/ 9443 w 11571"/>
                <a:gd name="T11" fmla="*/ 2905 h 6514"/>
                <a:gd name="T12" fmla="*/ 9608 w 11571"/>
                <a:gd name="T13" fmla="*/ 2740 h 6514"/>
                <a:gd name="T14" fmla="*/ 9940 w 11571"/>
                <a:gd name="T15" fmla="*/ 2740 h 6514"/>
                <a:gd name="T16" fmla="*/ 10284 w 11571"/>
                <a:gd name="T17" fmla="*/ 2396 h 6514"/>
                <a:gd name="T18" fmla="*/ 9940 w 11571"/>
                <a:gd name="T19" fmla="*/ 2052 h 6514"/>
                <a:gd name="T20" fmla="*/ 9608 w 11571"/>
                <a:gd name="T21" fmla="*/ 2052 h 6514"/>
                <a:gd name="T22" fmla="*/ 8817 w 11571"/>
                <a:gd name="T23" fmla="*/ 2586 h 6514"/>
                <a:gd name="T24" fmla="*/ 7434 w 11571"/>
                <a:gd name="T25" fmla="*/ 1933 h 6514"/>
                <a:gd name="T26" fmla="*/ 6575 w 11571"/>
                <a:gd name="T27" fmla="*/ 901 h 6514"/>
                <a:gd name="T28" fmla="*/ 4653 w 11571"/>
                <a:gd name="T29" fmla="*/ 0 h 6514"/>
                <a:gd name="T30" fmla="*/ 1061 w 11571"/>
                <a:gd name="T31" fmla="*/ 0 h 6514"/>
                <a:gd name="T32" fmla="*/ 0 w 11571"/>
                <a:gd name="T33" fmla="*/ 1061 h 6514"/>
                <a:gd name="T34" fmla="*/ 1061 w 11571"/>
                <a:gd name="T35" fmla="*/ 2122 h 6514"/>
                <a:gd name="T36" fmla="*/ 2530 w 11571"/>
                <a:gd name="T37" fmla="*/ 2122 h 6514"/>
                <a:gd name="T38" fmla="*/ 2874 w 11571"/>
                <a:gd name="T39" fmla="*/ 1778 h 6514"/>
                <a:gd name="T40" fmla="*/ 2530 w 11571"/>
                <a:gd name="T41" fmla="*/ 1434 h 6514"/>
                <a:gd name="T42" fmla="*/ 1061 w 11571"/>
                <a:gd name="T43" fmla="*/ 1434 h 6514"/>
                <a:gd name="T44" fmla="*/ 687 w 11571"/>
                <a:gd name="T45" fmla="*/ 1061 h 6514"/>
                <a:gd name="T46" fmla="*/ 1061 w 11571"/>
                <a:gd name="T47" fmla="*/ 687 h 6514"/>
                <a:gd name="T48" fmla="*/ 4653 w 11571"/>
                <a:gd name="T49" fmla="*/ 687 h 6514"/>
                <a:gd name="T50" fmla="*/ 6047 w 11571"/>
                <a:gd name="T51" fmla="*/ 1341 h 6514"/>
                <a:gd name="T52" fmla="*/ 6906 w 11571"/>
                <a:gd name="T53" fmla="*/ 2373 h 6514"/>
                <a:gd name="T54" fmla="*/ 8755 w 11571"/>
                <a:gd name="T55" fmla="*/ 3272 h 6514"/>
                <a:gd name="T56" fmla="*/ 8755 w 11571"/>
                <a:gd name="T57" fmla="*/ 5304 h 6514"/>
                <a:gd name="T58" fmla="*/ 7489 w 11571"/>
                <a:gd name="T59" fmla="*/ 5304 h 6514"/>
                <a:gd name="T60" fmla="*/ 5824 w 11571"/>
                <a:gd name="T61" fmla="*/ 4632 h 6514"/>
                <a:gd name="T62" fmla="*/ 3970 w 11571"/>
                <a:gd name="T63" fmla="*/ 2842 h 6514"/>
                <a:gd name="T64" fmla="*/ 3956 w 11571"/>
                <a:gd name="T65" fmla="*/ 2370 h 6514"/>
                <a:gd name="T66" fmla="*/ 4433 w 11571"/>
                <a:gd name="T67" fmla="*/ 2350 h 6514"/>
                <a:gd name="T68" fmla="*/ 5889 w 11571"/>
                <a:gd name="T69" fmla="*/ 3684 h 6514"/>
                <a:gd name="T70" fmla="*/ 6374 w 11571"/>
                <a:gd name="T71" fmla="*/ 3663 h 6514"/>
                <a:gd name="T72" fmla="*/ 6353 w 11571"/>
                <a:gd name="T73" fmla="*/ 3177 h 6514"/>
                <a:gd name="T74" fmla="*/ 4898 w 11571"/>
                <a:gd name="T75" fmla="*/ 1843 h 6514"/>
                <a:gd name="T76" fmla="*/ 3451 w 11571"/>
                <a:gd name="T77" fmla="*/ 1903 h 6514"/>
                <a:gd name="T78" fmla="*/ 3492 w 11571"/>
                <a:gd name="T79" fmla="*/ 3337 h 6514"/>
                <a:gd name="T80" fmla="*/ 5346 w 11571"/>
                <a:gd name="T81" fmla="*/ 5127 h 6514"/>
                <a:gd name="T82" fmla="*/ 7489 w 11571"/>
                <a:gd name="T83" fmla="*/ 5992 h 6514"/>
                <a:gd name="T84" fmla="*/ 8822 w 11571"/>
                <a:gd name="T85" fmla="*/ 5992 h 6514"/>
                <a:gd name="T86" fmla="*/ 9608 w 11571"/>
                <a:gd name="T87" fmla="*/ 6514 h 6514"/>
                <a:gd name="T88" fmla="*/ 11227 w 11571"/>
                <a:gd name="T89" fmla="*/ 6514 h 6514"/>
                <a:gd name="T90" fmla="*/ 11571 w 11571"/>
                <a:gd name="T91" fmla="*/ 6170 h 6514"/>
                <a:gd name="T92" fmla="*/ 11571 w 11571"/>
                <a:gd name="T93" fmla="*/ 3520 h 6514"/>
                <a:gd name="T94" fmla="*/ 11227 w 11571"/>
                <a:gd name="T95" fmla="*/ 3177 h 6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571" h="6514">
                  <a:moveTo>
                    <a:pt x="11227" y="3177"/>
                  </a:moveTo>
                  <a:cubicBezTo>
                    <a:pt x="11037" y="3177"/>
                    <a:pt x="10883" y="3331"/>
                    <a:pt x="10883" y="3521"/>
                  </a:cubicBezTo>
                  <a:lnTo>
                    <a:pt x="10883" y="5826"/>
                  </a:lnTo>
                  <a:lnTo>
                    <a:pt x="9608" y="5826"/>
                  </a:lnTo>
                  <a:cubicBezTo>
                    <a:pt x="9517" y="5826"/>
                    <a:pt x="9443" y="5752"/>
                    <a:pt x="9443" y="5661"/>
                  </a:cubicBezTo>
                  <a:lnTo>
                    <a:pt x="9443" y="2905"/>
                  </a:lnTo>
                  <a:cubicBezTo>
                    <a:pt x="9443" y="2814"/>
                    <a:pt x="9517" y="2740"/>
                    <a:pt x="9608" y="2740"/>
                  </a:cubicBezTo>
                  <a:lnTo>
                    <a:pt x="9940" y="2740"/>
                  </a:lnTo>
                  <a:cubicBezTo>
                    <a:pt x="10130" y="2740"/>
                    <a:pt x="10284" y="2586"/>
                    <a:pt x="10284" y="2396"/>
                  </a:cubicBezTo>
                  <a:cubicBezTo>
                    <a:pt x="10284" y="2206"/>
                    <a:pt x="10130" y="2052"/>
                    <a:pt x="9940" y="2052"/>
                  </a:cubicBezTo>
                  <a:lnTo>
                    <a:pt x="9608" y="2052"/>
                  </a:lnTo>
                  <a:cubicBezTo>
                    <a:pt x="9250" y="2052"/>
                    <a:pt x="8944" y="2274"/>
                    <a:pt x="8817" y="2586"/>
                  </a:cubicBezTo>
                  <a:cubicBezTo>
                    <a:pt x="8281" y="2583"/>
                    <a:pt x="7778" y="2346"/>
                    <a:pt x="7434" y="1933"/>
                  </a:cubicBezTo>
                  <a:lnTo>
                    <a:pt x="6575" y="901"/>
                  </a:lnTo>
                  <a:cubicBezTo>
                    <a:pt x="6099" y="328"/>
                    <a:pt x="5398" y="0"/>
                    <a:pt x="4653" y="0"/>
                  </a:cubicBezTo>
                  <a:lnTo>
                    <a:pt x="1061" y="0"/>
                  </a:lnTo>
                  <a:cubicBezTo>
                    <a:pt x="476" y="0"/>
                    <a:pt x="0" y="476"/>
                    <a:pt x="0" y="1061"/>
                  </a:cubicBezTo>
                  <a:cubicBezTo>
                    <a:pt x="0" y="1646"/>
                    <a:pt x="476" y="2122"/>
                    <a:pt x="1061" y="2122"/>
                  </a:cubicBezTo>
                  <a:lnTo>
                    <a:pt x="2530" y="2122"/>
                  </a:lnTo>
                  <a:cubicBezTo>
                    <a:pt x="2720" y="2122"/>
                    <a:pt x="2874" y="1968"/>
                    <a:pt x="2874" y="1778"/>
                  </a:cubicBezTo>
                  <a:cubicBezTo>
                    <a:pt x="2874" y="1588"/>
                    <a:pt x="2720" y="1434"/>
                    <a:pt x="2530" y="1434"/>
                  </a:cubicBezTo>
                  <a:lnTo>
                    <a:pt x="1061" y="1434"/>
                  </a:lnTo>
                  <a:cubicBezTo>
                    <a:pt x="855" y="1434"/>
                    <a:pt x="687" y="1267"/>
                    <a:pt x="687" y="1061"/>
                  </a:cubicBezTo>
                  <a:cubicBezTo>
                    <a:pt x="687" y="855"/>
                    <a:pt x="855" y="687"/>
                    <a:pt x="1061" y="687"/>
                  </a:cubicBezTo>
                  <a:lnTo>
                    <a:pt x="4653" y="687"/>
                  </a:lnTo>
                  <a:cubicBezTo>
                    <a:pt x="5193" y="687"/>
                    <a:pt x="5701" y="926"/>
                    <a:pt x="6047" y="1341"/>
                  </a:cubicBezTo>
                  <a:lnTo>
                    <a:pt x="6906" y="2373"/>
                  </a:lnTo>
                  <a:cubicBezTo>
                    <a:pt x="7367" y="2927"/>
                    <a:pt x="8037" y="3252"/>
                    <a:pt x="8755" y="3272"/>
                  </a:cubicBezTo>
                  <a:lnTo>
                    <a:pt x="8755" y="5304"/>
                  </a:lnTo>
                  <a:lnTo>
                    <a:pt x="7489" y="5304"/>
                  </a:lnTo>
                  <a:cubicBezTo>
                    <a:pt x="6865" y="5304"/>
                    <a:pt x="6273" y="5065"/>
                    <a:pt x="5824" y="4632"/>
                  </a:cubicBezTo>
                  <a:lnTo>
                    <a:pt x="3970" y="2842"/>
                  </a:lnTo>
                  <a:cubicBezTo>
                    <a:pt x="3839" y="2715"/>
                    <a:pt x="3833" y="2503"/>
                    <a:pt x="3956" y="2370"/>
                  </a:cubicBezTo>
                  <a:cubicBezTo>
                    <a:pt x="4082" y="2233"/>
                    <a:pt x="4296" y="2224"/>
                    <a:pt x="4433" y="2350"/>
                  </a:cubicBezTo>
                  <a:lnTo>
                    <a:pt x="5889" y="3684"/>
                  </a:lnTo>
                  <a:cubicBezTo>
                    <a:pt x="6029" y="3812"/>
                    <a:pt x="6246" y="3803"/>
                    <a:pt x="6374" y="3663"/>
                  </a:cubicBezTo>
                  <a:cubicBezTo>
                    <a:pt x="6503" y="3523"/>
                    <a:pt x="6493" y="3305"/>
                    <a:pt x="6353" y="3177"/>
                  </a:cubicBezTo>
                  <a:lnTo>
                    <a:pt x="4898" y="1843"/>
                  </a:lnTo>
                  <a:cubicBezTo>
                    <a:pt x="4482" y="1462"/>
                    <a:pt x="3833" y="1489"/>
                    <a:pt x="3451" y="1903"/>
                  </a:cubicBezTo>
                  <a:cubicBezTo>
                    <a:pt x="3076" y="2309"/>
                    <a:pt x="3094" y="2953"/>
                    <a:pt x="3492" y="3337"/>
                  </a:cubicBezTo>
                  <a:lnTo>
                    <a:pt x="5346" y="5127"/>
                  </a:lnTo>
                  <a:cubicBezTo>
                    <a:pt x="5924" y="5685"/>
                    <a:pt x="6685" y="5992"/>
                    <a:pt x="7489" y="5992"/>
                  </a:cubicBezTo>
                  <a:lnTo>
                    <a:pt x="8822" y="5992"/>
                  </a:lnTo>
                  <a:cubicBezTo>
                    <a:pt x="8952" y="6298"/>
                    <a:pt x="9255" y="6514"/>
                    <a:pt x="9608" y="6514"/>
                  </a:cubicBezTo>
                  <a:lnTo>
                    <a:pt x="11227" y="6514"/>
                  </a:lnTo>
                  <a:cubicBezTo>
                    <a:pt x="11417" y="6514"/>
                    <a:pt x="11571" y="6360"/>
                    <a:pt x="11571" y="6170"/>
                  </a:cubicBezTo>
                  <a:lnTo>
                    <a:pt x="11571" y="3520"/>
                  </a:lnTo>
                  <a:cubicBezTo>
                    <a:pt x="11571" y="3331"/>
                    <a:pt x="11417" y="3177"/>
                    <a:pt x="11227" y="31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21">
              <a:extLst>
                <a:ext uri="{FF2B5EF4-FFF2-40B4-BE49-F238E27FC236}">
                  <a16:creationId xmlns:a16="http://schemas.microsoft.com/office/drawing/2014/main" id="{74ACB0AE-8529-46B8-9BD3-9FAA283F4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6826" y="5957888"/>
              <a:ext cx="23813" cy="23813"/>
            </a:xfrm>
            <a:custGeom>
              <a:avLst/>
              <a:gdLst>
                <a:gd name="T0" fmla="*/ 708 w 786"/>
                <a:gd name="T1" fmla="*/ 250 h 737"/>
                <a:gd name="T2" fmla="*/ 254 w 786"/>
                <a:gd name="T3" fmla="*/ 78 h 737"/>
                <a:gd name="T4" fmla="*/ 76 w 786"/>
                <a:gd name="T5" fmla="*/ 530 h 737"/>
                <a:gd name="T6" fmla="*/ 391 w 786"/>
                <a:gd name="T7" fmla="*/ 737 h 737"/>
                <a:gd name="T8" fmla="*/ 528 w 786"/>
                <a:gd name="T9" fmla="*/ 708 h 737"/>
                <a:gd name="T10" fmla="*/ 536 w 786"/>
                <a:gd name="T11" fmla="*/ 705 h 737"/>
                <a:gd name="T12" fmla="*/ 708 w 786"/>
                <a:gd name="T13" fmla="*/ 25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737">
                  <a:moveTo>
                    <a:pt x="708" y="250"/>
                  </a:moveTo>
                  <a:cubicBezTo>
                    <a:pt x="630" y="77"/>
                    <a:pt x="427" y="0"/>
                    <a:pt x="254" y="78"/>
                  </a:cubicBezTo>
                  <a:cubicBezTo>
                    <a:pt x="80" y="154"/>
                    <a:pt x="0" y="356"/>
                    <a:pt x="76" y="530"/>
                  </a:cubicBezTo>
                  <a:cubicBezTo>
                    <a:pt x="132" y="660"/>
                    <a:pt x="259" y="737"/>
                    <a:pt x="391" y="737"/>
                  </a:cubicBezTo>
                  <a:cubicBezTo>
                    <a:pt x="437" y="737"/>
                    <a:pt x="484" y="728"/>
                    <a:pt x="528" y="708"/>
                  </a:cubicBezTo>
                  <a:cubicBezTo>
                    <a:pt x="530" y="708"/>
                    <a:pt x="534" y="706"/>
                    <a:pt x="536" y="705"/>
                  </a:cubicBezTo>
                  <a:cubicBezTo>
                    <a:pt x="709" y="627"/>
                    <a:pt x="786" y="423"/>
                    <a:pt x="708" y="2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22">
              <a:extLst>
                <a:ext uri="{FF2B5EF4-FFF2-40B4-BE49-F238E27FC236}">
                  <a16:creationId xmlns:a16="http://schemas.microsoft.com/office/drawing/2014/main" id="{C2D9BFD5-476B-40B9-99C2-034B90CA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13" y="5942013"/>
              <a:ext cx="25400" cy="22225"/>
            </a:xfrm>
            <a:custGeom>
              <a:avLst/>
              <a:gdLst>
                <a:gd name="T0" fmla="*/ 668 w 781"/>
                <a:gd name="T1" fmla="*/ 185 h 734"/>
                <a:gd name="T2" fmla="*/ 187 w 781"/>
                <a:gd name="T3" fmla="*/ 112 h 734"/>
                <a:gd name="T4" fmla="*/ 112 w 781"/>
                <a:gd name="T5" fmla="*/ 593 h 734"/>
                <a:gd name="T6" fmla="*/ 390 w 781"/>
                <a:gd name="T7" fmla="*/ 734 h 734"/>
                <a:gd name="T8" fmla="*/ 593 w 781"/>
                <a:gd name="T9" fmla="*/ 667 h 734"/>
                <a:gd name="T10" fmla="*/ 597 w 781"/>
                <a:gd name="T11" fmla="*/ 664 h 734"/>
                <a:gd name="T12" fmla="*/ 668 w 781"/>
                <a:gd name="T13" fmla="*/ 185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1" h="734">
                  <a:moveTo>
                    <a:pt x="668" y="185"/>
                  </a:moveTo>
                  <a:cubicBezTo>
                    <a:pt x="556" y="32"/>
                    <a:pt x="340" y="0"/>
                    <a:pt x="187" y="112"/>
                  </a:cubicBezTo>
                  <a:cubicBezTo>
                    <a:pt x="34" y="224"/>
                    <a:pt x="0" y="440"/>
                    <a:pt x="112" y="593"/>
                  </a:cubicBezTo>
                  <a:cubicBezTo>
                    <a:pt x="180" y="685"/>
                    <a:pt x="284" y="734"/>
                    <a:pt x="390" y="734"/>
                  </a:cubicBezTo>
                  <a:cubicBezTo>
                    <a:pt x="461" y="734"/>
                    <a:pt x="532" y="712"/>
                    <a:pt x="593" y="667"/>
                  </a:cubicBezTo>
                  <a:cubicBezTo>
                    <a:pt x="594" y="667"/>
                    <a:pt x="597" y="664"/>
                    <a:pt x="597" y="664"/>
                  </a:cubicBezTo>
                  <a:cubicBezTo>
                    <a:pt x="750" y="551"/>
                    <a:pt x="781" y="337"/>
                    <a:pt x="668" y="18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23">
              <a:extLst>
                <a:ext uri="{FF2B5EF4-FFF2-40B4-BE49-F238E27FC236}">
                  <a16:creationId xmlns:a16="http://schemas.microsoft.com/office/drawing/2014/main" id="{40DADCA4-DAB3-4D2B-AAF6-CA97EE639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076" y="5969001"/>
              <a:ext cx="23813" cy="22225"/>
            </a:xfrm>
            <a:custGeom>
              <a:avLst/>
              <a:gdLst>
                <a:gd name="T0" fmla="*/ 713 w 752"/>
                <a:gd name="T1" fmla="*/ 304 h 720"/>
                <a:gd name="T2" fmla="*/ 306 w 752"/>
                <a:gd name="T3" fmla="*/ 38 h 720"/>
                <a:gd name="T4" fmla="*/ 36 w 752"/>
                <a:gd name="T5" fmla="*/ 440 h 720"/>
                <a:gd name="T6" fmla="*/ 373 w 752"/>
                <a:gd name="T7" fmla="*/ 720 h 720"/>
                <a:gd name="T8" fmla="*/ 438 w 752"/>
                <a:gd name="T9" fmla="*/ 713 h 720"/>
                <a:gd name="T10" fmla="*/ 448 w 752"/>
                <a:gd name="T11" fmla="*/ 711 h 720"/>
                <a:gd name="T12" fmla="*/ 713 w 752"/>
                <a:gd name="T13" fmla="*/ 30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720">
                  <a:moveTo>
                    <a:pt x="713" y="304"/>
                  </a:moveTo>
                  <a:cubicBezTo>
                    <a:pt x="674" y="119"/>
                    <a:pt x="492" y="0"/>
                    <a:pt x="306" y="38"/>
                  </a:cubicBezTo>
                  <a:cubicBezTo>
                    <a:pt x="121" y="75"/>
                    <a:pt x="0" y="255"/>
                    <a:pt x="36" y="440"/>
                  </a:cubicBezTo>
                  <a:cubicBezTo>
                    <a:pt x="67" y="605"/>
                    <a:pt x="211" y="720"/>
                    <a:pt x="373" y="720"/>
                  </a:cubicBezTo>
                  <a:cubicBezTo>
                    <a:pt x="394" y="720"/>
                    <a:pt x="416" y="718"/>
                    <a:pt x="438" y="713"/>
                  </a:cubicBezTo>
                  <a:cubicBezTo>
                    <a:pt x="440" y="713"/>
                    <a:pt x="446" y="712"/>
                    <a:pt x="448" y="711"/>
                  </a:cubicBezTo>
                  <a:cubicBezTo>
                    <a:pt x="634" y="672"/>
                    <a:pt x="752" y="490"/>
                    <a:pt x="713" y="3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24">
              <a:extLst>
                <a:ext uri="{FF2B5EF4-FFF2-40B4-BE49-F238E27FC236}">
                  <a16:creationId xmlns:a16="http://schemas.microsoft.com/office/drawing/2014/main" id="{E4CA359A-D403-43B4-AFD6-FE41F21898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9213" y="5919788"/>
              <a:ext cx="23813" cy="23813"/>
            </a:xfrm>
            <a:custGeom>
              <a:avLst/>
              <a:gdLst>
                <a:gd name="T0" fmla="*/ 617 w 769"/>
                <a:gd name="T1" fmla="*/ 127 h 729"/>
                <a:gd name="T2" fmla="*/ 131 w 769"/>
                <a:gd name="T3" fmla="*/ 152 h 729"/>
                <a:gd name="T4" fmla="*/ 124 w 769"/>
                <a:gd name="T5" fmla="*/ 160 h 729"/>
                <a:gd name="T6" fmla="*/ 159 w 769"/>
                <a:gd name="T7" fmla="*/ 645 h 729"/>
                <a:gd name="T8" fmla="*/ 384 w 769"/>
                <a:gd name="T9" fmla="*/ 729 h 729"/>
                <a:gd name="T10" fmla="*/ 642 w 769"/>
                <a:gd name="T11" fmla="*/ 612 h 729"/>
                <a:gd name="T12" fmla="*/ 617 w 769"/>
                <a:gd name="T13" fmla="*/ 127 h 729"/>
                <a:gd name="T14" fmla="*/ 425 w 769"/>
                <a:gd name="T15" fmla="*/ 417 h 729"/>
                <a:gd name="T16" fmla="*/ 386 w 769"/>
                <a:gd name="T17" fmla="*/ 382 h 729"/>
                <a:gd name="T18" fmla="*/ 428 w 769"/>
                <a:gd name="T19" fmla="*/ 419 h 729"/>
                <a:gd name="T20" fmla="*/ 425 w 769"/>
                <a:gd name="T21" fmla="*/ 41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9" h="729">
                  <a:moveTo>
                    <a:pt x="617" y="127"/>
                  </a:moveTo>
                  <a:cubicBezTo>
                    <a:pt x="476" y="0"/>
                    <a:pt x="258" y="11"/>
                    <a:pt x="131" y="152"/>
                  </a:cubicBezTo>
                  <a:cubicBezTo>
                    <a:pt x="129" y="154"/>
                    <a:pt x="125" y="158"/>
                    <a:pt x="124" y="160"/>
                  </a:cubicBezTo>
                  <a:cubicBezTo>
                    <a:pt x="0" y="304"/>
                    <a:pt x="16" y="521"/>
                    <a:pt x="159" y="645"/>
                  </a:cubicBezTo>
                  <a:cubicBezTo>
                    <a:pt x="224" y="701"/>
                    <a:pt x="304" y="729"/>
                    <a:pt x="384" y="729"/>
                  </a:cubicBezTo>
                  <a:cubicBezTo>
                    <a:pt x="479" y="729"/>
                    <a:pt x="574" y="689"/>
                    <a:pt x="642" y="612"/>
                  </a:cubicBezTo>
                  <a:cubicBezTo>
                    <a:pt x="769" y="471"/>
                    <a:pt x="758" y="254"/>
                    <a:pt x="617" y="127"/>
                  </a:cubicBezTo>
                  <a:close/>
                  <a:moveTo>
                    <a:pt x="425" y="417"/>
                  </a:moveTo>
                  <a:lnTo>
                    <a:pt x="386" y="382"/>
                  </a:lnTo>
                  <a:lnTo>
                    <a:pt x="428" y="419"/>
                  </a:lnTo>
                  <a:lnTo>
                    <a:pt x="425" y="4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25">
              <a:extLst>
                <a:ext uri="{FF2B5EF4-FFF2-40B4-BE49-F238E27FC236}">
                  <a16:creationId xmlns:a16="http://schemas.microsoft.com/office/drawing/2014/main" id="{EFC01250-2C4B-40DE-AE74-00585A3DE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5862638"/>
              <a:ext cx="23813" cy="23813"/>
            </a:xfrm>
            <a:custGeom>
              <a:avLst/>
              <a:gdLst>
                <a:gd name="T0" fmla="*/ 485 w 770"/>
                <a:gd name="T1" fmla="*/ 55 h 730"/>
                <a:gd name="T2" fmla="*/ 56 w 770"/>
                <a:gd name="T3" fmla="*/ 285 h 730"/>
                <a:gd name="T4" fmla="*/ 283 w 770"/>
                <a:gd name="T5" fmla="*/ 715 h 730"/>
                <a:gd name="T6" fmla="*/ 385 w 770"/>
                <a:gd name="T7" fmla="*/ 730 h 730"/>
                <a:gd name="T8" fmla="*/ 713 w 770"/>
                <a:gd name="T9" fmla="*/ 488 h 730"/>
                <a:gd name="T10" fmla="*/ 715 w 770"/>
                <a:gd name="T11" fmla="*/ 483 h 730"/>
                <a:gd name="T12" fmla="*/ 485 w 770"/>
                <a:gd name="T13" fmla="*/ 55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0" h="730">
                  <a:moveTo>
                    <a:pt x="485" y="55"/>
                  </a:moveTo>
                  <a:cubicBezTo>
                    <a:pt x="303" y="0"/>
                    <a:pt x="111" y="103"/>
                    <a:pt x="56" y="285"/>
                  </a:cubicBezTo>
                  <a:cubicBezTo>
                    <a:pt x="0" y="467"/>
                    <a:pt x="102" y="659"/>
                    <a:pt x="283" y="715"/>
                  </a:cubicBezTo>
                  <a:cubicBezTo>
                    <a:pt x="317" y="725"/>
                    <a:pt x="351" y="730"/>
                    <a:pt x="385" y="730"/>
                  </a:cubicBezTo>
                  <a:cubicBezTo>
                    <a:pt x="532" y="730"/>
                    <a:pt x="668" y="635"/>
                    <a:pt x="713" y="488"/>
                  </a:cubicBezTo>
                  <a:lnTo>
                    <a:pt x="715" y="483"/>
                  </a:lnTo>
                  <a:cubicBezTo>
                    <a:pt x="770" y="301"/>
                    <a:pt x="667" y="110"/>
                    <a:pt x="485" y="5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26">
              <a:extLst>
                <a:ext uri="{FF2B5EF4-FFF2-40B4-BE49-F238E27FC236}">
                  <a16:creationId xmlns:a16="http://schemas.microsoft.com/office/drawing/2014/main" id="{412CB796-681F-483F-9F8F-BCFADE7F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797551"/>
              <a:ext cx="23813" cy="23813"/>
            </a:xfrm>
            <a:custGeom>
              <a:avLst/>
              <a:gdLst>
                <a:gd name="T0" fmla="*/ 714 w 747"/>
                <a:gd name="T1" fmla="*/ 318 h 722"/>
                <a:gd name="T2" fmla="*/ 711 w 747"/>
                <a:gd name="T3" fmla="*/ 305 h 722"/>
                <a:gd name="T4" fmla="*/ 304 w 747"/>
                <a:gd name="T5" fmla="*/ 39 h 722"/>
                <a:gd name="T6" fmla="*/ 37 w 747"/>
                <a:gd name="T7" fmla="*/ 444 h 722"/>
                <a:gd name="T8" fmla="*/ 375 w 747"/>
                <a:gd name="T9" fmla="*/ 722 h 722"/>
                <a:gd name="T10" fmla="*/ 436 w 747"/>
                <a:gd name="T11" fmla="*/ 717 h 722"/>
                <a:gd name="T12" fmla="*/ 714 w 747"/>
                <a:gd name="T13" fmla="*/ 318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7" h="722">
                  <a:moveTo>
                    <a:pt x="714" y="318"/>
                  </a:moveTo>
                  <a:cubicBezTo>
                    <a:pt x="713" y="313"/>
                    <a:pt x="712" y="309"/>
                    <a:pt x="711" y="305"/>
                  </a:cubicBezTo>
                  <a:cubicBezTo>
                    <a:pt x="672" y="119"/>
                    <a:pt x="490" y="0"/>
                    <a:pt x="304" y="39"/>
                  </a:cubicBezTo>
                  <a:cubicBezTo>
                    <a:pt x="119" y="77"/>
                    <a:pt x="0" y="258"/>
                    <a:pt x="37" y="444"/>
                  </a:cubicBezTo>
                  <a:cubicBezTo>
                    <a:pt x="69" y="608"/>
                    <a:pt x="213" y="722"/>
                    <a:pt x="375" y="722"/>
                  </a:cubicBezTo>
                  <a:cubicBezTo>
                    <a:pt x="395" y="722"/>
                    <a:pt x="415" y="721"/>
                    <a:pt x="436" y="717"/>
                  </a:cubicBezTo>
                  <a:cubicBezTo>
                    <a:pt x="623" y="684"/>
                    <a:pt x="747" y="505"/>
                    <a:pt x="714" y="3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27">
              <a:extLst>
                <a:ext uri="{FF2B5EF4-FFF2-40B4-BE49-F238E27FC236}">
                  <a16:creationId xmlns:a16="http://schemas.microsoft.com/office/drawing/2014/main" id="{80AE62E3-FF53-4385-8A1D-0C862AE7E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8901" y="5830888"/>
              <a:ext cx="22225" cy="22225"/>
            </a:xfrm>
            <a:custGeom>
              <a:avLst/>
              <a:gdLst>
                <a:gd name="T0" fmla="*/ 385 w 713"/>
                <a:gd name="T1" fmla="*/ 17 h 707"/>
                <a:gd name="T2" fmla="*/ 12 w 713"/>
                <a:gd name="T3" fmla="*/ 329 h 707"/>
                <a:gd name="T4" fmla="*/ 11 w 713"/>
                <a:gd name="T5" fmla="*/ 343 h 707"/>
                <a:gd name="T6" fmla="*/ 334 w 713"/>
                <a:gd name="T7" fmla="*/ 706 h 707"/>
                <a:gd name="T8" fmla="*/ 355 w 713"/>
                <a:gd name="T9" fmla="*/ 707 h 707"/>
                <a:gd name="T10" fmla="*/ 698 w 713"/>
                <a:gd name="T11" fmla="*/ 388 h 707"/>
                <a:gd name="T12" fmla="*/ 385 w 713"/>
                <a:gd name="T13" fmla="*/ 17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707">
                  <a:moveTo>
                    <a:pt x="385" y="17"/>
                  </a:moveTo>
                  <a:cubicBezTo>
                    <a:pt x="197" y="0"/>
                    <a:pt x="29" y="140"/>
                    <a:pt x="12" y="329"/>
                  </a:cubicBezTo>
                  <a:cubicBezTo>
                    <a:pt x="12" y="333"/>
                    <a:pt x="12" y="340"/>
                    <a:pt x="11" y="343"/>
                  </a:cubicBezTo>
                  <a:cubicBezTo>
                    <a:pt x="0" y="533"/>
                    <a:pt x="145" y="695"/>
                    <a:pt x="334" y="706"/>
                  </a:cubicBezTo>
                  <a:cubicBezTo>
                    <a:pt x="341" y="707"/>
                    <a:pt x="348" y="707"/>
                    <a:pt x="355" y="707"/>
                  </a:cubicBezTo>
                  <a:cubicBezTo>
                    <a:pt x="534" y="707"/>
                    <a:pt x="685" y="569"/>
                    <a:pt x="698" y="388"/>
                  </a:cubicBezTo>
                  <a:cubicBezTo>
                    <a:pt x="713" y="200"/>
                    <a:pt x="574" y="34"/>
                    <a:pt x="385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28">
              <a:extLst>
                <a:ext uri="{FF2B5EF4-FFF2-40B4-BE49-F238E27FC236}">
                  <a16:creationId xmlns:a16="http://schemas.microsoft.com/office/drawing/2014/main" id="{AD1D92E0-126D-4F0C-9FA0-539B85515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263" y="5892801"/>
              <a:ext cx="23813" cy="23813"/>
            </a:xfrm>
            <a:custGeom>
              <a:avLst/>
              <a:gdLst>
                <a:gd name="T0" fmla="*/ 564 w 788"/>
                <a:gd name="T1" fmla="*/ 94 h 742"/>
                <a:gd name="T2" fmla="*/ 96 w 788"/>
                <a:gd name="T3" fmla="*/ 223 h 742"/>
                <a:gd name="T4" fmla="*/ 91 w 788"/>
                <a:gd name="T5" fmla="*/ 232 h 742"/>
                <a:gd name="T6" fmla="*/ 228 w 788"/>
                <a:gd name="T7" fmla="*/ 700 h 742"/>
                <a:gd name="T8" fmla="*/ 393 w 788"/>
                <a:gd name="T9" fmla="*/ 742 h 742"/>
                <a:gd name="T10" fmla="*/ 694 w 788"/>
                <a:gd name="T11" fmla="*/ 563 h 742"/>
                <a:gd name="T12" fmla="*/ 395 w 788"/>
                <a:gd name="T13" fmla="*/ 393 h 742"/>
                <a:gd name="T14" fmla="*/ 694 w 788"/>
                <a:gd name="T15" fmla="*/ 562 h 742"/>
                <a:gd name="T16" fmla="*/ 564 w 788"/>
                <a:gd name="T17" fmla="*/ 94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8" h="742">
                  <a:moveTo>
                    <a:pt x="564" y="94"/>
                  </a:moveTo>
                  <a:cubicBezTo>
                    <a:pt x="399" y="0"/>
                    <a:pt x="189" y="58"/>
                    <a:pt x="96" y="223"/>
                  </a:cubicBezTo>
                  <a:lnTo>
                    <a:pt x="91" y="232"/>
                  </a:lnTo>
                  <a:cubicBezTo>
                    <a:pt x="0" y="399"/>
                    <a:pt x="61" y="609"/>
                    <a:pt x="228" y="700"/>
                  </a:cubicBezTo>
                  <a:cubicBezTo>
                    <a:pt x="281" y="728"/>
                    <a:pt x="337" y="742"/>
                    <a:pt x="393" y="742"/>
                  </a:cubicBezTo>
                  <a:cubicBezTo>
                    <a:pt x="514" y="742"/>
                    <a:pt x="632" y="677"/>
                    <a:pt x="694" y="563"/>
                  </a:cubicBezTo>
                  <a:lnTo>
                    <a:pt x="395" y="393"/>
                  </a:lnTo>
                  <a:lnTo>
                    <a:pt x="694" y="562"/>
                  </a:lnTo>
                  <a:cubicBezTo>
                    <a:pt x="788" y="397"/>
                    <a:pt x="730" y="187"/>
                    <a:pt x="564" y="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29">
              <a:extLst>
                <a:ext uri="{FF2B5EF4-FFF2-40B4-BE49-F238E27FC236}">
                  <a16:creationId xmlns:a16="http://schemas.microsoft.com/office/drawing/2014/main" id="{6AE05F6A-46A1-46EB-A484-C626AFA88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5063" y="5680076"/>
              <a:ext cx="25400" cy="23813"/>
            </a:xfrm>
            <a:custGeom>
              <a:avLst/>
              <a:gdLst>
                <a:gd name="T0" fmla="*/ 702 w 787"/>
                <a:gd name="T1" fmla="*/ 239 h 737"/>
                <a:gd name="T2" fmla="*/ 240 w 787"/>
                <a:gd name="T3" fmla="*/ 85 h 737"/>
                <a:gd name="T4" fmla="*/ 237 w 787"/>
                <a:gd name="T5" fmla="*/ 86 h 737"/>
                <a:gd name="T6" fmla="*/ 85 w 787"/>
                <a:gd name="T7" fmla="*/ 547 h 737"/>
                <a:gd name="T8" fmla="*/ 393 w 787"/>
                <a:gd name="T9" fmla="*/ 737 h 737"/>
                <a:gd name="T10" fmla="*/ 548 w 787"/>
                <a:gd name="T11" fmla="*/ 700 h 737"/>
                <a:gd name="T12" fmla="*/ 702 w 787"/>
                <a:gd name="T13" fmla="*/ 2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" h="737">
                  <a:moveTo>
                    <a:pt x="702" y="239"/>
                  </a:moveTo>
                  <a:cubicBezTo>
                    <a:pt x="617" y="69"/>
                    <a:pt x="410" y="0"/>
                    <a:pt x="240" y="85"/>
                  </a:cubicBezTo>
                  <a:lnTo>
                    <a:pt x="237" y="86"/>
                  </a:lnTo>
                  <a:cubicBezTo>
                    <a:pt x="67" y="171"/>
                    <a:pt x="0" y="377"/>
                    <a:pt x="85" y="547"/>
                  </a:cubicBezTo>
                  <a:cubicBezTo>
                    <a:pt x="145" y="667"/>
                    <a:pt x="267" y="737"/>
                    <a:pt x="393" y="737"/>
                  </a:cubicBezTo>
                  <a:cubicBezTo>
                    <a:pt x="446" y="737"/>
                    <a:pt x="498" y="725"/>
                    <a:pt x="548" y="700"/>
                  </a:cubicBezTo>
                  <a:cubicBezTo>
                    <a:pt x="718" y="615"/>
                    <a:pt x="787" y="409"/>
                    <a:pt x="702" y="2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0">
              <a:extLst>
                <a:ext uri="{FF2B5EF4-FFF2-40B4-BE49-F238E27FC236}">
                  <a16:creationId xmlns:a16="http://schemas.microsoft.com/office/drawing/2014/main" id="{BB59BF10-38BD-4769-B171-681AC6B67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6813" y="5668963"/>
              <a:ext cx="23813" cy="22225"/>
            </a:xfrm>
            <a:custGeom>
              <a:avLst/>
              <a:gdLst>
                <a:gd name="T0" fmla="*/ 719 w 763"/>
                <a:gd name="T1" fmla="*/ 298 h 724"/>
                <a:gd name="T2" fmla="*/ 303 w 763"/>
                <a:gd name="T3" fmla="*/ 45 h 724"/>
                <a:gd name="T4" fmla="*/ 295 w 763"/>
                <a:gd name="T5" fmla="*/ 47 h 724"/>
                <a:gd name="T6" fmla="*/ 47 w 763"/>
                <a:gd name="T7" fmla="*/ 466 h 724"/>
                <a:gd name="T8" fmla="*/ 380 w 763"/>
                <a:gd name="T9" fmla="*/ 724 h 724"/>
                <a:gd name="T10" fmla="*/ 466 w 763"/>
                <a:gd name="T11" fmla="*/ 713 h 724"/>
                <a:gd name="T12" fmla="*/ 719 w 763"/>
                <a:gd name="T13" fmla="*/ 29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3" h="724">
                  <a:moveTo>
                    <a:pt x="719" y="298"/>
                  </a:moveTo>
                  <a:cubicBezTo>
                    <a:pt x="674" y="113"/>
                    <a:pt x="488" y="0"/>
                    <a:pt x="303" y="45"/>
                  </a:cubicBezTo>
                  <a:cubicBezTo>
                    <a:pt x="302" y="45"/>
                    <a:pt x="297" y="46"/>
                    <a:pt x="295" y="47"/>
                  </a:cubicBezTo>
                  <a:cubicBezTo>
                    <a:pt x="111" y="94"/>
                    <a:pt x="0" y="282"/>
                    <a:pt x="47" y="466"/>
                  </a:cubicBezTo>
                  <a:cubicBezTo>
                    <a:pt x="87" y="621"/>
                    <a:pt x="227" y="724"/>
                    <a:pt x="380" y="724"/>
                  </a:cubicBezTo>
                  <a:cubicBezTo>
                    <a:pt x="408" y="724"/>
                    <a:pt x="437" y="721"/>
                    <a:pt x="466" y="713"/>
                  </a:cubicBezTo>
                  <a:cubicBezTo>
                    <a:pt x="650" y="668"/>
                    <a:pt x="763" y="483"/>
                    <a:pt x="719" y="2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31">
              <a:extLst>
                <a:ext uri="{FF2B5EF4-FFF2-40B4-BE49-F238E27FC236}">
                  <a16:creationId xmlns:a16="http://schemas.microsoft.com/office/drawing/2014/main" id="{ADCB0A1A-6D03-4CC5-969E-9657282C4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6" y="5697538"/>
              <a:ext cx="23813" cy="23813"/>
            </a:xfrm>
            <a:custGeom>
              <a:avLst/>
              <a:gdLst>
                <a:gd name="T0" fmla="*/ 657 w 776"/>
                <a:gd name="T1" fmla="*/ 171 h 732"/>
                <a:gd name="T2" fmla="*/ 174 w 776"/>
                <a:gd name="T3" fmla="*/ 118 h 732"/>
                <a:gd name="T4" fmla="*/ 387 w 776"/>
                <a:gd name="T5" fmla="*/ 388 h 732"/>
                <a:gd name="T6" fmla="*/ 173 w 776"/>
                <a:gd name="T7" fmla="*/ 119 h 732"/>
                <a:gd name="T8" fmla="*/ 118 w 776"/>
                <a:gd name="T9" fmla="*/ 602 h 732"/>
                <a:gd name="T10" fmla="*/ 387 w 776"/>
                <a:gd name="T11" fmla="*/ 732 h 732"/>
                <a:gd name="T12" fmla="*/ 601 w 776"/>
                <a:gd name="T13" fmla="*/ 657 h 732"/>
                <a:gd name="T14" fmla="*/ 606 w 776"/>
                <a:gd name="T15" fmla="*/ 654 h 732"/>
                <a:gd name="T16" fmla="*/ 657 w 776"/>
                <a:gd name="T17" fmla="*/ 171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6" h="732">
                  <a:moveTo>
                    <a:pt x="657" y="171"/>
                  </a:moveTo>
                  <a:cubicBezTo>
                    <a:pt x="538" y="23"/>
                    <a:pt x="322" y="0"/>
                    <a:pt x="174" y="118"/>
                  </a:cubicBezTo>
                  <a:lnTo>
                    <a:pt x="387" y="388"/>
                  </a:lnTo>
                  <a:lnTo>
                    <a:pt x="173" y="119"/>
                  </a:lnTo>
                  <a:cubicBezTo>
                    <a:pt x="24" y="237"/>
                    <a:pt x="0" y="454"/>
                    <a:pt x="118" y="602"/>
                  </a:cubicBezTo>
                  <a:cubicBezTo>
                    <a:pt x="186" y="688"/>
                    <a:pt x="286" y="732"/>
                    <a:pt x="387" y="732"/>
                  </a:cubicBezTo>
                  <a:cubicBezTo>
                    <a:pt x="462" y="732"/>
                    <a:pt x="538" y="708"/>
                    <a:pt x="601" y="657"/>
                  </a:cubicBezTo>
                  <a:lnTo>
                    <a:pt x="606" y="654"/>
                  </a:lnTo>
                  <a:cubicBezTo>
                    <a:pt x="753" y="534"/>
                    <a:pt x="776" y="318"/>
                    <a:pt x="657" y="1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32">
              <a:extLst>
                <a:ext uri="{FF2B5EF4-FFF2-40B4-BE49-F238E27FC236}">
                  <a16:creationId xmlns:a16="http://schemas.microsoft.com/office/drawing/2014/main" id="{8CC6769C-13E2-4527-BD56-5C2D4C233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5688" y="5780088"/>
              <a:ext cx="23813" cy="22225"/>
            </a:xfrm>
            <a:custGeom>
              <a:avLst/>
              <a:gdLst>
                <a:gd name="T0" fmla="*/ 471 w 760"/>
                <a:gd name="T1" fmla="*/ 50 h 728"/>
                <a:gd name="T2" fmla="*/ 48 w 760"/>
                <a:gd name="T3" fmla="*/ 291 h 728"/>
                <a:gd name="T4" fmla="*/ 45 w 760"/>
                <a:gd name="T5" fmla="*/ 304 h 728"/>
                <a:gd name="T6" fmla="*/ 298 w 760"/>
                <a:gd name="T7" fmla="*/ 719 h 728"/>
                <a:gd name="T8" fmla="*/ 379 w 760"/>
                <a:gd name="T9" fmla="*/ 728 h 728"/>
                <a:gd name="T10" fmla="*/ 713 w 760"/>
                <a:gd name="T11" fmla="*/ 468 h 728"/>
                <a:gd name="T12" fmla="*/ 471 w 760"/>
                <a:gd name="T13" fmla="*/ 5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0" h="728">
                  <a:moveTo>
                    <a:pt x="471" y="50"/>
                  </a:moveTo>
                  <a:cubicBezTo>
                    <a:pt x="287" y="0"/>
                    <a:pt x="98" y="108"/>
                    <a:pt x="48" y="291"/>
                  </a:cubicBezTo>
                  <a:cubicBezTo>
                    <a:pt x="47" y="294"/>
                    <a:pt x="46" y="301"/>
                    <a:pt x="45" y="304"/>
                  </a:cubicBezTo>
                  <a:cubicBezTo>
                    <a:pt x="0" y="488"/>
                    <a:pt x="114" y="674"/>
                    <a:pt x="298" y="719"/>
                  </a:cubicBezTo>
                  <a:cubicBezTo>
                    <a:pt x="325" y="725"/>
                    <a:pt x="353" y="728"/>
                    <a:pt x="379" y="728"/>
                  </a:cubicBezTo>
                  <a:cubicBezTo>
                    <a:pt x="534" y="728"/>
                    <a:pt x="674" y="624"/>
                    <a:pt x="713" y="468"/>
                  </a:cubicBezTo>
                  <a:cubicBezTo>
                    <a:pt x="760" y="286"/>
                    <a:pt x="652" y="99"/>
                    <a:pt x="471" y="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3">
              <a:extLst>
                <a:ext uri="{FF2B5EF4-FFF2-40B4-BE49-F238E27FC236}">
                  <a16:creationId xmlns:a16="http://schemas.microsoft.com/office/drawing/2014/main" id="{4DA9F3CB-C821-444D-A996-B0E5BCD27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0926" y="5813426"/>
              <a:ext cx="22225" cy="22225"/>
            </a:xfrm>
            <a:custGeom>
              <a:avLst/>
              <a:gdLst>
                <a:gd name="T0" fmla="*/ 370 w 702"/>
                <a:gd name="T1" fmla="*/ 10 h 701"/>
                <a:gd name="T2" fmla="*/ 6 w 702"/>
                <a:gd name="T3" fmla="*/ 334 h 701"/>
                <a:gd name="T4" fmla="*/ 6 w 702"/>
                <a:gd name="T5" fmla="*/ 347 h 701"/>
                <a:gd name="T6" fmla="*/ 339 w 702"/>
                <a:gd name="T7" fmla="*/ 700 h 701"/>
                <a:gd name="T8" fmla="*/ 350 w 702"/>
                <a:gd name="T9" fmla="*/ 701 h 701"/>
                <a:gd name="T10" fmla="*/ 693 w 702"/>
                <a:gd name="T11" fmla="*/ 369 h 701"/>
                <a:gd name="T12" fmla="*/ 370 w 702"/>
                <a:gd name="T13" fmla="*/ 1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2" h="701">
                  <a:moveTo>
                    <a:pt x="370" y="10"/>
                  </a:moveTo>
                  <a:cubicBezTo>
                    <a:pt x="179" y="0"/>
                    <a:pt x="17" y="144"/>
                    <a:pt x="6" y="334"/>
                  </a:cubicBezTo>
                  <a:cubicBezTo>
                    <a:pt x="6" y="338"/>
                    <a:pt x="6" y="342"/>
                    <a:pt x="6" y="347"/>
                  </a:cubicBezTo>
                  <a:cubicBezTo>
                    <a:pt x="0" y="537"/>
                    <a:pt x="149" y="695"/>
                    <a:pt x="339" y="700"/>
                  </a:cubicBezTo>
                  <a:cubicBezTo>
                    <a:pt x="343" y="701"/>
                    <a:pt x="346" y="701"/>
                    <a:pt x="350" y="701"/>
                  </a:cubicBezTo>
                  <a:cubicBezTo>
                    <a:pt x="534" y="701"/>
                    <a:pt x="686" y="554"/>
                    <a:pt x="693" y="369"/>
                  </a:cubicBezTo>
                  <a:cubicBezTo>
                    <a:pt x="702" y="181"/>
                    <a:pt x="558" y="21"/>
                    <a:pt x="370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4">
              <a:extLst>
                <a:ext uri="{FF2B5EF4-FFF2-40B4-BE49-F238E27FC236}">
                  <a16:creationId xmlns:a16="http://schemas.microsoft.com/office/drawing/2014/main" id="{FF781B44-0A6A-4F16-9D59-023E3E698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1" y="5748338"/>
              <a:ext cx="23813" cy="23813"/>
            </a:xfrm>
            <a:custGeom>
              <a:avLst/>
              <a:gdLst>
                <a:gd name="T0" fmla="*/ 553 w 786"/>
                <a:gd name="T1" fmla="*/ 88 h 739"/>
                <a:gd name="T2" fmla="*/ 89 w 786"/>
                <a:gd name="T3" fmla="*/ 233 h 739"/>
                <a:gd name="T4" fmla="*/ 84 w 786"/>
                <a:gd name="T5" fmla="*/ 244 h 739"/>
                <a:gd name="T6" fmla="*/ 240 w 786"/>
                <a:gd name="T7" fmla="*/ 704 h 739"/>
                <a:gd name="T8" fmla="*/ 392 w 786"/>
                <a:gd name="T9" fmla="*/ 739 h 739"/>
                <a:gd name="T10" fmla="*/ 700 w 786"/>
                <a:gd name="T11" fmla="*/ 549 h 739"/>
                <a:gd name="T12" fmla="*/ 553 w 786"/>
                <a:gd name="T13" fmla="*/ 8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739">
                  <a:moveTo>
                    <a:pt x="553" y="88"/>
                  </a:moveTo>
                  <a:cubicBezTo>
                    <a:pt x="385" y="0"/>
                    <a:pt x="177" y="64"/>
                    <a:pt x="89" y="233"/>
                  </a:cubicBezTo>
                  <a:lnTo>
                    <a:pt x="84" y="244"/>
                  </a:lnTo>
                  <a:cubicBezTo>
                    <a:pt x="0" y="414"/>
                    <a:pt x="70" y="620"/>
                    <a:pt x="240" y="704"/>
                  </a:cubicBezTo>
                  <a:cubicBezTo>
                    <a:pt x="289" y="728"/>
                    <a:pt x="341" y="739"/>
                    <a:pt x="392" y="739"/>
                  </a:cubicBezTo>
                  <a:cubicBezTo>
                    <a:pt x="518" y="739"/>
                    <a:pt x="640" y="669"/>
                    <a:pt x="700" y="549"/>
                  </a:cubicBezTo>
                  <a:cubicBezTo>
                    <a:pt x="786" y="381"/>
                    <a:pt x="721" y="175"/>
                    <a:pt x="553" y="8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5">
              <a:extLst>
                <a:ext uri="{FF2B5EF4-FFF2-40B4-BE49-F238E27FC236}">
                  <a16:creationId xmlns:a16="http://schemas.microsoft.com/office/drawing/2014/main" id="{26E5F2AF-54EA-4F76-8A2B-ACFC4A4F1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263" y="5721351"/>
              <a:ext cx="25400" cy="22225"/>
            </a:xfrm>
            <a:custGeom>
              <a:avLst/>
              <a:gdLst>
                <a:gd name="T0" fmla="*/ 610 w 776"/>
                <a:gd name="T1" fmla="*/ 121 h 732"/>
                <a:gd name="T2" fmla="*/ 125 w 776"/>
                <a:gd name="T3" fmla="*/ 166 h 732"/>
                <a:gd name="T4" fmla="*/ 118 w 776"/>
                <a:gd name="T5" fmla="*/ 175 h 732"/>
                <a:gd name="T6" fmla="*/ 174 w 776"/>
                <a:gd name="T7" fmla="*/ 658 h 732"/>
                <a:gd name="T8" fmla="*/ 388 w 776"/>
                <a:gd name="T9" fmla="*/ 732 h 732"/>
                <a:gd name="T10" fmla="*/ 656 w 776"/>
                <a:gd name="T11" fmla="*/ 603 h 732"/>
                <a:gd name="T12" fmla="*/ 610 w 776"/>
                <a:gd name="T13" fmla="*/ 121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6" h="732">
                  <a:moveTo>
                    <a:pt x="610" y="121"/>
                  </a:moveTo>
                  <a:cubicBezTo>
                    <a:pt x="463" y="0"/>
                    <a:pt x="247" y="20"/>
                    <a:pt x="125" y="166"/>
                  </a:cubicBezTo>
                  <a:cubicBezTo>
                    <a:pt x="124" y="168"/>
                    <a:pt x="120" y="173"/>
                    <a:pt x="118" y="175"/>
                  </a:cubicBezTo>
                  <a:cubicBezTo>
                    <a:pt x="0" y="324"/>
                    <a:pt x="25" y="540"/>
                    <a:pt x="174" y="658"/>
                  </a:cubicBezTo>
                  <a:cubicBezTo>
                    <a:pt x="237" y="708"/>
                    <a:pt x="313" y="732"/>
                    <a:pt x="388" y="732"/>
                  </a:cubicBezTo>
                  <a:cubicBezTo>
                    <a:pt x="488" y="732"/>
                    <a:pt x="588" y="688"/>
                    <a:pt x="656" y="603"/>
                  </a:cubicBezTo>
                  <a:cubicBezTo>
                    <a:pt x="776" y="457"/>
                    <a:pt x="755" y="242"/>
                    <a:pt x="610" y="1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36">
              <a:extLst>
                <a:ext uri="{FF2B5EF4-FFF2-40B4-BE49-F238E27FC236}">
                  <a16:creationId xmlns:a16="http://schemas.microsoft.com/office/drawing/2014/main" id="{5EA6DCC0-0E5B-4570-8EE5-716ED0ECE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2513" y="5845176"/>
              <a:ext cx="23813" cy="22225"/>
            </a:xfrm>
            <a:custGeom>
              <a:avLst/>
              <a:gdLst>
                <a:gd name="T0" fmla="*/ 710 w 744"/>
                <a:gd name="T1" fmla="*/ 312 h 718"/>
                <a:gd name="T2" fmla="*/ 311 w 744"/>
                <a:gd name="T3" fmla="*/ 34 h 718"/>
                <a:gd name="T4" fmla="*/ 33 w 744"/>
                <a:gd name="T5" fmla="*/ 433 h 718"/>
                <a:gd name="T6" fmla="*/ 34 w 744"/>
                <a:gd name="T7" fmla="*/ 436 h 718"/>
                <a:gd name="T8" fmla="*/ 371 w 744"/>
                <a:gd name="T9" fmla="*/ 718 h 718"/>
                <a:gd name="T10" fmla="*/ 433 w 744"/>
                <a:gd name="T11" fmla="*/ 713 h 718"/>
                <a:gd name="T12" fmla="*/ 710 w 744"/>
                <a:gd name="T13" fmla="*/ 31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4" h="718">
                  <a:moveTo>
                    <a:pt x="710" y="312"/>
                  </a:moveTo>
                  <a:cubicBezTo>
                    <a:pt x="677" y="125"/>
                    <a:pt x="498" y="0"/>
                    <a:pt x="311" y="34"/>
                  </a:cubicBezTo>
                  <a:cubicBezTo>
                    <a:pt x="124" y="67"/>
                    <a:pt x="0" y="246"/>
                    <a:pt x="33" y="433"/>
                  </a:cubicBezTo>
                  <a:lnTo>
                    <a:pt x="34" y="436"/>
                  </a:lnTo>
                  <a:cubicBezTo>
                    <a:pt x="64" y="603"/>
                    <a:pt x="208" y="718"/>
                    <a:pt x="371" y="718"/>
                  </a:cubicBezTo>
                  <a:cubicBezTo>
                    <a:pt x="391" y="718"/>
                    <a:pt x="412" y="716"/>
                    <a:pt x="433" y="713"/>
                  </a:cubicBezTo>
                  <a:cubicBezTo>
                    <a:pt x="620" y="679"/>
                    <a:pt x="744" y="499"/>
                    <a:pt x="710" y="3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7">
              <a:extLst>
                <a:ext uri="{FF2B5EF4-FFF2-40B4-BE49-F238E27FC236}">
                  <a16:creationId xmlns:a16="http://schemas.microsoft.com/office/drawing/2014/main" id="{682A9D63-26CD-4A5D-9182-3D285CB33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8713" y="5772151"/>
              <a:ext cx="174625" cy="141288"/>
            </a:xfrm>
            <a:custGeom>
              <a:avLst/>
              <a:gdLst>
                <a:gd name="T0" fmla="*/ 3913 w 5510"/>
                <a:gd name="T1" fmla="*/ 0 h 4455"/>
                <a:gd name="T2" fmla="*/ 2755 w 5510"/>
                <a:gd name="T3" fmla="*/ 496 h 4455"/>
                <a:gd name="T4" fmla="*/ 1597 w 5510"/>
                <a:gd name="T5" fmla="*/ 0 h 4455"/>
                <a:gd name="T6" fmla="*/ 0 w 5510"/>
                <a:gd name="T7" fmla="*/ 1597 h 4455"/>
                <a:gd name="T8" fmla="*/ 575 w 5510"/>
                <a:gd name="T9" fmla="*/ 2824 h 4455"/>
                <a:gd name="T10" fmla="*/ 582 w 5510"/>
                <a:gd name="T11" fmla="*/ 2829 h 4455"/>
                <a:gd name="T12" fmla="*/ 2542 w 5510"/>
                <a:gd name="T13" fmla="*/ 4381 h 4455"/>
                <a:gd name="T14" fmla="*/ 2755 w 5510"/>
                <a:gd name="T15" fmla="*/ 4455 h 4455"/>
                <a:gd name="T16" fmla="*/ 2969 w 5510"/>
                <a:gd name="T17" fmla="*/ 4381 h 4455"/>
                <a:gd name="T18" fmla="*/ 5012 w 5510"/>
                <a:gd name="T19" fmla="*/ 2753 h 4455"/>
                <a:gd name="T20" fmla="*/ 5041 w 5510"/>
                <a:gd name="T21" fmla="*/ 2728 h 4455"/>
                <a:gd name="T22" fmla="*/ 5510 w 5510"/>
                <a:gd name="T23" fmla="*/ 1597 h 4455"/>
                <a:gd name="T24" fmla="*/ 3913 w 5510"/>
                <a:gd name="T25" fmla="*/ 0 h 4455"/>
                <a:gd name="T26" fmla="*/ 4568 w 5510"/>
                <a:gd name="T27" fmla="*/ 2228 h 4455"/>
                <a:gd name="T28" fmla="*/ 2755 w 5510"/>
                <a:gd name="T29" fmla="*/ 3672 h 4455"/>
                <a:gd name="T30" fmla="*/ 1012 w 5510"/>
                <a:gd name="T31" fmla="*/ 2293 h 4455"/>
                <a:gd name="T32" fmla="*/ 688 w 5510"/>
                <a:gd name="T33" fmla="*/ 1597 h 4455"/>
                <a:gd name="T34" fmla="*/ 1597 w 5510"/>
                <a:gd name="T35" fmla="*/ 688 h 4455"/>
                <a:gd name="T36" fmla="*/ 2437 w 5510"/>
                <a:gd name="T37" fmla="*/ 1249 h 4455"/>
                <a:gd name="T38" fmla="*/ 2755 w 5510"/>
                <a:gd name="T39" fmla="*/ 1462 h 4455"/>
                <a:gd name="T40" fmla="*/ 3073 w 5510"/>
                <a:gd name="T41" fmla="*/ 1249 h 4455"/>
                <a:gd name="T42" fmla="*/ 3913 w 5510"/>
                <a:gd name="T43" fmla="*/ 688 h 4455"/>
                <a:gd name="T44" fmla="*/ 4822 w 5510"/>
                <a:gd name="T45" fmla="*/ 1597 h 4455"/>
                <a:gd name="T46" fmla="*/ 4568 w 5510"/>
                <a:gd name="T47" fmla="*/ 2228 h 4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0" h="4455">
                  <a:moveTo>
                    <a:pt x="3913" y="0"/>
                  </a:moveTo>
                  <a:cubicBezTo>
                    <a:pt x="3466" y="0"/>
                    <a:pt x="3051" y="185"/>
                    <a:pt x="2755" y="496"/>
                  </a:cubicBezTo>
                  <a:cubicBezTo>
                    <a:pt x="2460" y="185"/>
                    <a:pt x="2045" y="0"/>
                    <a:pt x="1597" y="0"/>
                  </a:cubicBezTo>
                  <a:cubicBezTo>
                    <a:pt x="717" y="0"/>
                    <a:pt x="0" y="716"/>
                    <a:pt x="0" y="1597"/>
                  </a:cubicBezTo>
                  <a:cubicBezTo>
                    <a:pt x="0" y="2072"/>
                    <a:pt x="210" y="2519"/>
                    <a:pt x="575" y="2824"/>
                  </a:cubicBezTo>
                  <a:cubicBezTo>
                    <a:pt x="577" y="2826"/>
                    <a:pt x="580" y="2828"/>
                    <a:pt x="582" y="2829"/>
                  </a:cubicBezTo>
                  <a:lnTo>
                    <a:pt x="2542" y="4381"/>
                  </a:lnTo>
                  <a:cubicBezTo>
                    <a:pt x="2604" y="4431"/>
                    <a:pt x="2680" y="4455"/>
                    <a:pt x="2755" y="4455"/>
                  </a:cubicBezTo>
                  <a:cubicBezTo>
                    <a:pt x="2831" y="4455"/>
                    <a:pt x="2907" y="4430"/>
                    <a:pt x="2969" y="4381"/>
                  </a:cubicBezTo>
                  <a:lnTo>
                    <a:pt x="5012" y="2753"/>
                  </a:lnTo>
                  <a:cubicBezTo>
                    <a:pt x="5022" y="2745"/>
                    <a:pt x="5032" y="2737"/>
                    <a:pt x="5041" y="2728"/>
                  </a:cubicBezTo>
                  <a:cubicBezTo>
                    <a:pt x="5344" y="2426"/>
                    <a:pt x="5510" y="2024"/>
                    <a:pt x="5510" y="1597"/>
                  </a:cubicBezTo>
                  <a:cubicBezTo>
                    <a:pt x="5510" y="716"/>
                    <a:pt x="4794" y="0"/>
                    <a:pt x="3913" y="0"/>
                  </a:cubicBezTo>
                  <a:close/>
                  <a:moveTo>
                    <a:pt x="4568" y="2228"/>
                  </a:moveTo>
                  <a:lnTo>
                    <a:pt x="2755" y="3672"/>
                  </a:lnTo>
                  <a:lnTo>
                    <a:pt x="1012" y="2293"/>
                  </a:lnTo>
                  <a:cubicBezTo>
                    <a:pt x="806" y="2120"/>
                    <a:pt x="688" y="1866"/>
                    <a:pt x="688" y="1597"/>
                  </a:cubicBezTo>
                  <a:cubicBezTo>
                    <a:pt x="688" y="1096"/>
                    <a:pt x="1096" y="688"/>
                    <a:pt x="1597" y="688"/>
                  </a:cubicBezTo>
                  <a:cubicBezTo>
                    <a:pt x="1966" y="688"/>
                    <a:pt x="2296" y="908"/>
                    <a:pt x="2437" y="1249"/>
                  </a:cubicBezTo>
                  <a:cubicBezTo>
                    <a:pt x="2491" y="1378"/>
                    <a:pt x="2616" y="1462"/>
                    <a:pt x="2755" y="1462"/>
                  </a:cubicBezTo>
                  <a:cubicBezTo>
                    <a:pt x="2894" y="1462"/>
                    <a:pt x="3020" y="1378"/>
                    <a:pt x="3073" y="1249"/>
                  </a:cubicBezTo>
                  <a:cubicBezTo>
                    <a:pt x="3214" y="908"/>
                    <a:pt x="3544" y="688"/>
                    <a:pt x="3913" y="688"/>
                  </a:cubicBezTo>
                  <a:cubicBezTo>
                    <a:pt x="4415" y="688"/>
                    <a:pt x="4822" y="1096"/>
                    <a:pt x="4822" y="1597"/>
                  </a:cubicBezTo>
                  <a:cubicBezTo>
                    <a:pt x="4822" y="1834"/>
                    <a:pt x="4732" y="2058"/>
                    <a:pt x="4568" y="22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Oval 38">
              <a:extLst>
                <a:ext uri="{FF2B5EF4-FFF2-40B4-BE49-F238E27FC236}">
                  <a16:creationId xmlns:a16="http://schemas.microsoft.com/office/drawing/2014/main" id="{811C5698-F370-45F7-8855-55B7595BA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5038" y="59801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39">
              <a:extLst>
                <a:ext uri="{FF2B5EF4-FFF2-40B4-BE49-F238E27FC236}">
                  <a16:creationId xmlns:a16="http://schemas.microsoft.com/office/drawing/2014/main" id="{B23BA48A-AA40-4368-82F3-EDB72A1A0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3201" y="565943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F21D126E-B260-4D13-9703-8AED9E2E735A}"/>
              </a:ext>
            </a:extLst>
          </p:cNvPr>
          <p:cNvGrpSpPr/>
          <p:nvPr/>
        </p:nvGrpSpPr>
        <p:grpSpPr>
          <a:xfrm>
            <a:off x="8264526" y="5629276"/>
            <a:ext cx="561975" cy="403225"/>
            <a:chOff x="8264526" y="5629276"/>
            <a:chExt cx="561975" cy="403225"/>
          </a:xfrm>
        </p:grpSpPr>
        <p:sp>
          <p:nvSpPr>
            <p:cNvPr id="174" name="Freeform 40">
              <a:extLst>
                <a:ext uri="{FF2B5EF4-FFF2-40B4-BE49-F238E27FC236}">
                  <a16:creationId xmlns:a16="http://schemas.microsoft.com/office/drawing/2014/main" id="{347096BD-B067-441F-8FE1-BD424338C5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4526" y="5653088"/>
              <a:ext cx="561975" cy="379413"/>
            </a:xfrm>
            <a:custGeom>
              <a:avLst/>
              <a:gdLst>
                <a:gd name="T0" fmla="*/ 13797 w 17678"/>
                <a:gd name="T1" fmla="*/ 217 h 11958"/>
                <a:gd name="T2" fmla="*/ 15050 w 17678"/>
                <a:gd name="T3" fmla="*/ 5483 h 11958"/>
                <a:gd name="T4" fmla="*/ 11371 w 17678"/>
                <a:gd name="T5" fmla="*/ 1805 h 11958"/>
                <a:gd name="T6" fmla="*/ 12068 w 17678"/>
                <a:gd name="T7" fmla="*/ 135 h 11958"/>
                <a:gd name="T8" fmla="*/ 10309 w 17678"/>
                <a:gd name="T9" fmla="*/ 2627 h 11958"/>
                <a:gd name="T10" fmla="*/ 7510 w 17678"/>
                <a:gd name="T11" fmla="*/ 2627 h 11958"/>
                <a:gd name="T12" fmla="*/ 6793 w 17678"/>
                <a:gd name="T13" fmla="*/ 1318 h 11958"/>
                <a:gd name="T14" fmla="*/ 5155 w 17678"/>
                <a:gd name="T15" fmla="*/ 653 h 11958"/>
                <a:gd name="T16" fmla="*/ 6306 w 17678"/>
                <a:gd name="T17" fmla="*/ 2000 h 11958"/>
                <a:gd name="T18" fmla="*/ 2819 w 17678"/>
                <a:gd name="T19" fmla="*/ 5486 h 11958"/>
                <a:gd name="T20" fmla="*/ 864 w 17678"/>
                <a:gd name="T21" fmla="*/ 3719 h 11958"/>
                <a:gd name="T22" fmla="*/ 3434 w 17678"/>
                <a:gd name="T23" fmla="*/ 176 h 11958"/>
                <a:gd name="T24" fmla="*/ 2141 w 17678"/>
                <a:gd name="T25" fmla="*/ 5969 h 11958"/>
                <a:gd name="T26" fmla="*/ 4142 w 17678"/>
                <a:gd name="T27" fmla="*/ 7289 h 11958"/>
                <a:gd name="T28" fmla="*/ 5185 w 17678"/>
                <a:gd name="T29" fmla="*/ 9016 h 11958"/>
                <a:gd name="T30" fmla="*/ 6356 w 17678"/>
                <a:gd name="T31" fmla="*/ 10194 h 11958"/>
                <a:gd name="T32" fmla="*/ 8505 w 17678"/>
                <a:gd name="T33" fmla="*/ 11652 h 11958"/>
                <a:gd name="T34" fmla="*/ 10286 w 17678"/>
                <a:gd name="T35" fmla="*/ 10958 h 11958"/>
                <a:gd name="T36" fmla="*/ 11296 w 17678"/>
                <a:gd name="T37" fmla="*/ 9881 h 11958"/>
                <a:gd name="T38" fmla="*/ 13141 w 17678"/>
                <a:gd name="T39" fmla="*/ 8396 h 11958"/>
                <a:gd name="T40" fmla="*/ 14479 w 17678"/>
                <a:gd name="T41" fmla="*/ 6063 h 11958"/>
                <a:gd name="T42" fmla="*/ 17543 w 17678"/>
                <a:gd name="T43" fmla="*/ 3963 h 11958"/>
                <a:gd name="T44" fmla="*/ 4692 w 17678"/>
                <a:gd name="T45" fmla="*/ 7840 h 11958"/>
                <a:gd name="T46" fmla="*/ 5180 w 17678"/>
                <a:gd name="T47" fmla="*/ 8328 h 11958"/>
                <a:gd name="T48" fmla="*/ 6361 w 17678"/>
                <a:gd name="T49" fmla="*/ 9504 h 11958"/>
                <a:gd name="T50" fmla="*/ 6849 w 17678"/>
                <a:gd name="T51" fmla="*/ 9016 h 11958"/>
                <a:gd name="T52" fmla="*/ 7877 w 17678"/>
                <a:gd name="T53" fmla="*/ 10538 h 11958"/>
                <a:gd name="T54" fmla="*/ 7044 w 17678"/>
                <a:gd name="T55" fmla="*/ 10194 h 11958"/>
                <a:gd name="T56" fmla="*/ 7532 w 17678"/>
                <a:gd name="T57" fmla="*/ 9706 h 11958"/>
                <a:gd name="T58" fmla="*/ 12655 w 17678"/>
                <a:gd name="T59" fmla="*/ 7909 h 11958"/>
                <a:gd name="T60" fmla="*/ 11323 w 17678"/>
                <a:gd name="T61" fmla="*/ 7194 h 11958"/>
                <a:gd name="T62" fmla="*/ 11551 w 17678"/>
                <a:gd name="T63" fmla="*/ 8396 h 11958"/>
                <a:gd name="T64" fmla="*/ 11568 w 17678"/>
                <a:gd name="T65" fmla="*/ 9044 h 11958"/>
                <a:gd name="T66" fmla="*/ 10214 w 17678"/>
                <a:gd name="T67" fmla="*/ 8415 h 11958"/>
                <a:gd name="T68" fmla="*/ 10491 w 17678"/>
                <a:gd name="T69" fmla="*/ 9625 h 11958"/>
                <a:gd name="T70" fmla="*/ 9968 w 17678"/>
                <a:gd name="T71" fmla="*/ 10162 h 11958"/>
                <a:gd name="T72" fmla="*/ 9033 w 17678"/>
                <a:gd name="T73" fmla="*/ 10058 h 11958"/>
                <a:gd name="T74" fmla="*/ 9599 w 17678"/>
                <a:gd name="T75" fmla="*/ 10914 h 11958"/>
                <a:gd name="T76" fmla="*/ 8992 w 17678"/>
                <a:gd name="T77" fmla="*/ 11166 h 11958"/>
                <a:gd name="T78" fmla="*/ 7537 w 17678"/>
                <a:gd name="T79" fmla="*/ 9018 h 11958"/>
                <a:gd name="T80" fmla="*/ 6356 w 17678"/>
                <a:gd name="T81" fmla="*/ 7841 h 11958"/>
                <a:gd name="T82" fmla="*/ 4628 w 17678"/>
                <a:gd name="T83" fmla="*/ 6802 h 11958"/>
                <a:gd name="T84" fmla="*/ 7124 w 17678"/>
                <a:gd name="T85" fmla="*/ 3215 h 11958"/>
                <a:gd name="T86" fmla="*/ 6455 w 17678"/>
                <a:gd name="T87" fmla="*/ 4674 h 11958"/>
                <a:gd name="T88" fmla="*/ 7232 w 17678"/>
                <a:gd name="T89" fmla="*/ 6550 h 11958"/>
                <a:gd name="T90" fmla="*/ 10423 w 17678"/>
                <a:gd name="T91" fmla="*/ 5090 h 11958"/>
                <a:gd name="T92" fmla="*/ 12655 w 17678"/>
                <a:gd name="T93" fmla="*/ 7909 h 11958"/>
                <a:gd name="T94" fmla="*/ 10807 w 17678"/>
                <a:gd name="T95" fmla="*/ 4503 h 11958"/>
                <a:gd name="T96" fmla="*/ 9025 w 17678"/>
                <a:gd name="T97" fmla="*/ 4387 h 11958"/>
                <a:gd name="T98" fmla="*/ 7232 w 17678"/>
                <a:gd name="T99" fmla="*/ 5862 h 11958"/>
                <a:gd name="T100" fmla="*/ 6942 w 17678"/>
                <a:gd name="T101" fmla="*/ 5160 h 11958"/>
                <a:gd name="T102" fmla="*/ 10695 w 17678"/>
                <a:gd name="T103" fmla="*/ 3215 h 11958"/>
                <a:gd name="T104" fmla="*/ 12903 w 17678"/>
                <a:gd name="T105" fmla="*/ 6571 h 1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78" h="11958">
                  <a:moveTo>
                    <a:pt x="17543" y="3477"/>
                  </a:moveTo>
                  <a:lnTo>
                    <a:pt x="14284" y="217"/>
                  </a:lnTo>
                  <a:cubicBezTo>
                    <a:pt x="14149" y="83"/>
                    <a:pt x="13932" y="83"/>
                    <a:pt x="13797" y="217"/>
                  </a:cubicBezTo>
                  <a:cubicBezTo>
                    <a:pt x="13663" y="351"/>
                    <a:pt x="13663" y="569"/>
                    <a:pt x="13797" y="704"/>
                  </a:cubicBezTo>
                  <a:lnTo>
                    <a:pt x="16814" y="3720"/>
                  </a:lnTo>
                  <a:lnTo>
                    <a:pt x="15050" y="5483"/>
                  </a:lnTo>
                  <a:cubicBezTo>
                    <a:pt x="14996" y="5537"/>
                    <a:pt x="14908" y="5537"/>
                    <a:pt x="14854" y="5483"/>
                  </a:cubicBezTo>
                  <a:lnTo>
                    <a:pt x="11371" y="2001"/>
                  </a:lnTo>
                  <a:cubicBezTo>
                    <a:pt x="11317" y="1947"/>
                    <a:pt x="11317" y="1859"/>
                    <a:pt x="11371" y="1805"/>
                  </a:cubicBezTo>
                  <a:lnTo>
                    <a:pt x="12555" y="621"/>
                  </a:lnTo>
                  <a:cubicBezTo>
                    <a:pt x="12689" y="487"/>
                    <a:pt x="12689" y="269"/>
                    <a:pt x="12555" y="135"/>
                  </a:cubicBezTo>
                  <a:cubicBezTo>
                    <a:pt x="12421" y="0"/>
                    <a:pt x="12203" y="0"/>
                    <a:pt x="12068" y="135"/>
                  </a:cubicBezTo>
                  <a:lnTo>
                    <a:pt x="10885" y="1318"/>
                  </a:lnTo>
                  <a:cubicBezTo>
                    <a:pt x="10640" y="1564"/>
                    <a:pt x="10581" y="1926"/>
                    <a:pt x="10709" y="2227"/>
                  </a:cubicBezTo>
                  <a:lnTo>
                    <a:pt x="10309" y="2627"/>
                  </a:lnTo>
                  <a:lnTo>
                    <a:pt x="8765" y="2627"/>
                  </a:lnTo>
                  <a:lnTo>
                    <a:pt x="8644" y="2627"/>
                  </a:lnTo>
                  <a:lnTo>
                    <a:pt x="7510" y="2627"/>
                  </a:lnTo>
                  <a:lnTo>
                    <a:pt x="7005" y="2122"/>
                  </a:lnTo>
                  <a:cubicBezTo>
                    <a:pt x="7025" y="2051"/>
                    <a:pt x="7035" y="1978"/>
                    <a:pt x="7035" y="1902"/>
                  </a:cubicBezTo>
                  <a:cubicBezTo>
                    <a:pt x="7035" y="1681"/>
                    <a:pt x="6949" y="1474"/>
                    <a:pt x="6793" y="1318"/>
                  </a:cubicBezTo>
                  <a:lnTo>
                    <a:pt x="5641" y="166"/>
                  </a:lnTo>
                  <a:cubicBezTo>
                    <a:pt x="5507" y="32"/>
                    <a:pt x="5289" y="32"/>
                    <a:pt x="5155" y="166"/>
                  </a:cubicBezTo>
                  <a:cubicBezTo>
                    <a:pt x="5020" y="300"/>
                    <a:pt x="5020" y="518"/>
                    <a:pt x="5155" y="653"/>
                  </a:cubicBezTo>
                  <a:lnTo>
                    <a:pt x="6306" y="1804"/>
                  </a:lnTo>
                  <a:cubicBezTo>
                    <a:pt x="6341" y="1840"/>
                    <a:pt x="6347" y="1881"/>
                    <a:pt x="6347" y="1902"/>
                  </a:cubicBezTo>
                  <a:cubicBezTo>
                    <a:pt x="6347" y="1924"/>
                    <a:pt x="6342" y="1965"/>
                    <a:pt x="6306" y="2000"/>
                  </a:cubicBezTo>
                  <a:lnTo>
                    <a:pt x="6210" y="2096"/>
                  </a:lnTo>
                  <a:lnTo>
                    <a:pt x="2823" y="5483"/>
                  </a:lnTo>
                  <a:cubicBezTo>
                    <a:pt x="2821" y="5484"/>
                    <a:pt x="2820" y="5485"/>
                    <a:pt x="2819" y="5486"/>
                  </a:cubicBezTo>
                  <a:cubicBezTo>
                    <a:pt x="2785" y="5518"/>
                    <a:pt x="2746" y="5523"/>
                    <a:pt x="2726" y="5523"/>
                  </a:cubicBezTo>
                  <a:cubicBezTo>
                    <a:pt x="2704" y="5523"/>
                    <a:pt x="2663" y="5518"/>
                    <a:pt x="2628" y="5483"/>
                  </a:cubicBezTo>
                  <a:lnTo>
                    <a:pt x="864" y="3719"/>
                  </a:lnTo>
                  <a:lnTo>
                    <a:pt x="3921" y="662"/>
                  </a:lnTo>
                  <a:cubicBezTo>
                    <a:pt x="4055" y="528"/>
                    <a:pt x="4055" y="310"/>
                    <a:pt x="3921" y="176"/>
                  </a:cubicBezTo>
                  <a:cubicBezTo>
                    <a:pt x="3787" y="41"/>
                    <a:pt x="3569" y="41"/>
                    <a:pt x="3434" y="176"/>
                  </a:cubicBezTo>
                  <a:lnTo>
                    <a:pt x="134" y="3476"/>
                  </a:lnTo>
                  <a:cubicBezTo>
                    <a:pt x="0" y="3610"/>
                    <a:pt x="0" y="3828"/>
                    <a:pt x="134" y="3963"/>
                  </a:cubicBezTo>
                  <a:lnTo>
                    <a:pt x="2141" y="5969"/>
                  </a:lnTo>
                  <a:cubicBezTo>
                    <a:pt x="2302" y="6131"/>
                    <a:pt x="2514" y="6211"/>
                    <a:pt x="2726" y="6211"/>
                  </a:cubicBezTo>
                  <a:cubicBezTo>
                    <a:pt x="2823" y="6211"/>
                    <a:pt x="2920" y="6193"/>
                    <a:pt x="3012" y="6159"/>
                  </a:cubicBezTo>
                  <a:lnTo>
                    <a:pt x="4142" y="7289"/>
                  </a:lnTo>
                  <a:cubicBezTo>
                    <a:pt x="4054" y="7454"/>
                    <a:pt x="4004" y="7641"/>
                    <a:pt x="4004" y="7840"/>
                  </a:cubicBezTo>
                  <a:cubicBezTo>
                    <a:pt x="4004" y="8489"/>
                    <a:pt x="4532" y="9016"/>
                    <a:pt x="5180" y="9016"/>
                  </a:cubicBezTo>
                  <a:cubicBezTo>
                    <a:pt x="5182" y="9016"/>
                    <a:pt x="5183" y="9016"/>
                    <a:pt x="5185" y="9016"/>
                  </a:cubicBezTo>
                  <a:cubicBezTo>
                    <a:pt x="5185" y="9016"/>
                    <a:pt x="5185" y="9016"/>
                    <a:pt x="5185" y="9016"/>
                  </a:cubicBezTo>
                  <a:cubicBezTo>
                    <a:pt x="5185" y="9663"/>
                    <a:pt x="5710" y="10190"/>
                    <a:pt x="6356" y="10192"/>
                  </a:cubicBezTo>
                  <a:cubicBezTo>
                    <a:pt x="6356" y="10193"/>
                    <a:pt x="6356" y="10193"/>
                    <a:pt x="6356" y="10194"/>
                  </a:cubicBezTo>
                  <a:cubicBezTo>
                    <a:pt x="6356" y="10842"/>
                    <a:pt x="6884" y="11370"/>
                    <a:pt x="7532" y="11370"/>
                  </a:cubicBezTo>
                  <a:cubicBezTo>
                    <a:pt x="7732" y="11370"/>
                    <a:pt x="7920" y="11320"/>
                    <a:pt x="8085" y="11232"/>
                  </a:cubicBezTo>
                  <a:lnTo>
                    <a:pt x="8505" y="11652"/>
                  </a:lnTo>
                  <a:cubicBezTo>
                    <a:pt x="8702" y="11849"/>
                    <a:pt x="8964" y="11958"/>
                    <a:pt x="9243" y="11958"/>
                  </a:cubicBezTo>
                  <a:cubicBezTo>
                    <a:pt x="9522" y="11958"/>
                    <a:pt x="9784" y="11849"/>
                    <a:pt x="9981" y="11652"/>
                  </a:cubicBezTo>
                  <a:cubicBezTo>
                    <a:pt x="10168" y="11466"/>
                    <a:pt x="10275" y="11221"/>
                    <a:pt x="10286" y="10958"/>
                  </a:cubicBezTo>
                  <a:cubicBezTo>
                    <a:pt x="10540" y="10946"/>
                    <a:pt x="10791" y="10843"/>
                    <a:pt x="10985" y="10649"/>
                  </a:cubicBezTo>
                  <a:cubicBezTo>
                    <a:pt x="11190" y="10444"/>
                    <a:pt x="11300" y="10172"/>
                    <a:pt x="11296" y="9882"/>
                  </a:cubicBezTo>
                  <a:cubicBezTo>
                    <a:pt x="11296" y="9882"/>
                    <a:pt x="11296" y="9881"/>
                    <a:pt x="11296" y="9881"/>
                  </a:cubicBezTo>
                  <a:cubicBezTo>
                    <a:pt x="11595" y="9862"/>
                    <a:pt x="11871" y="9731"/>
                    <a:pt x="12074" y="9509"/>
                  </a:cubicBezTo>
                  <a:cubicBezTo>
                    <a:pt x="12279" y="9286"/>
                    <a:pt x="12380" y="9005"/>
                    <a:pt x="12380" y="8724"/>
                  </a:cubicBezTo>
                  <a:cubicBezTo>
                    <a:pt x="12667" y="8716"/>
                    <a:pt x="12937" y="8600"/>
                    <a:pt x="13141" y="8396"/>
                  </a:cubicBezTo>
                  <a:cubicBezTo>
                    <a:pt x="13355" y="8182"/>
                    <a:pt x="13472" y="7899"/>
                    <a:pt x="13471" y="7597"/>
                  </a:cubicBezTo>
                  <a:cubicBezTo>
                    <a:pt x="13470" y="7419"/>
                    <a:pt x="13428" y="7248"/>
                    <a:pt x="13351" y="7095"/>
                  </a:cubicBezTo>
                  <a:lnTo>
                    <a:pt x="14479" y="6063"/>
                  </a:lnTo>
                  <a:cubicBezTo>
                    <a:pt x="14621" y="6162"/>
                    <a:pt x="14786" y="6212"/>
                    <a:pt x="14952" y="6212"/>
                  </a:cubicBezTo>
                  <a:cubicBezTo>
                    <a:pt x="15164" y="6212"/>
                    <a:pt x="15375" y="6131"/>
                    <a:pt x="15537" y="5970"/>
                  </a:cubicBezTo>
                  <a:lnTo>
                    <a:pt x="17543" y="3963"/>
                  </a:lnTo>
                  <a:cubicBezTo>
                    <a:pt x="17678" y="3829"/>
                    <a:pt x="17678" y="3611"/>
                    <a:pt x="17543" y="3477"/>
                  </a:cubicBezTo>
                  <a:close/>
                  <a:moveTo>
                    <a:pt x="5180" y="8328"/>
                  </a:moveTo>
                  <a:cubicBezTo>
                    <a:pt x="4911" y="8328"/>
                    <a:pt x="4692" y="8109"/>
                    <a:pt x="4692" y="7840"/>
                  </a:cubicBezTo>
                  <a:cubicBezTo>
                    <a:pt x="4692" y="7571"/>
                    <a:pt x="4911" y="7352"/>
                    <a:pt x="5180" y="7352"/>
                  </a:cubicBezTo>
                  <a:cubicBezTo>
                    <a:pt x="5449" y="7352"/>
                    <a:pt x="5668" y="7571"/>
                    <a:pt x="5668" y="7840"/>
                  </a:cubicBezTo>
                  <a:cubicBezTo>
                    <a:pt x="5668" y="8109"/>
                    <a:pt x="5449" y="8328"/>
                    <a:pt x="5180" y="8328"/>
                  </a:cubicBezTo>
                  <a:close/>
                  <a:moveTo>
                    <a:pt x="6724" y="9341"/>
                  </a:moveTo>
                  <a:cubicBezTo>
                    <a:pt x="6710" y="9354"/>
                    <a:pt x="6696" y="9368"/>
                    <a:pt x="6683" y="9382"/>
                  </a:cubicBezTo>
                  <a:cubicBezTo>
                    <a:pt x="6597" y="9458"/>
                    <a:pt x="6484" y="9504"/>
                    <a:pt x="6361" y="9504"/>
                  </a:cubicBezTo>
                  <a:cubicBezTo>
                    <a:pt x="6092" y="9504"/>
                    <a:pt x="5873" y="9285"/>
                    <a:pt x="5873" y="9016"/>
                  </a:cubicBezTo>
                  <a:cubicBezTo>
                    <a:pt x="5873" y="8747"/>
                    <a:pt x="6092" y="8528"/>
                    <a:pt x="6361" y="8528"/>
                  </a:cubicBezTo>
                  <a:cubicBezTo>
                    <a:pt x="6630" y="8528"/>
                    <a:pt x="6849" y="8747"/>
                    <a:pt x="6849" y="9016"/>
                  </a:cubicBezTo>
                  <a:cubicBezTo>
                    <a:pt x="6849" y="9141"/>
                    <a:pt x="6801" y="9254"/>
                    <a:pt x="6724" y="9341"/>
                  </a:cubicBezTo>
                  <a:close/>
                  <a:moveTo>
                    <a:pt x="7882" y="10533"/>
                  </a:moveTo>
                  <a:cubicBezTo>
                    <a:pt x="7880" y="10535"/>
                    <a:pt x="7879" y="10536"/>
                    <a:pt x="7877" y="10538"/>
                  </a:cubicBezTo>
                  <a:cubicBezTo>
                    <a:pt x="7875" y="10540"/>
                    <a:pt x="7874" y="10541"/>
                    <a:pt x="7872" y="10543"/>
                  </a:cubicBezTo>
                  <a:cubicBezTo>
                    <a:pt x="7784" y="10629"/>
                    <a:pt x="7664" y="10682"/>
                    <a:pt x="7532" y="10682"/>
                  </a:cubicBezTo>
                  <a:cubicBezTo>
                    <a:pt x="7263" y="10682"/>
                    <a:pt x="7044" y="10463"/>
                    <a:pt x="7044" y="10194"/>
                  </a:cubicBezTo>
                  <a:cubicBezTo>
                    <a:pt x="7044" y="10069"/>
                    <a:pt x="7092" y="9956"/>
                    <a:pt x="7169" y="9869"/>
                  </a:cubicBezTo>
                  <a:cubicBezTo>
                    <a:pt x="7183" y="9856"/>
                    <a:pt x="7197" y="9843"/>
                    <a:pt x="7210" y="9829"/>
                  </a:cubicBezTo>
                  <a:cubicBezTo>
                    <a:pt x="7296" y="9753"/>
                    <a:pt x="7409" y="9706"/>
                    <a:pt x="7532" y="9706"/>
                  </a:cubicBezTo>
                  <a:cubicBezTo>
                    <a:pt x="7801" y="9706"/>
                    <a:pt x="8020" y="9925"/>
                    <a:pt x="8020" y="10194"/>
                  </a:cubicBezTo>
                  <a:cubicBezTo>
                    <a:pt x="8020" y="10326"/>
                    <a:pt x="7967" y="10446"/>
                    <a:pt x="7882" y="10533"/>
                  </a:cubicBezTo>
                  <a:close/>
                  <a:moveTo>
                    <a:pt x="12655" y="7909"/>
                  </a:moveTo>
                  <a:cubicBezTo>
                    <a:pt x="12572" y="7991"/>
                    <a:pt x="12463" y="8037"/>
                    <a:pt x="12346" y="8037"/>
                  </a:cubicBezTo>
                  <a:cubicBezTo>
                    <a:pt x="12230" y="8037"/>
                    <a:pt x="12121" y="7991"/>
                    <a:pt x="12038" y="7909"/>
                  </a:cubicBezTo>
                  <a:lnTo>
                    <a:pt x="11323" y="7194"/>
                  </a:lnTo>
                  <a:cubicBezTo>
                    <a:pt x="11189" y="7060"/>
                    <a:pt x="10971" y="7060"/>
                    <a:pt x="10837" y="7194"/>
                  </a:cubicBezTo>
                  <a:cubicBezTo>
                    <a:pt x="10702" y="7329"/>
                    <a:pt x="10702" y="7546"/>
                    <a:pt x="10837" y="7681"/>
                  </a:cubicBezTo>
                  <a:lnTo>
                    <a:pt x="11551" y="8396"/>
                  </a:lnTo>
                  <a:cubicBezTo>
                    <a:pt x="11552" y="8396"/>
                    <a:pt x="11552" y="8396"/>
                    <a:pt x="11552" y="8396"/>
                  </a:cubicBezTo>
                  <a:lnTo>
                    <a:pt x="11554" y="8398"/>
                  </a:lnTo>
                  <a:cubicBezTo>
                    <a:pt x="11731" y="8575"/>
                    <a:pt x="11737" y="8859"/>
                    <a:pt x="11568" y="9044"/>
                  </a:cubicBezTo>
                  <a:cubicBezTo>
                    <a:pt x="11482" y="9137"/>
                    <a:pt x="11366" y="9190"/>
                    <a:pt x="11240" y="9194"/>
                  </a:cubicBezTo>
                  <a:cubicBezTo>
                    <a:pt x="11114" y="9199"/>
                    <a:pt x="10994" y="9154"/>
                    <a:pt x="10903" y="9067"/>
                  </a:cubicBezTo>
                  <a:lnTo>
                    <a:pt x="10214" y="8415"/>
                  </a:lnTo>
                  <a:cubicBezTo>
                    <a:pt x="10076" y="8285"/>
                    <a:pt x="9859" y="8291"/>
                    <a:pt x="9728" y="8429"/>
                  </a:cubicBezTo>
                  <a:cubicBezTo>
                    <a:pt x="9597" y="8567"/>
                    <a:pt x="9603" y="8785"/>
                    <a:pt x="9741" y="8915"/>
                  </a:cubicBezTo>
                  <a:lnTo>
                    <a:pt x="10491" y="9625"/>
                  </a:lnTo>
                  <a:cubicBezTo>
                    <a:pt x="10565" y="9695"/>
                    <a:pt x="10607" y="9790"/>
                    <a:pt x="10608" y="9892"/>
                  </a:cubicBezTo>
                  <a:cubicBezTo>
                    <a:pt x="10609" y="9994"/>
                    <a:pt x="10570" y="10090"/>
                    <a:pt x="10498" y="10162"/>
                  </a:cubicBezTo>
                  <a:cubicBezTo>
                    <a:pt x="10352" y="10309"/>
                    <a:pt x="10114" y="10309"/>
                    <a:pt x="9968" y="10162"/>
                  </a:cubicBezTo>
                  <a:lnTo>
                    <a:pt x="9620" y="9815"/>
                  </a:lnTo>
                  <a:cubicBezTo>
                    <a:pt x="9486" y="9681"/>
                    <a:pt x="9268" y="9681"/>
                    <a:pt x="9134" y="9815"/>
                  </a:cubicBezTo>
                  <a:cubicBezTo>
                    <a:pt x="9066" y="9882"/>
                    <a:pt x="9033" y="9970"/>
                    <a:pt x="9033" y="10058"/>
                  </a:cubicBezTo>
                  <a:cubicBezTo>
                    <a:pt x="9033" y="10146"/>
                    <a:pt x="9066" y="10234"/>
                    <a:pt x="9134" y="10301"/>
                  </a:cubicBezTo>
                  <a:lnTo>
                    <a:pt x="9495" y="10663"/>
                  </a:lnTo>
                  <a:cubicBezTo>
                    <a:pt x="9562" y="10730"/>
                    <a:pt x="9599" y="10819"/>
                    <a:pt x="9599" y="10914"/>
                  </a:cubicBezTo>
                  <a:cubicBezTo>
                    <a:pt x="9599" y="11009"/>
                    <a:pt x="9562" y="11099"/>
                    <a:pt x="9495" y="11166"/>
                  </a:cubicBezTo>
                  <a:cubicBezTo>
                    <a:pt x="9427" y="11233"/>
                    <a:pt x="9338" y="11270"/>
                    <a:pt x="9243" y="11270"/>
                  </a:cubicBezTo>
                  <a:cubicBezTo>
                    <a:pt x="9148" y="11270"/>
                    <a:pt x="9059" y="11233"/>
                    <a:pt x="8992" y="11166"/>
                  </a:cubicBezTo>
                  <a:lnTo>
                    <a:pt x="8571" y="10745"/>
                  </a:lnTo>
                  <a:cubicBezTo>
                    <a:pt x="8658" y="10580"/>
                    <a:pt x="8708" y="10393"/>
                    <a:pt x="8708" y="10194"/>
                  </a:cubicBezTo>
                  <a:cubicBezTo>
                    <a:pt x="8708" y="9547"/>
                    <a:pt x="8183" y="9020"/>
                    <a:pt x="7537" y="9018"/>
                  </a:cubicBezTo>
                  <a:cubicBezTo>
                    <a:pt x="7537" y="9017"/>
                    <a:pt x="7537" y="9017"/>
                    <a:pt x="7537" y="9016"/>
                  </a:cubicBezTo>
                  <a:cubicBezTo>
                    <a:pt x="7537" y="8368"/>
                    <a:pt x="7009" y="7840"/>
                    <a:pt x="6361" y="7840"/>
                  </a:cubicBezTo>
                  <a:cubicBezTo>
                    <a:pt x="6359" y="7840"/>
                    <a:pt x="6358" y="7841"/>
                    <a:pt x="6356" y="7841"/>
                  </a:cubicBezTo>
                  <a:cubicBezTo>
                    <a:pt x="6356" y="7840"/>
                    <a:pt x="6356" y="7840"/>
                    <a:pt x="6356" y="7840"/>
                  </a:cubicBezTo>
                  <a:cubicBezTo>
                    <a:pt x="6356" y="7192"/>
                    <a:pt x="5829" y="6664"/>
                    <a:pt x="5180" y="6664"/>
                  </a:cubicBezTo>
                  <a:cubicBezTo>
                    <a:pt x="4981" y="6664"/>
                    <a:pt x="4793" y="6714"/>
                    <a:pt x="4628" y="6802"/>
                  </a:cubicBezTo>
                  <a:lnTo>
                    <a:pt x="3553" y="5727"/>
                  </a:lnTo>
                  <a:lnTo>
                    <a:pt x="6595" y="2685"/>
                  </a:lnTo>
                  <a:lnTo>
                    <a:pt x="7124" y="3215"/>
                  </a:lnTo>
                  <a:cubicBezTo>
                    <a:pt x="7189" y="3279"/>
                    <a:pt x="7277" y="3315"/>
                    <a:pt x="7368" y="3315"/>
                  </a:cubicBezTo>
                  <a:lnTo>
                    <a:pt x="7813" y="3315"/>
                  </a:lnTo>
                  <a:lnTo>
                    <a:pt x="6455" y="4674"/>
                  </a:lnTo>
                  <a:cubicBezTo>
                    <a:pt x="6247" y="4881"/>
                    <a:pt x="6133" y="5157"/>
                    <a:pt x="6133" y="5451"/>
                  </a:cubicBezTo>
                  <a:cubicBezTo>
                    <a:pt x="6133" y="5745"/>
                    <a:pt x="6247" y="6021"/>
                    <a:pt x="6455" y="6228"/>
                  </a:cubicBezTo>
                  <a:cubicBezTo>
                    <a:pt x="6663" y="6436"/>
                    <a:pt x="6939" y="6550"/>
                    <a:pt x="7232" y="6550"/>
                  </a:cubicBezTo>
                  <a:cubicBezTo>
                    <a:pt x="7526" y="6550"/>
                    <a:pt x="7802" y="6436"/>
                    <a:pt x="8010" y="6228"/>
                  </a:cubicBezTo>
                  <a:lnTo>
                    <a:pt x="9162" y="5076"/>
                  </a:lnTo>
                  <a:lnTo>
                    <a:pt x="10423" y="5090"/>
                  </a:lnTo>
                  <a:lnTo>
                    <a:pt x="12653" y="7290"/>
                  </a:lnTo>
                  <a:cubicBezTo>
                    <a:pt x="12736" y="7373"/>
                    <a:pt x="12782" y="7482"/>
                    <a:pt x="12782" y="7599"/>
                  </a:cubicBezTo>
                  <a:cubicBezTo>
                    <a:pt x="12783" y="7716"/>
                    <a:pt x="12737" y="7826"/>
                    <a:pt x="12655" y="7909"/>
                  </a:cubicBezTo>
                  <a:close/>
                  <a:moveTo>
                    <a:pt x="12903" y="6571"/>
                  </a:moveTo>
                  <a:lnTo>
                    <a:pt x="10807" y="4503"/>
                  </a:lnTo>
                  <a:cubicBezTo>
                    <a:pt x="10807" y="4503"/>
                    <a:pt x="10807" y="4503"/>
                    <a:pt x="10807" y="4503"/>
                  </a:cubicBezTo>
                  <a:lnTo>
                    <a:pt x="10804" y="4500"/>
                  </a:lnTo>
                  <a:cubicBezTo>
                    <a:pt x="10727" y="4423"/>
                    <a:pt x="10622" y="4391"/>
                    <a:pt x="10522" y="4403"/>
                  </a:cubicBezTo>
                  <a:lnTo>
                    <a:pt x="9025" y="4387"/>
                  </a:lnTo>
                  <a:cubicBezTo>
                    <a:pt x="8932" y="4386"/>
                    <a:pt x="8843" y="4422"/>
                    <a:pt x="8778" y="4487"/>
                  </a:cubicBezTo>
                  <a:lnTo>
                    <a:pt x="7523" y="5742"/>
                  </a:lnTo>
                  <a:cubicBezTo>
                    <a:pt x="7445" y="5819"/>
                    <a:pt x="7342" y="5862"/>
                    <a:pt x="7232" y="5862"/>
                  </a:cubicBezTo>
                  <a:cubicBezTo>
                    <a:pt x="7123" y="5862"/>
                    <a:pt x="7019" y="5819"/>
                    <a:pt x="6942" y="5742"/>
                  </a:cubicBezTo>
                  <a:cubicBezTo>
                    <a:pt x="6864" y="5664"/>
                    <a:pt x="6821" y="5561"/>
                    <a:pt x="6821" y="5451"/>
                  </a:cubicBezTo>
                  <a:cubicBezTo>
                    <a:pt x="6821" y="5341"/>
                    <a:pt x="6864" y="5238"/>
                    <a:pt x="6942" y="5160"/>
                  </a:cubicBezTo>
                  <a:lnTo>
                    <a:pt x="8786" y="3315"/>
                  </a:lnTo>
                  <a:lnTo>
                    <a:pt x="10452" y="3315"/>
                  </a:lnTo>
                  <a:cubicBezTo>
                    <a:pt x="10543" y="3315"/>
                    <a:pt x="10630" y="3279"/>
                    <a:pt x="10695" y="3215"/>
                  </a:cubicBezTo>
                  <a:lnTo>
                    <a:pt x="11153" y="2756"/>
                  </a:lnTo>
                  <a:lnTo>
                    <a:pt x="13982" y="5585"/>
                  </a:lnTo>
                  <a:lnTo>
                    <a:pt x="12903" y="65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41">
              <a:extLst>
                <a:ext uri="{FF2B5EF4-FFF2-40B4-BE49-F238E27FC236}">
                  <a16:creationId xmlns:a16="http://schemas.microsoft.com/office/drawing/2014/main" id="{8467A9E6-7D8A-4DE9-B4BB-699A3DFA0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2838" y="57642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Oval 42">
              <a:extLst>
                <a:ext uri="{FF2B5EF4-FFF2-40B4-BE49-F238E27FC236}">
                  <a16:creationId xmlns:a16="http://schemas.microsoft.com/office/drawing/2014/main" id="{58A10A13-006F-49C9-9EE3-4143D2AE3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4376" y="5765801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Oval 43">
              <a:extLst>
                <a:ext uri="{FF2B5EF4-FFF2-40B4-BE49-F238E27FC236}">
                  <a16:creationId xmlns:a16="http://schemas.microsoft.com/office/drawing/2014/main" id="{71024318-CC26-4899-99E9-2149CFDA9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7876" y="562927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Oval 44">
              <a:extLst>
                <a:ext uri="{FF2B5EF4-FFF2-40B4-BE49-F238E27FC236}">
                  <a16:creationId xmlns:a16="http://schemas.microsoft.com/office/drawing/2014/main" id="{786F0B53-F121-4A36-8F88-FAE15B901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0926" y="5629276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8032D8AD-D255-4E51-8132-56A40731BEDD}"/>
              </a:ext>
            </a:extLst>
          </p:cNvPr>
          <p:cNvGrpSpPr/>
          <p:nvPr/>
        </p:nvGrpSpPr>
        <p:grpSpPr>
          <a:xfrm>
            <a:off x="9244013" y="5551488"/>
            <a:ext cx="560388" cy="558800"/>
            <a:chOff x="9244013" y="5551488"/>
            <a:chExt cx="560388" cy="558800"/>
          </a:xfrm>
        </p:grpSpPr>
        <p:sp>
          <p:nvSpPr>
            <p:cNvPr id="179" name="Freeform 45">
              <a:extLst>
                <a:ext uri="{FF2B5EF4-FFF2-40B4-BE49-F238E27FC236}">
                  <a16:creationId xmlns:a16="http://schemas.microsoft.com/office/drawing/2014/main" id="{4365CC9B-EE1B-4647-A045-396E661F1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4013" y="5551488"/>
              <a:ext cx="560388" cy="558800"/>
            </a:xfrm>
            <a:custGeom>
              <a:avLst/>
              <a:gdLst>
                <a:gd name="T0" fmla="*/ 13558 w 17611"/>
                <a:gd name="T1" fmla="*/ 461 h 17610"/>
                <a:gd name="T2" fmla="*/ 7933 w 17611"/>
                <a:gd name="T3" fmla="*/ 1790 h 17610"/>
                <a:gd name="T4" fmla="*/ 4351 w 17611"/>
                <a:gd name="T5" fmla="*/ 2090 h 17610"/>
                <a:gd name="T6" fmla="*/ 2090 w 17611"/>
                <a:gd name="T7" fmla="*/ 4351 h 17610"/>
                <a:gd name="T8" fmla="*/ 1791 w 17611"/>
                <a:gd name="T9" fmla="*/ 7932 h 17610"/>
                <a:gd name="T10" fmla="*/ 2090 w 17611"/>
                <a:gd name="T11" fmla="*/ 9850 h 17610"/>
                <a:gd name="T12" fmla="*/ 3191 w 17611"/>
                <a:gd name="T13" fmla="*/ 12351 h 17610"/>
                <a:gd name="T14" fmla="*/ 2434 w 17611"/>
                <a:gd name="T15" fmla="*/ 14766 h 17610"/>
                <a:gd name="T16" fmla="*/ 2434 w 17611"/>
                <a:gd name="T17" fmla="*/ 17610 h 17610"/>
                <a:gd name="T18" fmla="*/ 17611 w 17611"/>
                <a:gd name="T19" fmla="*/ 2434 h 17610"/>
                <a:gd name="T20" fmla="*/ 1791 w 17611"/>
                <a:gd name="T21" fmla="*/ 7245 h 17610"/>
                <a:gd name="T22" fmla="*/ 2434 w 17611"/>
                <a:gd name="T23" fmla="*/ 5039 h 17610"/>
                <a:gd name="T24" fmla="*/ 4695 w 17611"/>
                <a:gd name="T25" fmla="*/ 2777 h 17610"/>
                <a:gd name="T26" fmla="*/ 6142 w 17611"/>
                <a:gd name="T27" fmla="*/ 688 h 17610"/>
                <a:gd name="T28" fmla="*/ 7589 w 17611"/>
                <a:gd name="T29" fmla="*/ 2777 h 17610"/>
                <a:gd name="T30" fmla="*/ 9850 w 17611"/>
                <a:gd name="T31" fmla="*/ 5039 h 17610"/>
                <a:gd name="T32" fmla="*/ 10493 w 17611"/>
                <a:gd name="T33" fmla="*/ 7245 h 17610"/>
                <a:gd name="T34" fmla="*/ 9506 w 17611"/>
                <a:gd name="T35" fmla="*/ 9506 h 17610"/>
                <a:gd name="T36" fmla="*/ 5941 w 17611"/>
                <a:gd name="T37" fmla="*/ 7307 h 17610"/>
                <a:gd name="T38" fmla="*/ 2778 w 17611"/>
                <a:gd name="T39" fmla="*/ 9506 h 17610"/>
                <a:gd name="T40" fmla="*/ 9850 w 17611"/>
                <a:gd name="T41" fmla="*/ 14660 h 17610"/>
                <a:gd name="T42" fmla="*/ 7311 w 17611"/>
                <a:gd name="T43" fmla="*/ 16922 h 17610"/>
                <a:gd name="T44" fmla="*/ 6623 w 17611"/>
                <a:gd name="T45" fmla="*/ 15067 h 17610"/>
                <a:gd name="T46" fmla="*/ 2778 w 17611"/>
                <a:gd name="T47" fmla="*/ 15454 h 17610"/>
                <a:gd name="T48" fmla="*/ 3191 w 17611"/>
                <a:gd name="T49" fmla="*/ 11663 h 17610"/>
                <a:gd name="T50" fmla="*/ 9506 w 17611"/>
                <a:gd name="T51" fmla="*/ 10194 h 17610"/>
                <a:gd name="T52" fmla="*/ 10054 w 17611"/>
                <a:gd name="T53" fmla="*/ 12456 h 17610"/>
                <a:gd name="T54" fmla="*/ 9850 w 17611"/>
                <a:gd name="T55" fmla="*/ 14660 h 17610"/>
                <a:gd name="T56" fmla="*/ 14724 w 17611"/>
                <a:gd name="T57" fmla="*/ 14613 h 17610"/>
                <a:gd name="T58" fmla="*/ 16923 w 17611"/>
                <a:gd name="T59" fmla="*/ 16922 h 17610"/>
                <a:gd name="T60" fmla="*/ 11844 w 17611"/>
                <a:gd name="T61" fmla="*/ 13558 h 17610"/>
                <a:gd name="T62" fmla="*/ 11768 w 17611"/>
                <a:gd name="T63" fmla="*/ 10194 h 17610"/>
                <a:gd name="T64" fmla="*/ 15349 w 17611"/>
                <a:gd name="T65" fmla="*/ 10954 h 17610"/>
                <a:gd name="T66" fmla="*/ 16923 w 17611"/>
                <a:gd name="T67" fmla="*/ 14269 h 17610"/>
                <a:gd name="T68" fmla="*/ 14724 w 17611"/>
                <a:gd name="T69" fmla="*/ 5851 h 17610"/>
                <a:gd name="T70" fmla="*/ 16923 w 17611"/>
                <a:gd name="T71" fmla="*/ 9506 h 17610"/>
                <a:gd name="T72" fmla="*/ 14661 w 17611"/>
                <a:gd name="T73" fmla="*/ 10954 h 17610"/>
                <a:gd name="T74" fmla="*/ 12456 w 17611"/>
                <a:gd name="T75" fmla="*/ 9850 h 17610"/>
                <a:gd name="T76" fmla="*/ 10194 w 17611"/>
                <a:gd name="T77" fmla="*/ 7932 h 17610"/>
                <a:gd name="T78" fmla="*/ 10493 w 17611"/>
                <a:gd name="T79" fmla="*/ 4351 h 17610"/>
                <a:gd name="T80" fmla="*/ 12112 w 17611"/>
                <a:gd name="T81" fmla="*/ 2777 h 17610"/>
                <a:gd name="T82" fmla="*/ 13558 w 17611"/>
                <a:gd name="T83" fmla="*/ 1149 h 17610"/>
                <a:gd name="T84" fmla="*/ 15005 w 17611"/>
                <a:gd name="T85" fmla="*/ 2777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11" h="17610">
                  <a:moveTo>
                    <a:pt x="17267" y="2090"/>
                  </a:moveTo>
                  <a:lnTo>
                    <a:pt x="15342" y="2090"/>
                  </a:lnTo>
                  <a:cubicBezTo>
                    <a:pt x="15260" y="1178"/>
                    <a:pt x="14491" y="461"/>
                    <a:pt x="13558" y="461"/>
                  </a:cubicBezTo>
                  <a:cubicBezTo>
                    <a:pt x="12626" y="461"/>
                    <a:pt x="11857" y="1178"/>
                    <a:pt x="11775" y="2090"/>
                  </a:cubicBezTo>
                  <a:lnTo>
                    <a:pt x="7933" y="2090"/>
                  </a:lnTo>
                  <a:lnTo>
                    <a:pt x="7933" y="1790"/>
                  </a:lnTo>
                  <a:cubicBezTo>
                    <a:pt x="7933" y="803"/>
                    <a:pt x="7129" y="0"/>
                    <a:pt x="6142" y="0"/>
                  </a:cubicBezTo>
                  <a:cubicBezTo>
                    <a:pt x="5155" y="0"/>
                    <a:pt x="4351" y="803"/>
                    <a:pt x="4351" y="1790"/>
                  </a:cubicBezTo>
                  <a:lnTo>
                    <a:pt x="4351" y="2090"/>
                  </a:lnTo>
                  <a:lnTo>
                    <a:pt x="2434" y="2090"/>
                  </a:lnTo>
                  <a:cubicBezTo>
                    <a:pt x="2244" y="2090"/>
                    <a:pt x="2090" y="2244"/>
                    <a:pt x="2090" y="2434"/>
                  </a:cubicBezTo>
                  <a:lnTo>
                    <a:pt x="2090" y="4351"/>
                  </a:lnTo>
                  <a:lnTo>
                    <a:pt x="1791" y="4351"/>
                  </a:lnTo>
                  <a:cubicBezTo>
                    <a:pt x="803" y="4351"/>
                    <a:pt x="0" y="5154"/>
                    <a:pt x="0" y="6142"/>
                  </a:cubicBezTo>
                  <a:cubicBezTo>
                    <a:pt x="0" y="7129"/>
                    <a:pt x="803" y="7932"/>
                    <a:pt x="1791" y="7932"/>
                  </a:cubicBezTo>
                  <a:lnTo>
                    <a:pt x="2090" y="7932"/>
                  </a:lnTo>
                  <a:lnTo>
                    <a:pt x="2090" y="9816"/>
                  </a:lnTo>
                  <a:cubicBezTo>
                    <a:pt x="2090" y="9821"/>
                    <a:pt x="2090" y="9844"/>
                    <a:pt x="2090" y="9850"/>
                  </a:cubicBezTo>
                  <a:lnTo>
                    <a:pt x="2090" y="12007"/>
                  </a:lnTo>
                  <a:cubicBezTo>
                    <a:pt x="2090" y="12197"/>
                    <a:pt x="2244" y="12351"/>
                    <a:pt x="2434" y="12351"/>
                  </a:cubicBezTo>
                  <a:lnTo>
                    <a:pt x="3191" y="12351"/>
                  </a:lnTo>
                  <a:cubicBezTo>
                    <a:pt x="3857" y="12351"/>
                    <a:pt x="4399" y="12892"/>
                    <a:pt x="4399" y="13558"/>
                  </a:cubicBezTo>
                  <a:cubicBezTo>
                    <a:pt x="4399" y="14224"/>
                    <a:pt x="3857" y="14766"/>
                    <a:pt x="3191" y="14766"/>
                  </a:cubicBezTo>
                  <a:lnTo>
                    <a:pt x="2434" y="14766"/>
                  </a:lnTo>
                  <a:cubicBezTo>
                    <a:pt x="2244" y="14766"/>
                    <a:pt x="2090" y="14920"/>
                    <a:pt x="2090" y="15110"/>
                  </a:cubicBezTo>
                  <a:lnTo>
                    <a:pt x="2090" y="17266"/>
                  </a:lnTo>
                  <a:cubicBezTo>
                    <a:pt x="2090" y="17456"/>
                    <a:pt x="2244" y="17610"/>
                    <a:pt x="2434" y="17610"/>
                  </a:cubicBezTo>
                  <a:lnTo>
                    <a:pt x="17267" y="17610"/>
                  </a:lnTo>
                  <a:cubicBezTo>
                    <a:pt x="17457" y="17610"/>
                    <a:pt x="17611" y="17456"/>
                    <a:pt x="17611" y="17266"/>
                  </a:cubicBezTo>
                  <a:lnTo>
                    <a:pt x="17611" y="2434"/>
                  </a:lnTo>
                  <a:cubicBezTo>
                    <a:pt x="17611" y="2244"/>
                    <a:pt x="17457" y="2090"/>
                    <a:pt x="17267" y="2090"/>
                  </a:cubicBezTo>
                  <a:close/>
                  <a:moveTo>
                    <a:pt x="2434" y="7245"/>
                  </a:moveTo>
                  <a:lnTo>
                    <a:pt x="1791" y="7245"/>
                  </a:lnTo>
                  <a:cubicBezTo>
                    <a:pt x="1183" y="7245"/>
                    <a:pt x="688" y="6750"/>
                    <a:pt x="688" y="6142"/>
                  </a:cubicBezTo>
                  <a:cubicBezTo>
                    <a:pt x="688" y="5534"/>
                    <a:pt x="1183" y="5039"/>
                    <a:pt x="1791" y="5039"/>
                  </a:cubicBezTo>
                  <a:lnTo>
                    <a:pt x="2434" y="5039"/>
                  </a:lnTo>
                  <a:cubicBezTo>
                    <a:pt x="2624" y="5039"/>
                    <a:pt x="2778" y="4885"/>
                    <a:pt x="2778" y="4695"/>
                  </a:cubicBezTo>
                  <a:lnTo>
                    <a:pt x="2778" y="2777"/>
                  </a:lnTo>
                  <a:lnTo>
                    <a:pt x="4695" y="2777"/>
                  </a:lnTo>
                  <a:cubicBezTo>
                    <a:pt x="4885" y="2777"/>
                    <a:pt x="5039" y="2623"/>
                    <a:pt x="5039" y="2434"/>
                  </a:cubicBezTo>
                  <a:lnTo>
                    <a:pt x="5039" y="1790"/>
                  </a:lnTo>
                  <a:cubicBezTo>
                    <a:pt x="5039" y="1182"/>
                    <a:pt x="5534" y="688"/>
                    <a:pt x="6142" y="688"/>
                  </a:cubicBezTo>
                  <a:cubicBezTo>
                    <a:pt x="6750" y="688"/>
                    <a:pt x="7245" y="1182"/>
                    <a:pt x="7245" y="1790"/>
                  </a:cubicBezTo>
                  <a:lnTo>
                    <a:pt x="7245" y="2434"/>
                  </a:lnTo>
                  <a:cubicBezTo>
                    <a:pt x="7245" y="2623"/>
                    <a:pt x="7399" y="2777"/>
                    <a:pt x="7589" y="2777"/>
                  </a:cubicBezTo>
                  <a:lnTo>
                    <a:pt x="9506" y="2777"/>
                  </a:lnTo>
                  <a:lnTo>
                    <a:pt x="9506" y="4695"/>
                  </a:lnTo>
                  <a:cubicBezTo>
                    <a:pt x="9506" y="4885"/>
                    <a:pt x="9660" y="5039"/>
                    <a:pt x="9850" y="5039"/>
                  </a:cubicBezTo>
                  <a:lnTo>
                    <a:pt x="10493" y="5039"/>
                  </a:lnTo>
                  <a:cubicBezTo>
                    <a:pt x="11101" y="5039"/>
                    <a:pt x="11596" y="5534"/>
                    <a:pt x="11596" y="6142"/>
                  </a:cubicBezTo>
                  <a:cubicBezTo>
                    <a:pt x="11596" y="6750"/>
                    <a:pt x="11101" y="7245"/>
                    <a:pt x="10493" y="7245"/>
                  </a:cubicBezTo>
                  <a:lnTo>
                    <a:pt x="9850" y="7245"/>
                  </a:lnTo>
                  <a:cubicBezTo>
                    <a:pt x="9660" y="7245"/>
                    <a:pt x="9506" y="7399"/>
                    <a:pt x="9506" y="7589"/>
                  </a:cubicBezTo>
                  <a:lnTo>
                    <a:pt x="9506" y="9506"/>
                  </a:lnTo>
                  <a:lnTo>
                    <a:pt x="6285" y="9506"/>
                  </a:lnTo>
                  <a:lnTo>
                    <a:pt x="6285" y="7651"/>
                  </a:lnTo>
                  <a:cubicBezTo>
                    <a:pt x="6285" y="7461"/>
                    <a:pt x="6131" y="7307"/>
                    <a:pt x="5941" y="7307"/>
                  </a:cubicBezTo>
                  <a:cubicBezTo>
                    <a:pt x="5751" y="7307"/>
                    <a:pt x="5597" y="7461"/>
                    <a:pt x="5597" y="7651"/>
                  </a:cubicBezTo>
                  <a:lnTo>
                    <a:pt x="5597" y="9506"/>
                  </a:lnTo>
                  <a:lnTo>
                    <a:pt x="2778" y="9506"/>
                  </a:lnTo>
                  <a:lnTo>
                    <a:pt x="2778" y="7589"/>
                  </a:lnTo>
                  <a:cubicBezTo>
                    <a:pt x="2778" y="7399"/>
                    <a:pt x="2624" y="7245"/>
                    <a:pt x="2434" y="7245"/>
                  </a:cubicBezTo>
                  <a:close/>
                  <a:moveTo>
                    <a:pt x="9850" y="14660"/>
                  </a:moveTo>
                  <a:cubicBezTo>
                    <a:pt x="9660" y="14660"/>
                    <a:pt x="9506" y="14814"/>
                    <a:pt x="9506" y="15004"/>
                  </a:cubicBezTo>
                  <a:lnTo>
                    <a:pt x="9506" y="16922"/>
                  </a:lnTo>
                  <a:lnTo>
                    <a:pt x="7311" y="16922"/>
                  </a:lnTo>
                  <a:lnTo>
                    <a:pt x="7311" y="15067"/>
                  </a:lnTo>
                  <a:cubicBezTo>
                    <a:pt x="7311" y="14878"/>
                    <a:pt x="7157" y="14724"/>
                    <a:pt x="6967" y="14724"/>
                  </a:cubicBezTo>
                  <a:cubicBezTo>
                    <a:pt x="6777" y="14724"/>
                    <a:pt x="6623" y="14878"/>
                    <a:pt x="6623" y="15067"/>
                  </a:cubicBezTo>
                  <a:lnTo>
                    <a:pt x="6623" y="16922"/>
                  </a:lnTo>
                  <a:lnTo>
                    <a:pt x="2778" y="16922"/>
                  </a:lnTo>
                  <a:lnTo>
                    <a:pt x="2778" y="15454"/>
                  </a:lnTo>
                  <a:lnTo>
                    <a:pt x="3191" y="15454"/>
                  </a:lnTo>
                  <a:cubicBezTo>
                    <a:pt x="4236" y="15454"/>
                    <a:pt x="5087" y="14603"/>
                    <a:pt x="5087" y="13558"/>
                  </a:cubicBezTo>
                  <a:cubicBezTo>
                    <a:pt x="5087" y="12513"/>
                    <a:pt x="4236" y="11663"/>
                    <a:pt x="3191" y="11663"/>
                  </a:cubicBezTo>
                  <a:lnTo>
                    <a:pt x="2778" y="11663"/>
                  </a:lnTo>
                  <a:lnTo>
                    <a:pt x="2778" y="10194"/>
                  </a:lnTo>
                  <a:lnTo>
                    <a:pt x="9506" y="10194"/>
                  </a:lnTo>
                  <a:lnTo>
                    <a:pt x="9506" y="12112"/>
                  </a:lnTo>
                  <a:cubicBezTo>
                    <a:pt x="9506" y="12302"/>
                    <a:pt x="9660" y="12456"/>
                    <a:pt x="9850" y="12456"/>
                  </a:cubicBezTo>
                  <a:lnTo>
                    <a:pt x="10054" y="12456"/>
                  </a:lnTo>
                  <a:cubicBezTo>
                    <a:pt x="10661" y="12456"/>
                    <a:pt x="11156" y="12950"/>
                    <a:pt x="11156" y="13558"/>
                  </a:cubicBezTo>
                  <a:cubicBezTo>
                    <a:pt x="11156" y="14166"/>
                    <a:pt x="10661" y="14660"/>
                    <a:pt x="10054" y="14660"/>
                  </a:cubicBezTo>
                  <a:lnTo>
                    <a:pt x="9850" y="14660"/>
                  </a:lnTo>
                  <a:close/>
                  <a:moveTo>
                    <a:pt x="16923" y="14269"/>
                  </a:moveTo>
                  <a:lnTo>
                    <a:pt x="15068" y="14269"/>
                  </a:lnTo>
                  <a:cubicBezTo>
                    <a:pt x="14878" y="14269"/>
                    <a:pt x="14724" y="14423"/>
                    <a:pt x="14724" y="14613"/>
                  </a:cubicBezTo>
                  <a:cubicBezTo>
                    <a:pt x="14724" y="14803"/>
                    <a:pt x="14878" y="14957"/>
                    <a:pt x="15068" y="14957"/>
                  </a:cubicBezTo>
                  <a:lnTo>
                    <a:pt x="16923" y="14957"/>
                  </a:lnTo>
                  <a:lnTo>
                    <a:pt x="16923" y="16922"/>
                  </a:lnTo>
                  <a:lnTo>
                    <a:pt x="10194" y="16922"/>
                  </a:lnTo>
                  <a:lnTo>
                    <a:pt x="10194" y="15343"/>
                  </a:lnTo>
                  <a:cubicBezTo>
                    <a:pt x="11116" y="15271"/>
                    <a:pt x="11844" y="14498"/>
                    <a:pt x="11844" y="13558"/>
                  </a:cubicBezTo>
                  <a:cubicBezTo>
                    <a:pt x="11844" y="12618"/>
                    <a:pt x="11116" y="11845"/>
                    <a:pt x="10194" y="11774"/>
                  </a:cubicBezTo>
                  <a:lnTo>
                    <a:pt x="10194" y="10194"/>
                  </a:lnTo>
                  <a:lnTo>
                    <a:pt x="11768" y="10194"/>
                  </a:lnTo>
                  <a:lnTo>
                    <a:pt x="11768" y="10954"/>
                  </a:lnTo>
                  <a:cubicBezTo>
                    <a:pt x="11768" y="11942"/>
                    <a:pt x="12571" y="12745"/>
                    <a:pt x="13558" y="12745"/>
                  </a:cubicBezTo>
                  <a:cubicBezTo>
                    <a:pt x="14546" y="12745"/>
                    <a:pt x="15349" y="11942"/>
                    <a:pt x="15349" y="10954"/>
                  </a:cubicBezTo>
                  <a:lnTo>
                    <a:pt x="15349" y="10194"/>
                  </a:lnTo>
                  <a:lnTo>
                    <a:pt x="16923" y="10194"/>
                  </a:lnTo>
                  <a:lnTo>
                    <a:pt x="16923" y="14269"/>
                  </a:lnTo>
                  <a:close/>
                  <a:moveTo>
                    <a:pt x="16923" y="5507"/>
                  </a:moveTo>
                  <a:lnTo>
                    <a:pt x="15068" y="5507"/>
                  </a:lnTo>
                  <a:cubicBezTo>
                    <a:pt x="14878" y="5507"/>
                    <a:pt x="14724" y="5661"/>
                    <a:pt x="14724" y="5851"/>
                  </a:cubicBezTo>
                  <a:cubicBezTo>
                    <a:pt x="14724" y="6041"/>
                    <a:pt x="14878" y="6195"/>
                    <a:pt x="15068" y="6195"/>
                  </a:cubicBezTo>
                  <a:lnTo>
                    <a:pt x="16923" y="6195"/>
                  </a:lnTo>
                  <a:lnTo>
                    <a:pt x="16923" y="9506"/>
                  </a:lnTo>
                  <a:lnTo>
                    <a:pt x="15005" y="9506"/>
                  </a:lnTo>
                  <a:cubicBezTo>
                    <a:pt x="14815" y="9506"/>
                    <a:pt x="14661" y="9660"/>
                    <a:pt x="14661" y="9850"/>
                  </a:cubicBezTo>
                  <a:lnTo>
                    <a:pt x="14661" y="10954"/>
                  </a:lnTo>
                  <a:cubicBezTo>
                    <a:pt x="14661" y="11562"/>
                    <a:pt x="14167" y="12057"/>
                    <a:pt x="13558" y="12057"/>
                  </a:cubicBezTo>
                  <a:cubicBezTo>
                    <a:pt x="12950" y="12057"/>
                    <a:pt x="12456" y="11562"/>
                    <a:pt x="12456" y="10954"/>
                  </a:cubicBezTo>
                  <a:lnTo>
                    <a:pt x="12456" y="9850"/>
                  </a:lnTo>
                  <a:cubicBezTo>
                    <a:pt x="12456" y="9660"/>
                    <a:pt x="12302" y="9506"/>
                    <a:pt x="12112" y="9506"/>
                  </a:cubicBezTo>
                  <a:lnTo>
                    <a:pt x="10194" y="9506"/>
                  </a:lnTo>
                  <a:lnTo>
                    <a:pt x="10194" y="7932"/>
                  </a:lnTo>
                  <a:lnTo>
                    <a:pt x="10493" y="7932"/>
                  </a:lnTo>
                  <a:cubicBezTo>
                    <a:pt x="11481" y="7932"/>
                    <a:pt x="12284" y="7129"/>
                    <a:pt x="12284" y="6142"/>
                  </a:cubicBezTo>
                  <a:cubicBezTo>
                    <a:pt x="12284" y="5154"/>
                    <a:pt x="11481" y="4351"/>
                    <a:pt x="10493" y="4351"/>
                  </a:cubicBezTo>
                  <a:lnTo>
                    <a:pt x="10194" y="4351"/>
                  </a:lnTo>
                  <a:lnTo>
                    <a:pt x="10194" y="2777"/>
                  </a:lnTo>
                  <a:lnTo>
                    <a:pt x="12112" y="2777"/>
                  </a:lnTo>
                  <a:cubicBezTo>
                    <a:pt x="12302" y="2777"/>
                    <a:pt x="12456" y="2623"/>
                    <a:pt x="12456" y="2434"/>
                  </a:cubicBezTo>
                  <a:lnTo>
                    <a:pt x="12456" y="2252"/>
                  </a:lnTo>
                  <a:cubicBezTo>
                    <a:pt x="12456" y="1644"/>
                    <a:pt x="12950" y="1149"/>
                    <a:pt x="13558" y="1149"/>
                  </a:cubicBezTo>
                  <a:cubicBezTo>
                    <a:pt x="14167" y="1149"/>
                    <a:pt x="14661" y="1644"/>
                    <a:pt x="14661" y="2252"/>
                  </a:cubicBezTo>
                  <a:lnTo>
                    <a:pt x="14661" y="2434"/>
                  </a:lnTo>
                  <a:cubicBezTo>
                    <a:pt x="14661" y="2623"/>
                    <a:pt x="14815" y="2777"/>
                    <a:pt x="15005" y="2777"/>
                  </a:cubicBezTo>
                  <a:lnTo>
                    <a:pt x="16923" y="2777"/>
                  </a:lnTo>
                  <a:lnTo>
                    <a:pt x="16923" y="55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Oval 46">
              <a:extLst>
                <a:ext uri="{FF2B5EF4-FFF2-40B4-BE49-F238E27FC236}">
                  <a16:creationId xmlns:a16="http://schemas.microsoft.com/office/drawing/2014/main" id="{C0956AA9-C945-43C1-B998-23BFF71D0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5151" y="5978526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47">
              <a:extLst>
                <a:ext uri="{FF2B5EF4-FFF2-40B4-BE49-F238E27FC236}">
                  <a16:creationId xmlns:a16="http://schemas.microsoft.com/office/drawing/2014/main" id="{EB1A82B6-0B3A-4122-9883-952B69904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1051" y="60039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Oval 48">
              <a:extLst>
                <a:ext uri="{FF2B5EF4-FFF2-40B4-BE49-F238E27FC236}">
                  <a16:creationId xmlns:a16="http://schemas.microsoft.com/office/drawing/2014/main" id="{DD342455-CAAA-45ED-974D-F9E1FC85F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1051" y="57261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Oval 49">
              <a:extLst>
                <a:ext uri="{FF2B5EF4-FFF2-40B4-BE49-F238E27FC236}">
                  <a16:creationId xmlns:a16="http://schemas.microsoft.com/office/drawing/2014/main" id="{2AE44C91-F713-4FCF-968C-48036E2E4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3401" y="5741988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BF10A4CC-4FCB-4248-A48A-76F5DBBD72DA}"/>
              </a:ext>
            </a:extLst>
          </p:cNvPr>
          <p:cNvGrpSpPr/>
          <p:nvPr/>
        </p:nvGrpSpPr>
        <p:grpSpPr>
          <a:xfrm>
            <a:off x="10247313" y="5551488"/>
            <a:ext cx="514350" cy="558800"/>
            <a:chOff x="10247313" y="5551488"/>
            <a:chExt cx="514350" cy="558800"/>
          </a:xfrm>
        </p:grpSpPr>
        <p:sp>
          <p:nvSpPr>
            <p:cNvPr id="184" name="Freeform 50">
              <a:extLst>
                <a:ext uri="{FF2B5EF4-FFF2-40B4-BE49-F238E27FC236}">
                  <a16:creationId xmlns:a16="http://schemas.microsoft.com/office/drawing/2014/main" id="{B2AEF8C7-1BF5-4138-B2F4-A0630965D3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47313" y="5926138"/>
              <a:ext cx="514350" cy="184150"/>
            </a:xfrm>
            <a:custGeom>
              <a:avLst/>
              <a:gdLst>
                <a:gd name="T0" fmla="*/ 14995 w 16212"/>
                <a:gd name="T1" fmla="*/ 2720 h 5802"/>
                <a:gd name="T2" fmla="*/ 14995 w 16212"/>
                <a:gd name="T3" fmla="*/ 1949 h 5802"/>
                <a:gd name="T4" fmla="*/ 13709 w 16212"/>
                <a:gd name="T5" fmla="*/ 663 h 5802"/>
                <a:gd name="T6" fmla="*/ 8450 w 16212"/>
                <a:gd name="T7" fmla="*/ 663 h 5802"/>
                <a:gd name="T8" fmla="*/ 8450 w 16212"/>
                <a:gd name="T9" fmla="*/ 344 h 5802"/>
                <a:gd name="T10" fmla="*/ 8106 w 16212"/>
                <a:gd name="T11" fmla="*/ 0 h 5802"/>
                <a:gd name="T12" fmla="*/ 7762 w 16212"/>
                <a:gd name="T13" fmla="*/ 344 h 5802"/>
                <a:gd name="T14" fmla="*/ 7762 w 16212"/>
                <a:gd name="T15" fmla="*/ 663 h 5802"/>
                <a:gd name="T16" fmla="*/ 2502 w 16212"/>
                <a:gd name="T17" fmla="*/ 663 h 5802"/>
                <a:gd name="T18" fmla="*/ 1217 w 16212"/>
                <a:gd name="T19" fmla="*/ 1949 h 5802"/>
                <a:gd name="T20" fmla="*/ 1217 w 16212"/>
                <a:gd name="T21" fmla="*/ 2720 h 5802"/>
                <a:gd name="T22" fmla="*/ 0 w 16212"/>
                <a:gd name="T23" fmla="*/ 4242 h 5802"/>
                <a:gd name="T24" fmla="*/ 1561 w 16212"/>
                <a:gd name="T25" fmla="*/ 5802 h 5802"/>
                <a:gd name="T26" fmla="*/ 3121 w 16212"/>
                <a:gd name="T27" fmla="*/ 4242 h 5802"/>
                <a:gd name="T28" fmla="*/ 1905 w 16212"/>
                <a:gd name="T29" fmla="*/ 2720 h 5802"/>
                <a:gd name="T30" fmla="*/ 1905 w 16212"/>
                <a:gd name="T31" fmla="*/ 1949 h 5802"/>
                <a:gd name="T32" fmla="*/ 2502 w 16212"/>
                <a:gd name="T33" fmla="*/ 1351 h 5802"/>
                <a:gd name="T34" fmla="*/ 7762 w 16212"/>
                <a:gd name="T35" fmla="*/ 1351 h 5802"/>
                <a:gd name="T36" fmla="*/ 7762 w 16212"/>
                <a:gd name="T37" fmla="*/ 2720 h 5802"/>
                <a:gd name="T38" fmla="*/ 6545 w 16212"/>
                <a:gd name="T39" fmla="*/ 4242 h 5802"/>
                <a:gd name="T40" fmla="*/ 8106 w 16212"/>
                <a:gd name="T41" fmla="*/ 5802 h 5802"/>
                <a:gd name="T42" fmla="*/ 9666 w 16212"/>
                <a:gd name="T43" fmla="*/ 4242 h 5802"/>
                <a:gd name="T44" fmla="*/ 8450 w 16212"/>
                <a:gd name="T45" fmla="*/ 2720 h 5802"/>
                <a:gd name="T46" fmla="*/ 8450 w 16212"/>
                <a:gd name="T47" fmla="*/ 1351 h 5802"/>
                <a:gd name="T48" fmla="*/ 13709 w 16212"/>
                <a:gd name="T49" fmla="*/ 1351 h 5802"/>
                <a:gd name="T50" fmla="*/ 14307 w 16212"/>
                <a:gd name="T51" fmla="*/ 1949 h 5802"/>
                <a:gd name="T52" fmla="*/ 14307 w 16212"/>
                <a:gd name="T53" fmla="*/ 2720 h 5802"/>
                <a:gd name="T54" fmla="*/ 13090 w 16212"/>
                <a:gd name="T55" fmla="*/ 4242 h 5802"/>
                <a:gd name="T56" fmla="*/ 14651 w 16212"/>
                <a:gd name="T57" fmla="*/ 5802 h 5802"/>
                <a:gd name="T58" fmla="*/ 16212 w 16212"/>
                <a:gd name="T59" fmla="*/ 4242 h 5802"/>
                <a:gd name="T60" fmla="*/ 14995 w 16212"/>
                <a:gd name="T61" fmla="*/ 2720 h 5802"/>
                <a:gd name="T62" fmla="*/ 2433 w 16212"/>
                <a:gd name="T63" fmla="*/ 4242 h 5802"/>
                <a:gd name="T64" fmla="*/ 1561 w 16212"/>
                <a:gd name="T65" fmla="*/ 5114 h 5802"/>
                <a:gd name="T66" fmla="*/ 688 w 16212"/>
                <a:gd name="T67" fmla="*/ 4242 h 5802"/>
                <a:gd name="T68" fmla="*/ 1561 w 16212"/>
                <a:gd name="T69" fmla="*/ 3369 h 5802"/>
                <a:gd name="T70" fmla="*/ 2433 w 16212"/>
                <a:gd name="T71" fmla="*/ 4242 h 5802"/>
                <a:gd name="T72" fmla="*/ 8978 w 16212"/>
                <a:gd name="T73" fmla="*/ 4242 h 5802"/>
                <a:gd name="T74" fmla="*/ 8106 w 16212"/>
                <a:gd name="T75" fmla="*/ 5114 h 5802"/>
                <a:gd name="T76" fmla="*/ 7233 w 16212"/>
                <a:gd name="T77" fmla="*/ 4242 h 5802"/>
                <a:gd name="T78" fmla="*/ 8106 w 16212"/>
                <a:gd name="T79" fmla="*/ 3369 h 5802"/>
                <a:gd name="T80" fmla="*/ 8978 w 16212"/>
                <a:gd name="T81" fmla="*/ 4242 h 5802"/>
                <a:gd name="T82" fmla="*/ 14651 w 16212"/>
                <a:gd name="T83" fmla="*/ 5114 h 5802"/>
                <a:gd name="T84" fmla="*/ 13778 w 16212"/>
                <a:gd name="T85" fmla="*/ 4242 h 5802"/>
                <a:gd name="T86" fmla="*/ 14651 w 16212"/>
                <a:gd name="T87" fmla="*/ 3369 h 5802"/>
                <a:gd name="T88" fmla="*/ 15524 w 16212"/>
                <a:gd name="T89" fmla="*/ 4242 h 5802"/>
                <a:gd name="T90" fmla="*/ 14651 w 16212"/>
                <a:gd name="T91" fmla="*/ 5114 h 5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212" h="5802">
                  <a:moveTo>
                    <a:pt x="14995" y="2720"/>
                  </a:moveTo>
                  <a:lnTo>
                    <a:pt x="14995" y="1949"/>
                  </a:lnTo>
                  <a:cubicBezTo>
                    <a:pt x="14995" y="1240"/>
                    <a:pt x="14418" y="663"/>
                    <a:pt x="13709" y="663"/>
                  </a:cubicBezTo>
                  <a:lnTo>
                    <a:pt x="8450" y="663"/>
                  </a:lnTo>
                  <a:lnTo>
                    <a:pt x="8450" y="344"/>
                  </a:lnTo>
                  <a:cubicBezTo>
                    <a:pt x="8450" y="154"/>
                    <a:pt x="8296" y="0"/>
                    <a:pt x="8106" y="0"/>
                  </a:cubicBezTo>
                  <a:cubicBezTo>
                    <a:pt x="7916" y="0"/>
                    <a:pt x="7762" y="154"/>
                    <a:pt x="7762" y="344"/>
                  </a:cubicBezTo>
                  <a:lnTo>
                    <a:pt x="7762" y="663"/>
                  </a:lnTo>
                  <a:lnTo>
                    <a:pt x="2502" y="663"/>
                  </a:lnTo>
                  <a:cubicBezTo>
                    <a:pt x="1793" y="663"/>
                    <a:pt x="1217" y="1240"/>
                    <a:pt x="1217" y="1949"/>
                  </a:cubicBezTo>
                  <a:lnTo>
                    <a:pt x="1217" y="2720"/>
                  </a:lnTo>
                  <a:cubicBezTo>
                    <a:pt x="521" y="2877"/>
                    <a:pt x="0" y="3499"/>
                    <a:pt x="0" y="4242"/>
                  </a:cubicBezTo>
                  <a:cubicBezTo>
                    <a:pt x="0" y="5102"/>
                    <a:pt x="700" y="5802"/>
                    <a:pt x="1561" y="5802"/>
                  </a:cubicBezTo>
                  <a:cubicBezTo>
                    <a:pt x="2421" y="5802"/>
                    <a:pt x="3121" y="5102"/>
                    <a:pt x="3121" y="4242"/>
                  </a:cubicBezTo>
                  <a:cubicBezTo>
                    <a:pt x="3121" y="3499"/>
                    <a:pt x="2600" y="2877"/>
                    <a:pt x="1905" y="2720"/>
                  </a:cubicBezTo>
                  <a:lnTo>
                    <a:pt x="1905" y="1949"/>
                  </a:lnTo>
                  <a:cubicBezTo>
                    <a:pt x="1905" y="1619"/>
                    <a:pt x="2173" y="1351"/>
                    <a:pt x="2502" y="1351"/>
                  </a:cubicBezTo>
                  <a:lnTo>
                    <a:pt x="7762" y="1351"/>
                  </a:lnTo>
                  <a:lnTo>
                    <a:pt x="7762" y="2720"/>
                  </a:lnTo>
                  <a:cubicBezTo>
                    <a:pt x="7066" y="2877"/>
                    <a:pt x="6545" y="3499"/>
                    <a:pt x="6545" y="4242"/>
                  </a:cubicBezTo>
                  <a:cubicBezTo>
                    <a:pt x="6545" y="5102"/>
                    <a:pt x="7245" y="5802"/>
                    <a:pt x="8106" y="5802"/>
                  </a:cubicBezTo>
                  <a:cubicBezTo>
                    <a:pt x="8966" y="5802"/>
                    <a:pt x="9666" y="5102"/>
                    <a:pt x="9666" y="4242"/>
                  </a:cubicBezTo>
                  <a:cubicBezTo>
                    <a:pt x="9666" y="3499"/>
                    <a:pt x="9145" y="2877"/>
                    <a:pt x="8450" y="2720"/>
                  </a:cubicBezTo>
                  <a:lnTo>
                    <a:pt x="8450" y="1351"/>
                  </a:lnTo>
                  <a:lnTo>
                    <a:pt x="13709" y="1351"/>
                  </a:lnTo>
                  <a:cubicBezTo>
                    <a:pt x="14039" y="1351"/>
                    <a:pt x="14307" y="1619"/>
                    <a:pt x="14307" y="1949"/>
                  </a:cubicBezTo>
                  <a:lnTo>
                    <a:pt x="14307" y="2720"/>
                  </a:lnTo>
                  <a:cubicBezTo>
                    <a:pt x="13611" y="2877"/>
                    <a:pt x="13090" y="3499"/>
                    <a:pt x="13090" y="4242"/>
                  </a:cubicBezTo>
                  <a:cubicBezTo>
                    <a:pt x="13090" y="5102"/>
                    <a:pt x="13790" y="5802"/>
                    <a:pt x="14651" y="5802"/>
                  </a:cubicBezTo>
                  <a:cubicBezTo>
                    <a:pt x="15511" y="5802"/>
                    <a:pt x="16212" y="5102"/>
                    <a:pt x="16212" y="4242"/>
                  </a:cubicBezTo>
                  <a:cubicBezTo>
                    <a:pt x="16212" y="3499"/>
                    <a:pt x="15690" y="2877"/>
                    <a:pt x="14995" y="2720"/>
                  </a:cubicBezTo>
                  <a:close/>
                  <a:moveTo>
                    <a:pt x="2433" y="4242"/>
                  </a:moveTo>
                  <a:cubicBezTo>
                    <a:pt x="2433" y="4723"/>
                    <a:pt x="2042" y="5114"/>
                    <a:pt x="1561" y="5114"/>
                  </a:cubicBezTo>
                  <a:cubicBezTo>
                    <a:pt x="1079" y="5114"/>
                    <a:pt x="688" y="4723"/>
                    <a:pt x="688" y="4242"/>
                  </a:cubicBezTo>
                  <a:cubicBezTo>
                    <a:pt x="688" y="3761"/>
                    <a:pt x="1079" y="3369"/>
                    <a:pt x="1561" y="3369"/>
                  </a:cubicBezTo>
                  <a:cubicBezTo>
                    <a:pt x="2042" y="3369"/>
                    <a:pt x="2433" y="3761"/>
                    <a:pt x="2433" y="4242"/>
                  </a:cubicBezTo>
                  <a:close/>
                  <a:moveTo>
                    <a:pt x="8978" y="4242"/>
                  </a:moveTo>
                  <a:cubicBezTo>
                    <a:pt x="8978" y="4723"/>
                    <a:pt x="8587" y="5114"/>
                    <a:pt x="8106" y="5114"/>
                  </a:cubicBezTo>
                  <a:cubicBezTo>
                    <a:pt x="7625" y="5114"/>
                    <a:pt x="7233" y="4723"/>
                    <a:pt x="7233" y="4242"/>
                  </a:cubicBezTo>
                  <a:cubicBezTo>
                    <a:pt x="7233" y="3761"/>
                    <a:pt x="7625" y="3369"/>
                    <a:pt x="8106" y="3369"/>
                  </a:cubicBezTo>
                  <a:cubicBezTo>
                    <a:pt x="8587" y="3369"/>
                    <a:pt x="8978" y="3761"/>
                    <a:pt x="8978" y="4242"/>
                  </a:cubicBezTo>
                  <a:close/>
                  <a:moveTo>
                    <a:pt x="14651" y="5114"/>
                  </a:moveTo>
                  <a:cubicBezTo>
                    <a:pt x="14170" y="5114"/>
                    <a:pt x="13778" y="4723"/>
                    <a:pt x="13778" y="4242"/>
                  </a:cubicBezTo>
                  <a:cubicBezTo>
                    <a:pt x="13778" y="3761"/>
                    <a:pt x="14170" y="3369"/>
                    <a:pt x="14651" y="3369"/>
                  </a:cubicBezTo>
                  <a:cubicBezTo>
                    <a:pt x="15132" y="3369"/>
                    <a:pt x="15524" y="3761"/>
                    <a:pt x="15524" y="4242"/>
                  </a:cubicBezTo>
                  <a:cubicBezTo>
                    <a:pt x="15524" y="4723"/>
                    <a:pt x="15132" y="5114"/>
                    <a:pt x="14651" y="51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1">
              <a:extLst>
                <a:ext uri="{FF2B5EF4-FFF2-40B4-BE49-F238E27FC236}">
                  <a16:creationId xmlns:a16="http://schemas.microsoft.com/office/drawing/2014/main" id="{5E229BE3-B007-46FE-87FA-066E7BFBB3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33038" y="5551488"/>
              <a:ext cx="342900" cy="342900"/>
            </a:xfrm>
            <a:custGeom>
              <a:avLst/>
              <a:gdLst>
                <a:gd name="T0" fmla="*/ 5398 w 10795"/>
                <a:gd name="T1" fmla="*/ 0 h 10795"/>
                <a:gd name="T2" fmla="*/ 0 w 10795"/>
                <a:gd name="T3" fmla="*/ 5397 h 10795"/>
                <a:gd name="T4" fmla="*/ 2012 w 10795"/>
                <a:gd name="T5" fmla="*/ 9597 h 10795"/>
                <a:gd name="T6" fmla="*/ 2039 w 10795"/>
                <a:gd name="T7" fmla="*/ 9622 h 10795"/>
                <a:gd name="T8" fmla="*/ 2892 w 10795"/>
                <a:gd name="T9" fmla="*/ 10180 h 10795"/>
                <a:gd name="T10" fmla="*/ 2892 w 10795"/>
                <a:gd name="T11" fmla="*/ 10176 h 10795"/>
                <a:gd name="T12" fmla="*/ 5398 w 10795"/>
                <a:gd name="T13" fmla="*/ 10795 h 10795"/>
                <a:gd name="T14" fmla="*/ 8406 w 10795"/>
                <a:gd name="T15" fmla="*/ 9877 h 10795"/>
                <a:gd name="T16" fmla="*/ 8407 w 10795"/>
                <a:gd name="T17" fmla="*/ 9878 h 10795"/>
                <a:gd name="T18" fmla="*/ 8756 w 10795"/>
                <a:gd name="T19" fmla="*/ 9622 h 10795"/>
                <a:gd name="T20" fmla="*/ 8784 w 10795"/>
                <a:gd name="T21" fmla="*/ 9597 h 10795"/>
                <a:gd name="T22" fmla="*/ 10795 w 10795"/>
                <a:gd name="T23" fmla="*/ 5397 h 10795"/>
                <a:gd name="T24" fmla="*/ 5398 w 10795"/>
                <a:gd name="T25" fmla="*/ 0 h 10795"/>
                <a:gd name="T26" fmla="*/ 5398 w 10795"/>
                <a:gd name="T27" fmla="*/ 10107 h 10795"/>
                <a:gd name="T28" fmla="*/ 2646 w 10795"/>
                <a:gd name="T29" fmla="*/ 9216 h 10795"/>
                <a:gd name="T30" fmla="*/ 5398 w 10795"/>
                <a:gd name="T31" fmla="*/ 7239 h 10795"/>
                <a:gd name="T32" fmla="*/ 8150 w 10795"/>
                <a:gd name="T33" fmla="*/ 9216 h 10795"/>
                <a:gd name="T34" fmla="*/ 5398 w 10795"/>
                <a:gd name="T35" fmla="*/ 10107 h 10795"/>
                <a:gd name="T36" fmla="*/ 4146 w 10795"/>
                <a:gd name="T37" fmla="*/ 5397 h 10795"/>
                <a:gd name="T38" fmla="*/ 5301 w 10795"/>
                <a:gd name="T39" fmla="*/ 4243 h 10795"/>
                <a:gd name="T40" fmla="*/ 6455 w 10795"/>
                <a:gd name="T41" fmla="*/ 5397 h 10795"/>
                <a:gd name="T42" fmla="*/ 5301 w 10795"/>
                <a:gd name="T43" fmla="*/ 6551 h 10795"/>
                <a:gd name="T44" fmla="*/ 4146 w 10795"/>
                <a:gd name="T45" fmla="*/ 5397 h 10795"/>
                <a:gd name="T46" fmla="*/ 8709 w 10795"/>
                <a:gd name="T47" fmla="*/ 8742 h 10795"/>
                <a:gd name="T48" fmla="*/ 7645 w 10795"/>
                <a:gd name="T49" fmla="*/ 7328 h 10795"/>
                <a:gd name="T50" fmla="*/ 6558 w 10795"/>
                <a:gd name="T51" fmla="*/ 6741 h 10795"/>
                <a:gd name="T52" fmla="*/ 7143 w 10795"/>
                <a:gd name="T53" fmla="*/ 5397 h 10795"/>
                <a:gd name="T54" fmla="*/ 5301 w 10795"/>
                <a:gd name="T55" fmla="*/ 3555 h 10795"/>
                <a:gd name="T56" fmla="*/ 3458 w 10795"/>
                <a:gd name="T57" fmla="*/ 5397 h 10795"/>
                <a:gd name="T58" fmla="*/ 4098 w 10795"/>
                <a:gd name="T59" fmla="*/ 6791 h 10795"/>
                <a:gd name="T60" fmla="*/ 3151 w 10795"/>
                <a:gd name="T61" fmla="*/ 7328 h 10795"/>
                <a:gd name="T62" fmla="*/ 2086 w 10795"/>
                <a:gd name="T63" fmla="*/ 8742 h 10795"/>
                <a:gd name="T64" fmla="*/ 688 w 10795"/>
                <a:gd name="T65" fmla="*/ 5397 h 10795"/>
                <a:gd name="T66" fmla="*/ 5398 w 10795"/>
                <a:gd name="T67" fmla="*/ 688 h 10795"/>
                <a:gd name="T68" fmla="*/ 10107 w 10795"/>
                <a:gd name="T69" fmla="*/ 5397 h 10795"/>
                <a:gd name="T70" fmla="*/ 8709 w 10795"/>
                <a:gd name="T71" fmla="*/ 8742 h 10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95" h="10795">
                  <a:moveTo>
                    <a:pt x="5398" y="0"/>
                  </a:moveTo>
                  <a:cubicBezTo>
                    <a:pt x="2422" y="0"/>
                    <a:pt x="0" y="2421"/>
                    <a:pt x="0" y="5397"/>
                  </a:cubicBezTo>
                  <a:cubicBezTo>
                    <a:pt x="0" y="7092"/>
                    <a:pt x="786" y="8607"/>
                    <a:pt x="2012" y="9597"/>
                  </a:cubicBezTo>
                  <a:cubicBezTo>
                    <a:pt x="2021" y="9606"/>
                    <a:pt x="2030" y="9615"/>
                    <a:pt x="2039" y="9622"/>
                  </a:cubicBezTo>
                  <a:cubicBezTo>
                    <a:pt x="2309" y="9837"/>
                    <a:pt x="2594" y="10023"/>
                    <a:pt x="2892" y="10180"/>
                  </a:cubicBezTo>
                  <a:cubicBezTo>
                    <a:pt x="2892" y="10179"/>
                    <a:pt x="2892" y="10177"/>
                    <a:pt x="2892" y="10176"/>
                  </a:cubicBezTo>
                  <a:cubicBezTo>
                    <a:pt x="3641" y="10571"/>
                    <a:pt x="4494" y="10795"/>
                    <a:pt x="5398" y="10795"/>
                  </a:cubicBezTo>
                  <a:cubicBezTo>
                    <a:pt x="6510" y="10795"/>
                    <a:pt x="7546" y="10456"/>
                    <a:pt x="8406" y="9877"/>
                  </a:cubicBezTo>
                  <a:cubicBezTo>
                    <a:pt x="8406" y="9877"/>
                    <a:pt x="8407" y="9878"/>
                    <a:pt x="8407" y="9878"/>
                  </a:cubicBezTo>
                  <a:cubicBezTo>
                    <a:pt x="8526" y="9798"/>
                    <a:pt x="8643" y="9713"/>
                    <a:pt x="8756" y="9622"/>
                  </a:cubicBezTo>
                  <a:cubicBezTo>
                    <a:pt x="8766" y="9615"/>
                    <a:pt x="8775" y="9606"/>
                    <a:pt x="8784" y="9597"/>
                  </a:cubicBezTo>
                  <a:cubicBezTo>
                    <a:pt x="10010" y="8607"/>
                    <a:pt x="10795" y="7092"/>
                    <a:pt x="10795" y="5397"/>
                  </a:cubicBezTo>
                  <a:cubicBezTo>
                    <a:pt x="10795" y="2421"/>
                    <a:pt x="8374" y="0"/>
                    <a:pt x="5398" y="0"/>
                  </a:cubicBezTo>
                  <a:close/>
                  <a:moveTo>
                    <a:pt x="5398" y="10107"/>
                  </a:moveTo>
                  <a:cubicBezTo>
                    <a:pt x="4371" y="10107"/>
                    <a:pt x="3420" y="9776"/>
                    <a:pt x="2646" y="9216"/>
                  </a:cubicBezTo>
                  <a:cubicBezTo>
                    <a:pt x="3006" y="8059"/>
                    <a:pt x="4129" y="7239"/>
                    <a:pt x="5398" y="7239"/>
                  </a:cubicBezTo>
                  <a:cubicBezTo>
                    <a:pt x="6667" y="7239"/>
                    <a:pt x="7790" y="8059"/>
                    <a:pt x="8150" y="9216"/>
                  </a:cubicBezTo>
                  <a:cubicBezTo>
                    <a:pt x="7375" y="9776"/>
                    <a:pt x="6424" y="10107"/>
                    <a:pt x="5398" y="10107"/>
                  </a:cubicBezTo>
                  <a:close/>
                  <a:moveTo>
                    <a:pt x="4146" y="5397"/>
                  </a:moveTo>
                  <a:cubicBezTo>
                    <a:pt x="4146" y="4761"/>
                    <a:pt x="4664" y="4243"/>
                    <a:pt x="5301" y="4243"/>
                  </a:cubicBezTo>
                  <a:cubicBezTo>
                    <a:pt x="5937" y="4243"/>
                    <a:pt x="6455" y="4761"/>
                    <a:pt x="6455" y="5397"/>
                  </a:cubicBezTo>
                  <a:cubicBezTo>
                    <a:pt x="6455" y="6034"/>
                    <a:pt x="5937" y="6551"/>
                    <a:pt x="5301" y="6551"/>
                  </a:cubicBezTo>
                  <a:cubicBezTo>
                    <a:pt x="4664" y="6551"/>
                    <a:pt x="4146" y="6034"/>
                    <a:pt x="4146" y="5397"/>
                  </a:cubicBezTo>
                  <a:close/>
                  <a:moveTo>
                    <a:pt x="8709" y="8742"/>
                  </a:moveTo>
                  <a:cubicBezTo>
                    <a:pt x="8486" y="8194"/>
                    <a:pt x="8120" y="7704"/>
                    <a:pt x="7645" y="7328"/>
                  </a:cubicBezTo>
                  <a:cubicBezTo>
                    <a:pt x="7320" y="7070"/>
                    <a:pt x="6951" y="6873"/>
                    <a:pt x="6558" y="6741"/>
                  </a:cubicBezTo>
                  <a:cubicBezTo>
                    <a:pt x="6918" y="6405"/>
                    <a:pt x="7143" y="5927"/>
                    <a:pt x="7143" y="5397"/>
                  </a:cubicBezTo>
                  <a:cubicBezTo>
                    <a:pt x="7143" y="4381"/>
                    <a:pt x="6316" y="3555"/>
                    <a:pt x="5301" y="3555"/>
                  </a:cubicBezTo>
                  <a:cubicBezTo>
                    <a:pt x="4285" y="3555"/>
                    <a:pt x="3458" y="4381"/>
                    <a:pt x="3458" y="5397"/>
                  </a:cubicBezTo>
                  <a:cubicBezTo>
                    <a:pt x="3458" y="5954"/>
                    <a:pt x="3707" y="6453"/>
                    <a:pt x="4098" y="6791"/>
                  </a:cubicBezTo>
                  <a:cubicBezTo>
                    <a:pt x="3758" y="6921"/>
                    <a:pt x="3437" y="7101"/>
                    <a:pt x="3151" y="7328"/>
                  </a:cubicBezTo>
                  <a:cubicBezTo>
                    <a:pt x="2676" y="7704"/>
                    <a:pt x="2310" y="8194"/>
                    <a:pt x="2086" y="8742"/>
                  </a:cubicBezTo>
                  <a:cubicBezTo>
                    <a:pt x="1224" y="7888"/>
                    <a:pt x="688" y="6704"/>
                    <a:pt x="688" y="5397"/>
                  </a:cubicBezTo>
                  <a:cubicBezTo>
                    <a:pt x="688" y="2800"/>
                    <a:pt x="2801" y="688"/>
                    <a:pt x="5398" y="688"/>
                  </a:cubicBezTo>
                  <a:cubicBezTo>
                    <a:pt x="7995" y="688"/>
                    <a:pt x="10107" y="2800"/>
                    <a:pt x="10107" y="5397"/>
                  </a:cubicBezTo>
                  <a:cubicBezTo>
                    <a:pt x="10107" y="6704"/>
                    <a:pt x="9572" y="7888"/>
                    <a:pt x="8709" y="87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Oval 52">
              <a:extLst>
                <a:ext uri="{FF2B5EF4-FFF2-40B4-BE49-F238E27FC236}">
                  <a16:creationId xmlns:a16="http://schemas.microsoft.com/office/drawing/2014/main" id="{6BE29AFD-C90C-4A28-9980-5EE804A21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3376" y="5899151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id="{DDE0C933-3410-4559-BB94-628A74CB394B}"/>
              </a:ext>
            </a:extLst>
          </p:cNvPr>
          <p:cNvGrpSpPr/>
          <p:nvPr/>
        </p:nvGrpSpPr>
        <p:grpSpPr>
          <a:xfrm>
            <a:off x="1430338" y="1952626"/>
            <a:ext cx="514350" cy="560387"/>
            <a:chOff x="1430338" y="1952626"/>
            <a:chExt cx="514350" cy="560387"/>
          </a:xfrm>
        </p:grpSpPr>
        <p:sp>
          <p:nvSpPr>
            <p:cNvPr id="187" name="Oval 53">
              <a:extLst>
                <a:ext uri="{FF2B5EF4-FFF2-40B4-BE49-F238E27FC236}">
                  <a16:creationId xmlns:a16="http://schemas.microsoft.com/office/drawing/2014/main" id="{9ED1628D-92E7-4068-9E73-3017A22E6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0363" y="2128838"/>
              <a:ext cx="23813" cy="238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54">
              <a:extLst>
                <a:ext uri="{FF2B5EF4-FFF2-40B4-BE49-F238E27FC236}">
                  <a16:creationId xmlns:a16="http://schemas.microsoft.com/office/drawing/2014/main" id="{8A7170F1-2EE9-478C-94C6-F1025C832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6088" y="2128838"/>
              <a:ext cx="23813" cy="238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5">
              <a:extLst>
                <a:ext uri="{FF2B5EF4-FFF2-40B4-BE49-F238E27FC236}">
                  <a16:creationId xmlns:a16="http://schemas.microsoft.com/office/drawing/2014/main" id="{281656B5-663A-42C5-87F4-43809FB932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30338" y="2290763"/>
              <a:ext cx="514350" cy="222250"/>
            </a:xfrm>
            <a:custGeom>
              <a:avLst/>
              <a:gdLst>
                <a:gd name="T0" fmla="*/ 11714 w 16161"/>
                <a:gd name="T1" fmla="*/ 1216 h 6994"/>
                <a:gd name="T2" fmla="*/ 10753 w 16161"/>
                <a:gd name="T3" fmla="*/ 8 h 6994"/>
                <a:gd name="T4" fmla="*/ 8073 w 16161"/>
                <a:gd name="T5" fmla="*/ 2839 h 6994"/>
                <a:gd name="T6" fmla="*/ 5414 w 16161"/>
                <a:gd name="T7" fmla="*/ 176 h 6994"/>
                <a:gd name="T8" fmla="*/ 4472 w 16161"/>
                <a:gd name="T9" fmla="*/ 1212 h 6994"/>
                <a:gd name="T10" fmla="*/ 0 w 16161"/>
                <a:gd name="T11" fmla="*/ 4838 h 6994"/>
                <a:gd name="T12" fmla="*/ 1353 w 16161"/>
                <a:gd name="T13" fmla="*/ 6994 h 6994"/>
                <a:gd name="T14" fmla="*/ 6872 w 16161"/>
                <a:gd name="T15" fmla="*/ 6994 h 6994"/>
                <a:gd name="T16" fmla="*/ 9456 w 16161"/>
                <a:gd name="T17" fmla="*/ 6994 h 6994"/>
                <a:gd name="T18" fmla="*/ 9458 w 16161"/>
                <a:gd name="T19" fmla="*/ 6994 h 6994"/>
                <a:gd name="T20" fmla="*/ 16161 w 16161"/>
                <a:gd name="T21" fmla="*/ 5641 h 6994"/>
                <a:gd name="T22" fmla="*/ 13666 w 16161"/>
                <a:gd name="T23" fmla="*/ 1634 h 6994"/>
                <a:gd name="T24" fmla="*/ 11194 w 16161"/>
                <a:gd name="T25" fmla="*/ 1678 h 6994"/>
                <a:gd name="T26" fmla="*/ 8601 w 16161"/>
                <a:gd name="T27" fmla="*/ 3281 h 6994"/>
                <a:gd name="T28" fmla="*/ 5459 w 16161"/>
                <a:gd name="T29" fmla="*/ 1052 h 6994"/>
                <a:gd name="T30" fmla="*/ 6174 w 16161"/>
                <a:gd name="T31" fmla="*/ 4156 h 6994"/>
                <a:gd name="T32" fmla="*/ 5459 w 16161"/>
                <a:gd name="T33" fmla="*/ 1052 h 6994"/>
                <a:gd name="T34" fmla="*/ 1353 w 16161"/>
                <a:gd name="T35" fmla="*/ 6306 h 6994"/>
                <a:gd name="T36" fmla="*/ 688 w 16161"/>
                <a:gd name="T37" fmla="*/ 4838 h 6994"/>
                <a:gd name="T38" fmla="*/ 4440 w 16161"/>
                <a:gd name="T39" fmla="*/ 1914 h 6994"/>
                <a:gd name="T40" fmla="*/ 5920 w 16161"/>
                <a:gd name="T41" fmla="*/ 4990 h 6994"/>
                <a:gd name="T42" fmla="*/ 6874 w 16161"/>
                <a:gd name="T43" fmla="*/ 4526 h 6994"/>
                <a:gd name="T44" fmla="*/ 7277 w 16161"/>
                <a:gd name="T45" fmla="*/ 6306 h 6994"/>
                <a:gd name="T46" fmla="*/ 8078 w 16161"/>
                <a:gd name="T47" fmla="*/ 3760 h 6994"/>
                <a:gd name="T48" fmla="*/ 9028 w 16161"/>
                <a:gd name="T49" fmla="*/ 6306 h 6994"/>
                <a:gd name="T50" fmla="*/ 14808 w 16161"/>
                <a:gd name="T51" fmla="*/ 6306 h 6994"/>
                <a:gd name="T52" fmla="*/ 9348 w 16161"/>
                <a:gd name="T53" fmla="*/ 4594 h 6994"/>
                <a:gd name="T54" fmla="*/ 10078 w 16161"/>
                <a:gd name="T55" fmla="*/ 5005 h 6994"/>
                <a:gd name="T56" fmla="*/ 10385 w 16161"/>
                <a:gd name="T57" fmla="*/ 4816 h 6994"/>
                <a:gd name="T58" fmla="*/ 13496 w 16161"/>
                <a:gd name="T59" fmla="*/ 2301 h 6994"/>
                <a:gd name="T60" fmla="*/ 15473 w 16161"/>
                <a:gd name="T61" fmla="*/ 5641 h 6994"/>
                <a:gd name="T62" fmla="*/ 14808 w 16161"/>
                <a:gd name="T63" fmla="*/ 6306 h 6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61" h="6994">
                  <a:moveTo>
                    <a:pt x="13666" y="1634"/>
                  </a:moveTo>
                  <a:cubicBezTo>
                    <a:pt x="13001" y="1464"/>
                    <a:pt x="12411" y="1328"/>
                    <a:pt x="11714" y="1216"/>
                  </a:cubicBezTo>
                  <a:lnTo>
                    <a:pt x="11016" y="162"/>
                  </a:lnTo>
                  <a:cubicBezTo>
                    <a:pt x="10957" y="72"/>
                    <a:pt x="10860" y="16"/>
                    <a:pt x="10753" y="8"/>
                  </a:cubicBezTo>
                  <a:cubicBezTo>
                    <a:pt x="10647" y="0"/>
                    <a:pt x="10542" y="43"/>
                    <a:pt x="10472" y="124"/>
                  </a:cubicBezTo>
                  <a:lnTo>
                    <a:pt x="8073" y="2839"/>
                  </a:lnTo>
                  <a:lnTo>
                    <a:pt x="5683" y="285"/>
                  </a:lnTo>
                  <a:cubicBezTo>
                    <a:pt x="5614" y="211"/>
                    <a:pt x="5515" y="171"/>
                    <a:pt x="5414" y="176"/>
                  </a:cubicBezTo>
                  <a:cubicBezTo>
                    <a:pt x="5313" y="181"/>
                    <a:pt x="5219" y="231"/>
                    <a:pt x="5158" y="311"/>
                  </a:cubicBezTo>
                  <a:lnTo>
                    <a:pt x="4472" y="1212"/>
                  </a:lnTo>
                  <a:cubicBezTo>
                    <a:pt x="3756" y="1326"/>
                    <a:pt x="3155" y="1465"/>
                    <a:pt x="2478" y="1638"/>
                  </a:cubicBezTo>
                  <a:cubicBezTo>
                    <a:pt x="1019" y="2011"/>
                    <a:pt x="0" y="3327"/>
                    <a:pt x="0" y="4838"/>
                  </a:cubicBezTo>
                  <a:lnTo>
                    <a:pt x="0" y="5641"/>
                  </a:lnTo>
                  <a:cubicBezTo>
                    <a:pt x="0" y="6387"/>
                    <a:pt x="607" y="6994"/>
                    <a:pt x="1353" y="6994"/>
                  </a:cubicBezTo>
                  <a:lnTo>
                    <a:pt x="6871" y="6994"/>
                  </a:lnTo>
                  <a:cubicBezTo>
                    <a:pt x="6871" y="6994"/>
                    <a:pt x="6872" y="6994"/>
                    <a:pt x="6872" y="6994"/>
                  </a:cubicBezTo>
                  <a:cubicBezTo>
                    <a:pt x="6872" y="6994"/>
                    <a:pt x="6873" y="6994"/>
                    <a:pt x="6873" y="6994"/>
                  </a:cubicBezTo>
                  <a:lnTo>
                    <a:pt x="9456" y="6994"/>
                  </a:lnTo>
                  <a:cubicBezTo>
                    <a:pt x="9456" y="6994"/>
                    <a:pt x="9457" y="6994"/>
                    <a:pt x="9457" y="6994"/>
                  </a:cubicBezTo>
                  <a:cubicBezTo>
                    <a:pt x="9458" y="6994"/>
                    <a:pt x="9458" y="6994"/>
                    <a:pt x="9458" y="6994"/>
                  </a:cubicBezTo>
                  <a:lnTo>
                    <a:pt x="14808" y="6994"/>
                  </a:lnTo>
                  <a:cubicBezTo>
                    <a:pt x="15554" y="6994"/>
                    <a:pt x="16161" y="6387"/>
                    <a:pt x="16161" y="5641"/>
                  </a:cubicBezTo>
                  <a:lnTo>
                    <a:pt x="16161" y="4839"/>
                  </a:lnTo>
                  <a:cubicBezTo>
                    <a:pt x="16161" y="3326"/>
                    <a:pt x="15135" y="2008"/>
                    <a:pt x="13666" y="1634"/>
                  </a:cubicBezTo>
                  <a:close/>
                  <a:moveTo>
                    <a:pt x="10690" y="916"/>
                  </a:moveTo>
                  <a:lnTo>
                    <a:pt x="11194" y="1678"/>
                  </a:lnTo>
                  <a:lnTo>
                    <a:pt x="9944" y="4162"/>
                  </a:lnTo>
                  <a:lnTo>
                    <a:pt x="8601" y="3281"/>
                  </a:lnTo>
                  <a:lnTo>
                    <a:pt x="10690" y="916"/>
                  </a:lnTo>
                  <a:close/>
                  <a:moveTo>
                    <a:pt x="5459" y="1052"/>
                  </a:moveTo>
                  <a:lnTo>
                    <a:pt x="7546" y="3283"/>
                  </a:lnTo>
                  <a:lnTo>
                    <a:pt x="6174" y="4156"/>
                  </a:lnTo>
                  <a:lnTo>
                    <a:pt x="5049" y="1590"/>
                  </a:lnTo>
                  <a:lnTo>
                    <a:pt x="5459" y="1052"/>
                  </a:lnTo>
                  <a:close/>
                  <a:moveTo>
                    <a:pt x="6580" y="6306"/>
                  </a:moveTo>
                  <a:lnTo>
                    <a:pt x="1353" y="6306"/>
                  </a:lnTo>
                  <a:cubicBezTo>
                    <a:pt x="986" y="6306"/>
                    <a:pt x="688" y="6008"/>
                    <a:pt x="688" y="5641"/>
                  </a:cubicBezTo>
                  <a:lnTo>
                    <a:pt x="688" y="4838"/>
                  </a:lnTo>
                  <a:cubicBezTo>
                    <a:pt x="688" y="3642"/>
                    <a:pt x="1494" y="2600"/>
                    <a:pt x="2649" y="2305"/>
                  </a:cubicBezTo>
                  <a:cubicBezTo>
                    <a:pt x="3262" y="2148"/>
                    <a:pt x="3810" y="2020"/>
                    <a:pt x="4440" y="1914"/>
                  </a:cubicBezTo>
                  <a:lnTo>
                    <a:pt x="5705" y="4799"/>
                  </a:lnTo>
                  <a:cubicBezTo>
                    <a:pt x="5745" y="4891"/>
                    <a:pt x="5824" y="4961"/>
                    <a:pt x="5920" y="4990"/>
                  </a:cubicBezTo>
                  <a:cubicBezTo>
                    <a:pt x="6016" y="5020"/>
                    <a:pt x="6120" y="5005"/>
                    <a:pt x="6205" y="4952"/>
                  </a:cubicBezTo>
                  <a:lnTo>
                    <a:pt x="6874" y="4526"/>
                  </a:lnTo>
                  <a:lnTo>
                    <a:pt x="6580" y="6306"/>
                  </a:lnTo>
                  <a:close/>
                  <a:moveTo>
                    <a:pt x="7277" y="6306"/>
                  </a:moveTo>
                  <a:lnTo>
                    <a:pt x="7654" y="4030"/>
                  </a:lnTo>
                  <a:lnTo>
                    <a:pt x="8078" y="3760"/>
                  </a:lnTo>
                  <a:lnTo>
                    <a:pt x="8521" y="4051"/>
                  </a:lnTo>
                  <a:lnTo>
                    <a:pt x="9028" y="6306"/>
                  </a:lnTo>
                  <a:lnTo>
                    <a:pt x="7277" y="6306"/>
                  </a:lnTo>
                  <a:close/>
                  <a:moveTo>
                    <a:pt x="14808" y="6306"/>
                  </a:moveTo>
                  <a:lnTo>
                    <a:pt x="9733" y="6306"/>
                  </a:lnTo>
                  <a:lnTo>
                    <a:pt x="9348" y="4594"/>
                  </a:lnTo>
                  <a:lnTo>
                    <a:pt x="9889" y="4949"/>
                  </a:lnTo>
                  <a:cubicBezTo>
                    <a:pt x="9946" y="4986"/>
                    <a:pt x="10011" y="5005"/>
                    <a:pt x="10078" y="5005"/>
                  </a:cubicBezTo>
                  <a:cubicBezTo>
                    <a:pt x="10107" y="5005"/>
                    <a:pt x="10137" y="5002"/>
                    <a:pt x="10167" y="4994"/>
                  </a:cubicBezTo>
                  <a:cubicBezTo>
                    <a:pt x="10262" y="4968"/>
                    <a:pt x="10341" y="4904"/>
                    <a:pt x="10385" y="4816"/>
                  </a:cubicBezTo>
                  <a:lnTo>
                    <a:pt x="11836" y="1934"/>
                  </a:lnTo>
                  <a:cubicBezTo>
                    <a:pt x="12411" y="2035"/>
                    <a:pt x="12925" y="2155"/>
                    <a:pt x="13496" y="2301"/>
                  </a:cubicBezTo>
                  <a:cubicBezTo>
                    <a:pt x="14660" y="2597"/>
                    <a:pt x="15473" y="3641"/>
                    <a:pt x="15473" y="4839"/>
                  </a:cubicBezTo>
                  <a:lnTo>
                    <a:pt x="15473" y="5641"/>
                  </a:lnTo>
                  <a:lnTo>
                    <a:pt x="15473" y="5641"/>
                  </a:lnTo>
                  <a:cubicBezTo>
                    <a:pt x="15473" y="6008"/>
                    <a:pt x="15175" y="6306"/>
                    <a:pt x="14808" y="63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6">
              <a:extLst>
                <a:ext uri="{FF2B5EF4-FFF2-40B4-BE49-F238E27FC236}">
                  <a16:creationId xmlns:a16="http://schemas.microsoft.com/office/drawing/2014/main" id="{AE6CF500-5FB9-4DDF-9C9C-86D121B5EC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6063" y="1952626"/>
              <a:ext cx="342900" cy="352425"/>
            </a:xfrm>
            <a:custGeom>
              <a:avLst/>
              <a:gdLst>
                <a:gd name="T0" fmla="*/ 10454 w 10798"/>
                <a:gd name="T1" fmla="*/ 1286 h 11059"/>
                <a:gd name="T2" fmla="*/ 10110 w 10798"/>
                <a:gd name="T3" fmla="*/ 1630 h 11059"/>
                <a:gd name="T4" fmla="*/ 10110 w 10798"/>
                <a:gd name="T5" fmla="*/ 2093 h 11059"/>
                <a:gd name="T6" fmla="*/ 8839 w 10798"/>
                <a:gd name="T7" fmla="*/ 3363 h 11059"/>
                <a:gd name="T8" fmla="*/ 3446 w 10798"/>
                <a:gd name="T9" fmla="*/ 3363 h 11059"/>
                <a:gd name="T10" fmla="*/ 3414 w 10798"/>
                <a:gd name="T11" fmla="*/ 3365 h 11059"/>
                <a:gd name="T12" fmla="*/ 3382 w 10798"/>
                <a:gd name="T13" fmla="*/ 3363 h 11059"/>
                <a:gd name="T14" fmla="*/ 1420 w 10798"/>
                <a:gd name="T15" fmla="*/ 5325 h 11059"/>
                <a:gd name="T16" fmla="*/ 1420 w 10798"/>
                <a:gd name="T17" fmla="*/ 7131 h 11059"/>
                <a:gd name="T18" fmla="*/ 1450 w 10798"/>
                <a:gd name="T19" fmla="*/ 7611 h 11059"/>
                <a:gd name="T20" fmla="*/ 688 w 10798"/>
                <a:gd name="T21" fmla="*/ 6088 h 11059"/>
                <a:gd name="T22" fmla="*/ 688 w 10798"/>
                <a:gd name="T23" fmla="*/ 2858 h 11059"/>
                <a:gd name="T24" fmla="*/ 1820 w 10798"/>
                <a:gd name="T25" fmla="*/ 1725 h 11059"/>
                <a:gd name="T26" fmla="*/ 2241 w 10798"/>
                <a:gd name="T27" fmla="*/ 1725 h 11059"/>
                <a:gd name="T28" fmla="*/ 2585 w 10798"/>
                <a:gd name="T29" fmla="*/ 1381 h 11059"/>
                <a:gd name="T30" fmla="*/ 3278 w 10798"/>
                <a:gd name="T31" fmla="*/ 688 h 11059"/>
                <a:gd name="T32" fmla="*/ 8947 w 10798"/>
                <a:gd name="T33" fmla="*/ 688 h 11059"/>
                <a:gd name="T34" fmla="*/ 9291 w 10798"/>
                <a:gd name="T35" fmla="*/ 344 h 11059"/>
                <a:gd name="T36" fmla="*/ 8947 w 10798"/>
                <a:gd name="T37" fmla="*/ 0 h 11059"/>
                <a:gd name="T38" fmla="*/ 3278 w 10798"/>
                <a:gd name="T39" fmla="*/ 0 h 11059"/>
                <a:gd name="T40" fmla="*/ 1940 w 10798"/>
                <a:gd name="T41" fmla="*/ 1037 h 11059"/>
                <a:gd name="T42" fmla="*/ 1820 w 10798"/>
                <a:gd name="T43" fmla="*/ 1037 h 11059"/>
                <a:gd name="T44" fmla="*/ 0 w 10798"/>
                <a:gd name="T45" fmla="*/ 2858 h 11059"/>
                <a:gd name="T46" fmla="*/ 0 w 10798"/>
                <a:gd name="T47" fmla="*/ 6088 h 11059"/>
                <a:gd name="T48" fmla="*/ 1620 w 10798"/>
                <a:gd name="T49" fmla="*/ 8369 h 11059"/>
                <a:gd name="T50" fmla="*/ 5349 w 10798"/>
                <a:gd name="T51" fmla="*/ 11059 h 11059"/>
                <a:gd name="T52" fmla="*/ 9277 w 10798"/>
                <a:gd name="T53" fmla="*/ 7131 h 11059"/>
                <a:gd name="T54" fmla="*/ 9277 w 10798"/>
                <a:gd name="T55" fmla="*/ 4001 h 11059"/>
                <a:gd name="T56" fmla="*/ 10798 w 10798"/>
                <a:gd name="T57" fmla="*/ 2093 h 11059"/>
                <a:gd name="T58" fmla="*/ 10798 w 10798"/>
                <a:gd name="T59" fmla="*/ 1630 h 11059"/>
                <a:gd name="T60" fmla="*/ 10454 w 10798"/>
                <a:gd name="T61" fmla="*/ 1286 h 11059"/>
                <a:gd name="T62" fmla="*/ 8589 w 10798"/>
                <a:gd name="T63" fmla="*/ 7131 h 11059"/>
                <a:gd name="T64" fmla="*/ 5349 w 10798"/>
                <a:gd name="T65" fmla="*/ 10371 h 11059"/>
                <a:gd name="T66" fmla="*/ 2109 w 10798"/>
                <a:gd name="T67" fmla="*/ 7131 h 11059"/>
                <a:gd name="T68" fmla="*/ 2109 w 10798"/>
                <a:gd name="T69" fmla="*/ 5325 h 11059"/>
                <a:gd name="T70" fmla="*/ 2109 w 10798"/>
                <a:gd name="T71" fmla="*/ 5325 h 11059"/>
                <a:gd name="T72" fmla="*/ 3382 w 10798"/>
                <a:gd name="T73" fmla="*/ 4051 h 11059"/>
                <a:gd name="T74" fmla="*/ 3414 w 10798"/>
                <a:gd name="T75" fmla="*/ 4050 h 11059"/>
                <a:gd name="T76" fmla="*/ 3446 w 10798"/>
                <a:gd name="T77" fmla="*/ 4051 h 11059"/>
                <a:gd name="T78" fmla="*/ 8589 w 10798"/>
                <a:gd name="T79" fmla="*/ 4051 h 11059"/>
                <a:gd name="T80" fmla="*/ 8589 w 10798"/>
                <a:gd name="T81" fmla="*/ 7131 h 1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98" h="11059">
                  <a:moveTo>
                    <a:pt x="10454" y="1286"/>
                  </a:moveTo>
                  <a:cubicBezTo>
                    <a:pt x="10264" y="1286"/>
                    <a:pt x="10110" y="1440"/>
                    <a:pt x="10110" y="1630"/>
                  </a:cubicBezTo>
                  <a:lnTo>
                    <a:pt x="10110" y="2093"/>
                  </a:lnTo>
                  <a:cubicBezTo>
                    <a:pt x="10110" y="2793"/>
                    <a:pt x="9540" y="3363"/>
                    <a:pt x="8839" y="3363"/>
                  </a:cubicBezTo>
                  <a:lnTo>
                    <a:pt x="3446" y="3363"/>
                  </a:lnTo>
                  <a:cubicBezTo>
                    <a:pt x="3435" y="3363"/>
                    <a:pt x="3425" y="3364"/>
                    <a:pt x="3414" y="3365"/>
                  </a:cubicBezTo>
                  <a:cubicBezTo>
                    <a:pt x="3404" y="3364"/>
                    <a:pt x="3393" y="3363"/>
                    <a:pt x="3382" y="3363"/>
                  </a:cubicBezTo>
                  <a:cubicBezTo>
                    <a:pt x="2300" y="3363"/>
                    <a:pt x="1420" y="4243"/>
                    <a:pt x="1420" y="5325"/>
                  </a:cubicBezTo>
                  <a:lnTo>
                    <a:pt x="1420" y="7131"/>
                  </a:lnTo>
                  <a:cubicBezTo>
                    <a:pt x="1420" y="7293"/>
                    <a:pt x="1430" y="7453"/>
                    <a:pt x="1450" y="7611"/>
                  </a:cubicBezTo>
                  <a:cubicBezTo>
                    <a:pt x="750" y="7310"/>
                    <a:pt x="688" y="6400"/>
                    <a:pt x="688" y="6088"/>
                  </a:cubicBezTo>
                  <a:lnTo>
                    <a:pt x="688" y="2858"/>
                  </a:lnTo>
                  <a:cubicBezTo>
                    <a:pt x="688" y="2233"/>
                    <a:pt x="1196" y="1725"/>
                    <a:pt x="1820" y="1725"/>
                  </a:cubicBezTo>
                  <a:lnTo>
                    <a:pt x="2241" y="1725"/>
                  </a:lnTo>
                  <a:cubicBezTo>
                    <a:pt x="2431" y="1725"/>
                    <a:pt x="2585" y="1571"/>
                    <a:pt x="2585" y="1381"/>
                  </a:cubicBezTo>
                  <a:cubicBezTo>
                    <a:pt x="2585" y="999"/>
                    <a:pt x="2896" y="688"/>
                    <a:pt x="3278" y="688"/>
                  </a:cubicBezTo>
                  <a:lnTo>
                    <a:pt x="8947" y="688"/>
                  </a:lnTo>
                  <a:cubicBezTo>
                    <a:pt x="9137" y="688"/>
                    <a:pt x="9291" y="534"/>
                    <a:pt x="9291" y="344"/>
                  </a:cubicBezTo>
                  <a:cubicBezTo>
                    <a:pt x="9291" y="154"/>
                    <a:pt x="9137" y="0"/>
                    <a:pt x="8947" y="0"/>
                  </a:cubicBezTo>
                  <a:lnTo>
                    <a:pt x="3278" y="0"/>
                  </a:lnTo>
                  <a:cubicBezTo>
                    <a:pt x="2635" y="0"/>
                    <a:pt x="2094" y="441"/>
                    <a:pt x="1940" y="1037"/>
                  </a:cubicBezTo>
                  <a:lnTo>
                    <a:pt x="1820" y="1037"/>
                  </a:lnTo>
                  <a:cubicBezTo>
                    <a:pt x="816" y="1037"/>
                    <a:pt x="0" y="1854"/>
                    <a:pt x="0" y="2858"/>
                  </a:cubicBezTo>
                  <a:lnTo>
                    <a:pt x="0" y="6088"/>
                  </a:lnTo>
                  <a:cubicBezTo>
                    <a:pt x="0" y="7341"/>
                    <a:pt x="628" y="8209"/>
                    <a:pt x="1620" y="8369"/>
                  </a:cubicBezTo>
                  <a:cubicBezTo>
                    <a:pt x="2140" y="9930"/>
                    <a:pt x="3615" y="11059"/>
                    <a:pt x="5349" y="11059"/>
                  </a:cubicBezTo>
                  <a:cubicBezTo>
                    <a:pt x="7515" y="11059"/>
                    <a:pt x="9277" y="9297"/>
                    <a:pt x="9277" y="7131"/>
                  </a:cubicBezTo>
                  <a:lnTo>
                    <a:pt x="9277" y="4001"/>
                  </a:lnTo>
                  <a:cubicBezTo>
                    <a:pt x="10147" y="3802"/>
                    <a:pt x="10798" y="3022"/>
                    <a:pt x="10798" y="2093"/>
                  </a:cubicBezTo>
                  <a:lnTo>
                    <a:pt x="10798" y="1630"/>
                  </a:lnTo>
                  <a:cubicBezTo>
                    <a:pt x="10798" y="1440"/>
                    <a:pt x="10644" y="1286"/>
                    <a:pt x="10454" y="1286"/>
                  </a:cubicBezTo>
                  <a:close/>
                  <a:moveTo>
                    <a:pt x="8589" y="7131"/>
                  </a:moveTo>
                  <a:cubicBezTo>
                    <a:pt x="8589" y="8917"/>
                    <a:pt x="7136" y="10371"/>
                    <a:pt x="5349" y="10371"/>
                  </a:cubicBezTo>
                  <a:cubicBezTo>
                    <a:pt x="3562" y="10371"/>
                    <a:pt x="2109" y="8917"/>
                    <a:pt x="2109" y="7131"/>
                  </a:cubicBezTo>
                  <a:lnTo>
                    <a:pt x="2109" y="5325"/>
                  </a:lnTo>
                  <a:lnTo>
                    <a:pt x="2109" y="5325"/>
                  </a:lnTo>
                  <a:cubicBezTo>
                    <a:pt x="2109" y="4623"/>
                    <a:pt x="2680" y="4051"/>
                    <a:pt x="3382" y="4051"/>
                  </a:cubicBezTo>
                  <a:cubicBezTo>
                    <a:pt x="3393" y="4051"/>
                    <a:pt x="3404" y="4051"/>
                    <a:pt x="3414" y="4050"/>
                  </a:cubicBezTo>
                  <a:cubicBezTo>
                    <a:pt x="3425" y="4051"/>
                    <a:pt x="3435" y="4051"/>
                    <a:pt x="3446" y="4051"/>
                  </a:cubicBezTo>
                  <a:lnTo>
                    <a:pt x="8589" y="4051"/>
                  </a:lnTo>
                  <a:lnTo>
                    <a:pt x="8589" y="71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7">
              <a:extLst>
                <a:ext uri="{FF2B5EF4-FFF2-40B4-BE49-F238E27FC236}">
                  <a16:creationId xmlns:a16="http://schemas.microsoft.com/office/drawing/2014/main" id="{EE315815-5DEA-4245-BD97-AD3958378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476" y="2205038"/>
              <a:ext cx="90488" cy="38100"/>
            </a:xfrm>
            <a:custGeom>
              <a:avLst/>
              <a:gdLst>
                <a:gd name="T0" fmla="*/ 2699 w 2833"/>
                <a:gd name="T1" fmla="*/ 187 h 1195"/>
                <a:gd name="T2" fmla="*/ 2212 w 2833"/>
                <a:gd name="T3" fmla="*/ 187 h 1195"/>
                <a:gd name="T4" fmla="*/ 1442 w 2833"/>
                <a:gd name="T5" fmla="*/ 506 h 1195"/>
                <a:gd name="T6" fmla="*/ 637 w 2833"/>
                <a:gd name="T7" fmla="*/ 151 h 1195"/>
                <a:gd name="T8" fmla="*/ 151 w 2833"/>
                <a:gd name="T9" fmla="*/ 128 h 1195"/>
                <a:gd name="T10" fmla="*/ 128 w 2833"/>
                <a:gd name="T11" fmla="*/ 614 h 1195"/>
                <a:gd name="T12" fmla="*/ 1442 w 2833"/>
                <a:gd name="T13" fmla="*/ 1195 h 1195"/>
                <a:gd name="T14" fmla="*/ 2699 w 2833"/>
                <a:gd name="T15" fmla="*/ 674 h 1195"/>
                <a:gd name="T16" fmla="*/ 2699 w 2833"/>
                <a:gd name="T17" fmla="*/ 187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3" h="1195">
                  <a:moveTo>
                    <a:pt x="2699" y="187"/>
                  </a:moveTo>
                  <a:cubicBezTo>
                    <a:pt x="2564" y="53"/>
                    <a:pt x="2346" y="53"/>
                    <a:pt x="2212" y="187"/>
                  </a:cubicBezTo>
                  <a:cubicBezTo>
                    <a:pt x="2006" y="393"/>
                    <a:pt x="1733" y="506"/>
                    <a:pt x="1442" y="506"/>
                  </a:cubicBezTo>
                  <a:cubicBezTo>
                    <a:pt x="1136" y="506"/>
                    <a:pt x="843" y="377"/>
                    <a:pt x="637" y="151"/>
                  </a:cubicBezTo>
                  <a:cubicBezTo>
                    <a:pt x="509" y="10"/>
                    <a:pt x="291" y="0"/>
                    <a:pt x="151" y="128"/>
                  </a:cubicBezTo>
                  <a:cubicBezTo>
                    <a:pt x="10" y="256"/>
                    <a:pt x="0" y="474"/>
                    <a:pt x="128" y="614"/>
                  </a:cubicBezTo>
                  <a:cubicBezTo>
                    <a:pt x="465" y="983"/>
                    <a:pt x="943" y="1195"/>
                    <a:pt x="1442" y="1195"/>
                  </a:cubicBezTo>
                  <a:cubicBezTo>
                    <a:pt x="1917" y="1195"/>
                    <a:pt x="2363" y="1010"/>
                    <a:pt x="2699" y="674"/>
                  </a:cubicBezTo>
                  <a:cubicBezTo>
                    <a:pt x="2833" y="540"/>
                    <a:pt x="2833" y="322"/>
                    <a:pt x="2699" y="18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Oval 58">
              <a:extLst>
                <a:ext uri="{FF2B5EF4-FFF2-40B4-BE49-F238E27FC236}">
                  <a16:creationId xmlns:a16="http://schemas.microsoft.com/office/drawing/2014/main" id="{6CEBE6D8-0A59-4790-AC15-C280A292A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738" y="19526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A48BD3BA-C9C6-431D-A84C-8D9E5C4FA708}"/>
              </a:ext>
            </a:extLst>
          </p:cNvPr>
          <p:cNvGrpSpPr/>
          <p:nvPr/>
        </p:nvGrpSpPr>
        <p:grpSpPr>
          <a:xfrm>
            <a:off x="2416176" y="1952626"/>
            <a:ext cx="501650" cy="560388"/>
            <a:chOff x="2416176" y="1952626"/>
            <a:chExt cx="501650" cy="560388"/>
          </a:xfrm>
        </p:grpSpPr>
        <p:sp>
          <p:nvSpPr>
            <p:cNvPr id="193" name="Oval 59">
              <a:extLst>
                <a:ext uri="{FF2B5EF4-FFF2-40B4-BE49-F238E27FC236}">
                  <a16:creationId xmlns:a16="http://schemas.microsoft.com/office/drawing/2014/main" id="{B9C5C1E2-0E23-4293-BD81-E64FFE76D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438" y="21510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Oval 60">
              <a:extLst>
                <a:ext uri="{FF2B5EF4-FFF2-40B4-BE49-F238E27FC236}">
                  <a16:creationId xmlns:a16="http://schemas.microsoft.com/office/drawing/2014/main" id="{2BCB8E14-BF97-4118-8F1A-3949ECF3F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576" y="21510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61">
              <a:extLst>
                <a:ext uri="{FF2B5EF4-FFF2-40B4-BE49-F238E27FC236}">
                  <a16:creationId xmlns:a16="http://schemas.microsoft.com/office/drawing/2014/main" id="{D364114D-C303-4498-8EFA-1B202B00D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6176" y="1952626"/>
              <a:ext cx="501650" cy="560388"/>
            </a:xfrm>
            <a:custGeom>
              <a:avLst/>
              <a:gdLst>
                <a:gd name="T0" fmla="*/ 11461 w 15799"/>
                <a:gd name="T1" fmla="*/ 11965 h 17610"/>
                <a:gd name="T2" fmla="*/ 10511 w 15799"/>
                <a:gd name="T3" fmla="*/ 10772 h 17610"/>
                <a:gd name="T4" fmla="*/ 7893 w 15799"/>
                <a:gd name="T5" fmla="*/ 13533 h 17610"/>
                <a:gd name="T6" fmla="*/ 5296 w 15799"/>
                <a:gd name="T7" fmla="*/ 10936 h 17610"/>
                <a:gd name="T8" fmla="*/ 4362 w 15799"/>
                <a:gd name="T9" fmla="*/ 11961 h 17610"/>
                <a:gd name="T10" fmla="*/ 2953 w 15799"/>
                <a:gd name="T11" fmla="*/ 5522 h 17610"/>
                <a:gd name="T12" fmla="*/ 12622 w 15799"/>
                <a:gd name="T13" fmla="*/ 5522 h 17610"/>
                <a:gd name="T14" fmla="*/ 12966 w 15799"/>
                <a:gd name="T15" fmla="*/ 10317 h 17610"/>
                <a:gd name="T16" fmla="*/ 13310 w 15799"/>
                <a:gd name="T17" fmla="*/ 5522 h 17610"/>
                <a:gd name="T18" fmla="*/ 2265 w 15799"/>
                <a:gd name="T19" fmla="*/ 5522 h 17610"/>
                <a:gd name="T20" fmla="*/ 0 w 15799"/>
                <a:gd name="T21" fmla="*/ 15497 h 17610"/>
                <a:gd name="T22" fmla="*/ 1330 w 15799"/>
                <a:gd name="T23" fmla="*/ 17610 h 17610"/>
                <a:gd name="T24" fmla="*/ 15799 w 15799"/>
                <a:gd name="T25" fmla="*/ 16281 h 17610"/>
                <a:gd name="T26" fmla="*/ 13356 w 15799"/>
                <a:gd name="T27" fmla="*/ 12360 h 17610"/>
                <a:gd name="T28" fmla="*/ 10932 w 15799"/>
                <a:gd name="T29" fmla="*/ 12411 h 17610"/>
                <a:gd name="T30" fmla="*/ 8420 w 15799"/>
                <a:gd name="T31" fmla="*/ 13974 h 17610"/>
                <a:gd name="T32" fmla="*/ 5340 w 15799"/>
                <a:gd name="T33" fmla="*/ 11812 h 17610"/>
                <a:gd name="T34" fmla="*/ 6042 w 15799"/>
                <a:gd name="T35" fmla="*/ 14819 h 17610"/>
                <a:gd name="T36" fmla="*/ 5340 w 15799"/>
                <a:gd name="T37" fmla="*/ 11812 h 17610"/>
                <a:gd name="T38" fmla="*/ 1330 w 15799"/>
                <a:gd name="T39" fmla="*/ 16922 h 17610"/>
                <a:gd name="T40" fmla="*/ 688 w 15799"/>
                <a:gd name="T41" fmla="*/ 15497 h 17610"/>
                <a:gd name="T42" fmla="*/ 4344 w 15799"/>
                <a:gd name="T43" fmla="*/ 12661 h 17610"/>
                <a:gd name="T44" fmla="*/ 5788 w 15799"/>
                <a:gd name="T45" fmla="*/ 15653 h 17610"/>
                <a:gd name="T46" fmla="*/ 6072 w 15799"/>
                <a:gd name="T47" fmla="*/ 15614 h 17610"/>
                <a:gd name="T48" fmla="*/ 6428 w 15799"/>
                <a:gd name="T49" fmla="*/ 16922 h 17610"/>
                <a:gd name="T50" fmla="*/ 7125 w 15799"/>
                <a:gd name="T51" fmla="*/ 16922 h 17610"/>
                <a:gd name="T52" fmla="*/ 7897 w 15799"/>
                <a:gd name="T53" fmla="*/ 14454 h 17610"/>
                <a:gd name="T54" fmla="*/ 8815 w 15799"/>
                <a:gd name="T55" fmla="*/ 16922 h 17610"/>
                <a:gd name="T56" fmla="*/ 15112 w 15799"/>
                <a:gd name="T57" fmla="*/ 16281 h 17610"/>
                <a:gd name="T58" fmla="*/ 9520 w 15799"/>
                <a:gd name="T59" fmla="*/ 16922 h 17610"/>
                <a:gd name="T60" fmla="*/ 9662 w 15799"/>
                <a:gd name="T61" fmla="*/ 15612 h 17610"/>
                <a:gd name="T62" fmla="*/ 10158 w 15799"/>
                <a:gd name="T63" fmla="*/ 15479 h 17610"/>
                <a:gd name="T64" fmla="*/ 13187 w 15799"/>
                <a:gd name="T65" fmla="*/ 13026 h 17610"/>
                <a:gd name="T66" fmla="*/ 15112 w 15799"/>
                <a:gd name="T67" fmla="*/ 16281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99" h="17610">
                  <a:moveTo>
                    <a:pt x="13356" y="12360"/>
                  </a:moveTo>
                  <a:cubicBezTo>
                    <a:pt x="12733" y="12201"/>
                    <a:pt x="12096" y="12068"/>
                    <a:pt x="11461" y="11965"/>
                  </a:cubicBezTo>
                  <a:lnTo>
                    <a:pt x="10774" y="10925"/>
                  </a:lnTo>
                  <a:cubicBezTo>
                    <a:pt x="10715" y="10836"/>
                    <a:pt x="10618" y="10779"/>
                    <a:pt x="10511" y="10772"/>
                  </a:cubicBezTo>
                  <a:cubicBezTo>
                    <a:pt x="10404" y="10764"/>
                    <a:pt x="10300" y="10807"/>
                    <a:pt x="10229" y="10887"/>
                  </a:cubicBezTo>
                  <a:lnTo>
                    <a:pt x="7893" y="13533"/>
                  </a:lnTo>
                  <a:lnTo>
                    <a:pt x="5564" y="11044"/>
                  </a:lnTo>
                  <a:cubicBezTo>
                    <a:pt x="5495" y="10970"/>
                    <a:pt x="5397" y="10931"/>
                    <a:pt x="5296" y="10936"/>
                  </a:cubicBezTo>
                  <a:cubicBezTo>
                    <a:pt x="5194" y="10941"/>
                    <a:pt x="5101" y="10990"/>
                    <a:pt x="5039" y="11071"/>
                  </a:cubicBezTo>
                  <a:lnTo>
                    <a:pt x="4362" y="11961"/>
                  </a:lnTo>
                  <a:cubicBezTo>
                    <a:pt x="3891" y="12037"/>
                    <a:pt x="3419" y="12129"/>
                    <a:pt x="2953" y="12236"/>
                  </a:cubicBezTo>
                  <a:lnTo>
                    <a:pt x="2953" y="5522"/>
                  </a:lnTo>
                  <a:cubicBezTo>
                    <a:pt x="2953" y="2856"/>
                    <a:pt x="5122" y="687"/>
                    <a:pt x="7788" y="687"/>
                  </a:cubicBezTo>
                  <a:cubicBezTo>
                    <a:pt x="10453" y="687"/>
                    <a:pt x="12622" y="2856"/>
                    <a:pt x="12622" y="5522"/>
                  </a:cubicBezTo>
                  <a:lnTo>
                    <a:pt x="12622" y="9973"/>
                  </a:lnTo>
                  <a:cubicBezTo>
                    <a:pt x="12622" y="10163"/>
                    <a:pt x="12776" y="10317"/>
                    <a:pt x="12966" y="10317"/>
                  </a:cubicBezTo>
                  <a:cubicBezTo>
                    <a:pt x="13156" y="10317"/>
                    <a:pt x="13310" y="10163"/>
                    <a:pt x="13310" y="9973"/>
                  </a:cubicBezTo>
                  <a:lnTo>
                    <a:pt x="13310" y="5522"/>
                  </a:lnTo>
                  <a:cubicBezTo>
                    <a:pt x="13310" y="2477"/>
                    <a:pt x="10833" y="0"/>
                    <a:pt x="7787" y="0"/>
                  </a:cubicBezTo>
                  <a:cubicBezTo>
                    <a:pt x="4742" y="0"/>
                    <a:pt x="2265" y="2477"/>
                    <a:pt x="2265" y="5522"/>
                  </a:cubicBezTo>
                  <a:lnTo>
                    <a:pt x="2265" y="12410"/>
                  </a:lnTo>
                  <a:cubicBezTo>
                    <a:pt x="923" y="12829"/>
                    <a:pt x="0" y="14074"/>
                    <a:pt x="0" y="15497"/>
                  </a:cubicBezTo>
                  <a:lnTo>
                    <a:pt x="0" y="16281"/>
                  </a:lnTo>
                  <a:cubicBezTo>
                    <a:pt x="0" y="17014"/>
                    <a:pt x="597" y="17610"/>
                    <a:pt x="1330" y="17610"/>
                  </a:cubicBezTo>
                  <a:lnTo>
                    <a:pt x="14470" y="17610"/>
                  </a:lnTo>
                  <a:cubicBezTo>
                    <a:pt x="15203" y="17610"/>
                    <a:pt x="15799" y="17014"/>
                    <a:pt x="15799" y="16281"/>
                  </a:cubicBezTo>
                  <a:lnTo>
                    <a:pt x="15799" y="15497"/>
                  </a:lnTo>
                  <a:cubicBezTo>
                    <a:pt x="15799" y="14016"/>
                    <a:pt x="14795" y="12726"/>
                    <a:pt x="13356" y="12360"/>
                  </a:cubicBezTo>
                  <a:close/>
                  <a:moveTo>
                    <a:pt x="10448" y="11679"/>
                  </a:moveTo>
                  <a:lnTo>
                    <a:pt x="10932" y="12411"/>
                  </a:lnTo>
                  <a:lnTo>
                    <a:pt x="9717" y="14825"/>
                  </a:lnTo>
                  <a:lnTo>
                    <a:pt x="8420" y="13974"/>
                  </a:lnTo>
                  <a:lnTo>
                    <a:pt x="10448" y="11679"/>
                  </a:lnTo>
                  <a:close/>
                  <a:moveTo>
                    <a:pt x="5340" y="11812"/>
                  </a:moveTo>
                  <a:lnTo>
                    <a:pt x="7366" y="13976"/>
                  </a:lnTo>
                  <a:lnTo>
                    <a:pt x="6042" y="14819"/>
                  </a:lnTo>
                  <a:lnTo>
                    <a:pt x="4949" y="12326"/>
                  </a:lnTo>
                  <a:lnTo>
                    <a:pt x="5340" y="11812"/>
                  </a:lnTo>
                  <a:close/>
                  <a:moveTo>
                    <a:pt x="6428" y="16922"/>
                  </a:moveTo>
                  <a:lnTo>
                    <a:pt x="1330" y="16922"/>
                  </a:lnTo>
                  <a:cubicBezTo>
                    <a:pt x="976" y="16922"/>
                    <a:pt x="688" y="16634"/>
                    <a:pt x="688" y="16281"/>
                  </a:cubicBezTo>
                  <a:lnTo>
                    <a:pt x="688" y="15497"/>
                  </a:lnTo>
                  <a:cubicBezTo>
                    <a:pt x="688" y="14332"/>
                    <a:pt x="1473" y="13318"/>
                    <a:pt x="2597" y="13030"/>
                  </a:cubicBezTo>
                  <a:cubicBezTo>
                    <a:pt x="3172" y="12883"/>
                    <a:pt x="3758" y="12759"/>
                    <a:pt x="4344" y="12661"/>
                  </a:cubicBezTo>
                  <a:lnTo>
                    <a:pt x="5573" y="15462"/>
                  </a:lnTo>
                  <a:cubicBezTo>
                    <a:pt x="5613" y="15554"/>
                    <a:pt x="5692" y="15624"/>
                    <a:pt x="5788" y="15653"/>
                  </a:cubicBezTo>
                  <a:cubicBezTo>
                    <a:pt x="5821" y="15663"/>
                    <a:pt x="5854" y="15668"/>
                    <a:pt x="5888" y="15668"/>
                  </a:cubicBezTo>
                  <a:cubicBezTo>
                    <a:pt x="5953" y="15668"/>
                    <a:pt x="6017" y="15650"/>
                    <a:pt x="6072" y="15614"/>
                  </a:cubicBezTo>
                  <a:lnTo>
                    <a:pt x="6711" y="15208"/>
                  </a:lnTo>
                  <a:lnTo>
                    <a:pt x="6428" y="16922"/>
                  </a:lnTo>
                  <a:close/>
                  <a:moveTo>
                    <a:pt x="7125" y="16922"/>
                  </a:moveTo>
                  <a:lnTo>
                    <a:pt x="7125" y="16922"/>
                  </a:lnTo>
                  <a:lnTo>
                    <a:pt x="7490" y="14712"/>
                  </a:lnTo>
                  <a:lnTo>
                    <a:pt x="7897" y="14454"/>
                  </a:lnTo>
                  <a:lnTo>
                    <a:pt x="8323" y="14733"/>
                  </a:lnTo>
                  <a:lnTo>
                    <a:pt x="8815" y="16922"/>
                  </a:lnTo>
                  <a:lnTo>
                    <a:pt x="7125" y="16922"/>
                  </a:lnTo>
                  <a:close/>
                  <a:moveTo>
                    <a:pt x="15112" y="16281"/>
                  </a:moveTo>
                  <a:cubicBezTo>
                    <a:pt x="15112" y="16635"/>
                    <a:pt x="14824" y="16922"/>
                    <a:pt x="14470" y="16922"/>
                  </a:cubicBezTo>
                  <a:lnTo>
                    <a:pt x="9520" y="16922"/>
                  </a:lnTo>
                  <a:lnTo>
                    <a:pt x="9150" y="15276"/>
                  </a:lnTo>
                  <a:lnTo>
                    <a:pt x="9662" y="15612"/>
                  </a:lnTo>
                  <a:cubicBezTo>
                    <a:pt x="9744" y="15665"/>
                    <a:pt x="9845" y="15682"/>
                    <a:pt x="9939" y="15656"/>
                  </a:cubicBezTo>
                  <a:cubicBezTo>
                    <a:pt x="10034" y="15631"/>
                    <a:pt x="10114" y="15566"/>
                    <a:pt x="10158" y="15479"/>
                  </a:cubicBezTo>
                  <a:lnTo>
                    <a:pt x="11567" y="12680"/>
                  </a:lnTo>
                  <a:cubicBezTo>
                    <a:pt x="12110" y="12775"/>
                    <a:pt x="12654" y="12891"/>
                    <a:pt x="13187" y="13026"/>
                  </a:cubicBezTo>
                  <a:cubicBezTo>
                    <a:pt x="14320" y="13315"/>
                    <a:pt x="15112" y="14331"/>
                    <a:pt x="15112" y="15497"/>
                  </a:cubicBezTo>
                  <a:lnTo>
                    <a:pt x="15112" y="162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62">
              <a:extLst>
                <a:ext uri="{FF2B5EF4-FFF2-40B4-BE49-F238E27FC236}">
                  <a16:creationId xmlns:a16="http://schemas.microsoft.com/office/drawing/2014/main" id="{219E1FFC-04A7-41BE-9372-3718713B78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3176" y="2076451"/>
              <a:ext cx="244475" cy="233363"/>
            </a:xfrm>
            <a:custGeom>
              <a:avLst/>
              <a:gdLst>
                <a:gd name="T0" fmla="*/ 6686 w 7689"/>
                <a:gd name="T1" fmla="*/ 598 h 7315"/>
                <a:gd name="T2" fmla="*/ 5081 w 7689"/>
                <a:gd name="T3" fmla="*/ 598 h 7315"/>
                <a:gd name="T4" fmla="*/ 4165 w 7689"/>
                <a:gd name="T5" fmla="*/ 140 h 7315"/>
                <a:gd name="T6" fmla="*/ 3899 w 7689"/>
                <a:gd name="T7" fmla="*/ 3 h 7315"/>
                <a:gd name="T8" fmla="*/ 3626 w 7689"/>
                <a:gd name="T9" fmla="*/ 126 h 7315"/>
                <a:gd name="T10" fmla="*/ 2617 w 7689"/>
                <a:gd name="T11" fmla="*/ 598 h 7315"/>
                <a:gd name="T12" fmla="*/ 1100 w 7689"/>
                <a:gd name="T13" fmla="*/ 598 h 7315"/>
                <a:gd name="T14" fmla="*/ 0 w 7689"/>
                <a:gd name="T15" fmla="*/ 1698 h 7315"/>
                <a:gd name="T16" fmla="*/ 0 w 7689"/>
                <a:gd name="T17" fmla="*/ 3470 h 7315"/>
                <a:gd name="T18" fmla="*/ 3844 w 7689"/>
                <a:gd name="T19" fmla="*/ 7315 h 7315"/>
                <a:gd name="T20" fmla="*/ 7689 w 7689"/>
                <a:gd name="T21" fmla="*/ 3470 h 7315"/>
                <a:gd name="T22" fmla="*/ 7689 w 7689"/>
                <a:gd name="T23" fmla="*/ 1600 h 7315"/>
                <a:gd name="T24" fmla="*/ 6686 w 7689"/>
                <a:gd name="T25" fmla="*/ 598 h 7315"/>
                <a:gd name="T26" fmla="*/ 7001 w 7689"/>
                <a:gd name="T27" fmla="*/ 3470 h 7315"/>
                <a:gd name="T28" fmla="*/ 3844 w 7689"/>
                <a:gd name="T29" fmla="*/ 6627 h 7315"/>
                <a:gd name="T30" fmla="*/ 688 w 7689"/>
                <a:gd name="T31" fmla="*/ 3470 h 7315"/>
                <a:gd name="T32" fmla="*/ 688 w 7689"/>
                <a:gd name="T33" fmla="*/ 1698 h 7315"/>
                <a:gd name="T34" fmla="*/ 1100 w 7689"/>
                <a:gd name="T35" fmla="*/ 1286 h 7315"/>
                <a:gd name="T36" fmla="*/ 2617 w 7689"/>
                <a:gd name="T37" fmla="*/ 1286 h 7315"/>
                <a:gd name="T38" fmla="*/ 3881 w 7689"/>
                <a:gd name="T39" fmla="*/ 837 h 7315"/>
                <a:gd name="T40" fmla="*/ 5082 w 7689"/>
                <a:gd name="T41" fmla="*/ 1286 h 7315"/>
                <a:gd name="T42" fmla="*/ 6687 w 7689"/>
                <a:gd name="T43" fmla="*/ 1286 h 7315"/>
                <a:gd name="T44" fmla="*/ 7001 w 7689"/>
                <a:gd name="T45" fmla="*/ 1600 h 7315"/>
                <a:gd name="T46" fmla="*/ 7001 w 7689"/>
                <a:gd name="T47" fmla="*/ 3470 h 7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89" h="7315">
                  <a:moveTo>
                    <a:pt x="6686" y="598"/>
                  </a:moveTo>
                  <a:lnTo>
                    <a:pt x="5081" y="598"/>
                  </a:lnTo>
                  <a:cubicBezTo>
                    <a:pt x="4723" y="598"/>
                    <a:pt x="4380" y="427"/>
                    <a:pt x="4165" y="140"/>
                  </a:cubicBezTo>
                  <a:cubicBezTo>
                    <a:pt x="4102" y="56"/>
                    <a:pt x="4004" y="5"/>
                    <a:pt x="3899" y="3"/>
                  </a:cubicBezTo>
                  <a:cubicBezTo>
                    <a:pt x="3795" y="0"/>
                    <a:pt x="3694" y="45"/>
                    <a:pt x="3626" y="126"/>
                  </a:cubicBezTo>
                  <a:cubicBezTo>
                    <a:pt x="3375" y="426"/>
                    <a:pt x="3008" y="598"/>
                    <a:pt x="2617" y="598"/>
                  </a:cubicBezTo>
                  <a:lnTo>
                    <a:pt x="1100" y="598"/>
                  </a:lnTo>
                  <a:cubicBezTo>
                    <a:pt x="493" y="598"/>
                    <a:pt x="0" y="1092"/>
                    <a:pt x="0" y="1698"/>
                  </a:cubicBezTo>
                  <a:lnTo>
                    <a:pt x="0" y="3470"/>
                  </a:lnTo>
                  <a:cubicBezTo>
                    <a:pt x="0" y="5590"/>
                    <a:pt x="1724" y="7315"/>
                    <a:pt x="3844" y="7315"/>
                  </a:cubicBezTo>
                  <a:cubicBezTo>
                    <a:pt x="5964" y="7315"/>
                    <a:pt x="7689" y="5590"/>
                    <a:pt x="7689" y="3470"/>
                  </a:cubicBezTo>
                  <a:lnTo>
                    <a:pt x="7689" y="1600"/>
                  </a:lnTo>
                  <a:cubicBezTo>
                    <a:pt x="7689" y="1047"/>
                    <a:pt x="7239" y="598"/>
                    <a:pt x="6686" y="598"/>
                  </a:cubicBezTo>
                  <a:close/>
                  <a:moveTo>
                    <a:pt x="7001" y="3470"/>
                  </a:moveTo>
                  <a:cubicBezTo>
                    <a:pt x="7001" y="5211"/>
                    <a:pt x="5585" y="6627"/>
                    <a:pt x="3844" y="6627"/>
                  </a:cubicBezTo>
                  <a:cubicBezTo>
                    <a:pt x="2104" y="6627"/>
                    <a:pt x="688" y="5211"/>
                    <a:pt x="688" y="3470"/>
                  </a:cubicBezTo>
                  <a:lnTo>
                    <a:pt x="688" y="1698"/>
                  </a:lnTo>
                  <a:cubicBezTo>
                    <a:pt x="688" y="1471"/>
                    <a:pt x="873" y="1286"/>
                    <a:pt x="1100" y="1286"/>
                  </a:cubicBezTo>
                  <a:lnTo>
                    <a:pt x="2617" y="1286"/>
                  </a:lnTo>
                  <a:cubicBezTo>
                    <a:pt x="3082" y="1286"/>
                    <a:pt x="3527" y="1126"/>
                    <a:pt x="3881" y="837"/>
                  </a:cubicBezTo>
                  <a:cubicBezTo>
                    <a:pt x="4211" y="1123"/>
                    <a:pt x="4639" y="1286"/>
                    <a:pt x="5082" y="1286"/>
                  </a:cubicBezTo>
                  <a:lnTo>
                    <a:pt x="6687" y="1286"/>
                  </a:lnTo>
                  <a:cubicBezTo>
                    <a:pt x="6860" y="1286"/>
                    <a:pt x="7001" y="1427"/>
                    <a:pt x="7001" y="1600"/>
                  </a:cubicBezTo>
                  <a:lnTo>
                    <a:pt x="7001" y="34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63">
              <a:extLst>
                <a:ext uri="{FF2B5EF4-FFF2-40B4-BE49-F238E27FC236}">
                  <a16:creationId xmlns:a16="http://schemas.microsoft.com/office/drawing/2014/main" id="{D7B2BF5F-4430-4935-8001-1736A12F9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219326"/>
              <a:ext cx="71438" cy="33338"/>
            </a:xfrm>
            <a:custGeom>
              <a:avLst/>
              <a:gdLst>
                <a:gd name="T0" fmla="*/ 2094 w 2228"/>
                <a:gd name="T1" fmla="*/ 173 h 1058"/>
                <a:gd name="T2" fmla="*/ 1607 w 2228"/>
                <a:gd name="T3" fmla="*/ 173 h 1058"/>
                <a:gd name="T4" fmla="*/ 1132 w 2228"/>
                <a:gd name="T5" fmla="*/ 370 h 1058"/>
                <a:gd name="T6" fmla="*/ 636 w 2228"/>
                <a:gd name="T7" fmla="*/ 151 h 1058"/>
                <a:gd name="T8" fmla="*/ 150 w 2228"/>
                <a:gd name="T9" fmla="*/ 128 h 1058"/>
                <a:gd name="T10" fmla="*/ 128 w 2228"/>
                <a:gd name="T11" fmla="*/ 614 h 1058"/>
                <a:gd name="T12" fmla="*/ 1132 w 2228"/>
                <a:gd name="T13" fmla="*/ 1058 h 1058"/>
                <a:gd name="T14" fmla="*/ 2094 w 2228"/>
                <a:gd name="T15" fmla="*/ 660 h 1058"/>
                <a:gd name="T16" fmla="*/ 2094 w 2228"/>
                <a:gd name="T17" fmla="*/ 173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8" h="1058">
                  <a:moveTo>
                    <a:pt x="2094" y="173"/>
                  </a:moveTo>
                  <a:cubicBezTo>
                    <a:pt x="1959" y="39"/>
                    <a:pt x="1741" y="39"/>
                    <a:pt x="1607" y="173"/>
                  </a:cubicBezTo>
                  <a:cubicBezTo>
                    <a:pt x="1480" y="300"/>
                    <a:pt x="1312" y="370"/>
                    <a:pt x="1132" y="370"/>
                  </a:cubicBezTo>
                  <a:cubicBezTo>
                    <a:pt x="944" y="370"/>
                    <a:pt x="763" y="290"/>
                    <a:pt x="636" y="151"/>
                  </a:cubicBezTo>
                  <a:cubicBezTo>
                    <a:pt x="508" y="10"/>
                    <a:pt x="290" y="0"/>
                    <a:pt x="150" y="128"/>
                  </a:cubicBezTo>
                  <a:cubicBezTo>
                    <a:pt x="10" y="256"/>
                    <a:pt x="0" y="474"/>
                    <a:pt x="128" y="614"/>
                  </a:cubicBezTo>
                  <a:cubicBezTo>
                    <a:pt x="385" y="896"/>
                    <a:pt x="751" y="1058"/>
                    <a:pt x="1132" y="1058"/>
                  </a:cubicBezTo>
                  <a:cubicBezTo>
                    <a:pt x="1495" y="1058"/>
                    <a:pt x="1837" y="916"/>
                    <a:pt x="2094" y="660"/>
                  </a:cubicBezTo>
                  <a:cubicBezTo>
                    <a:pt x="2228" y="525"/>
                    <a:pt x="2228" y="308"/>
                    <a:pt x="2094" y="1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Oval 64">
              <a:extLst>
                <a:ext uri="{FF2B5EF4-FFF2-40B4-BE49-F238E27FC236}">
                  <a16:creationId xmlns:a16="http://schemas.microsoft.com/office/drawing/2014/main" id="{D4689809-4739-4D70-BA71-DD822752D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7813" y="23002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1353F118-8BE8-4B92-BABB-98F18DD28829}"/>
              </a:ext>
            </a:extLst>
          </p:cNvPr>
          <p:cNvGrpSpPr/>
          <p:nvPr/>
        </p:nvGrpSpPr>
        <p:grpSpPr>
          <a:xfrm>
            <a:off x="3398838" y="1952626"/>
            <a:ext cx="496888" cy="560388"/>
            <a:chOff x="3398838" y="1952626"/>
            <a:chExt cx="496888" cy="560388"/>
          </a:xfrm>
        </p:grpSpPr>
        <p:sp>
          <p:nvSpPr>
            <p:cNvPr id="199" name="Freeform 65">
              <a:extLst>
                <a:ext uri="{FF2B5EF4-FFF2-40B4-BE49-F238E27FC236}">
                  <a16:creationId xmlns:a16="http://schemas.microsoft.com/office/drawing/2014/main" id="{149DA55C-6411-4C44-AA25-3E2744785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8838" y="1952626"/>
              <a:ext cx="496888" cy="560388"/>
            </a:xfrm>
            <a:custGeom>
              <a:avLst/>
              <a:gdLst>
                <a:gd name="T0" fmla="*/ 1435 w 15617"/>
                <a:gd name="T1" fmla="*/ 0 h 17610"/>
                <a:gd name="T2" fmla="*/ 0 w 15617"/>
                <a:gd name="T3" fmla="*/ 7370 h 17610"/>
                <a:gd name="T4" fmla="*/ 1957 w 15617"/>
                <a:gd name="T5" fmla="*/ 8805 h 17610"/>
                <a:gd name="T6" fmla="*/ 3994 w 15617"/>
                <a:gd name="T7" fmla="*/ 11015 h 17610"/>
                <a:gd name="T8" fmla="*/ 4789 w 15617"/>
                <a:gd name="T9" fmla="*/ 10235 h 17610"/>
                <a:gd name="T10" fmla="*/ 6390 w 15617"/>
                <a:gd name="T11" fmla="*/ 8805 h 17610"/>
                <a:gd name="T12" fmla="*/ 7043 w 15617"/>
                <a:gd name="T13" fmla="*/ 11243 h 17610"/>
                <a:gd name="T14" fmla="*/ 4338 w 15617"/>
                <a:gd name="T15" fmla="*/ 16922 h 17610"/>
                <a:gd name="T16" fmla="*/ 1934 w 15617"/>
                <a:gd name="T17" fmla="*/ 17266 h 17610"/>
                <a:gd name="T18" fmla="*/ 13654 w 15617"/>
                <a:gd name="T19" fmla="*/ 17610 h 17610"/>
                <a:gd name="T20" fmla="*/ 13654 w 15617"/>
                <a:gd name="T21" fmla="*/ 16922 h 17610"/>
                <a:gd name="T22" fmla="*/ 12560 w 15617"/>
                <a:gd name="T23" fmla="*/ 14999 h 17610"/>
                <a:gd name="T24" fmla="*/ 10433 w 15617"/>
                <a:gd name="T25" fmla="*/ 9592 h 17610"/>
                <a:gd name="T26" fmla="*/ 6845 w 15617"/>
                <a:gd name="T27" fmla="*/ 8116 h 17610"/>
                <a:gd name="T28" fmla="*/ 4125 w 15617"/>
                <a:gd name="T29" fmla="*/ 8456 h 17610"/>
                <a:gd name="T30" fmla="*/ 4031 w 15617"/>
                <a:gd name="T31" fmla="*/ 10321 h 17610"/>
                <a:gd name="T32" fmla="*/ 2405 w 15617"/>
                <a:gd name="T33" fmla="*/ 8255 h 17610"/>
                <a:gd name="T34" fmla="*/ 1435 w 15617"/>
                <a:gd name="T35" fmla="*/ 8116 h 17610"/>
                <a:gd name="T36" fmla="*/ 688 w 15617"/>
                <a:gd name="T37" fmla="*/ 1434 h 17610"/>
                <a:gd name="T38" fmla="*/ 14182 w 15617"/>
                <a:gd name="T39" fmla="*/ 688 h 17610"/>
                <a:gd name="T40" fmla="*/ 14929 w 15617"/>
                <a:gd name="T41" fmla="*/ 7370 h 17610"/>
                <a:gd name="T42" fmla="*/ 12867 w 15617"/>
                <a:gd name="T43" fmla="*/ 8116 h 17610"/>
                <a:gd name="T44" fmla="*/ 12867 w 15617"/>
                <a:gd name="T45" fmla="*/ 8805 h 17610"/>
                <a:gd name="T46" fmla="*/ 15617 w 15617"/>
                <a:gd name="T47" fmla="*/ 7370 h 17610"/>
                <a:gd name="T48" fmla="*/ 14182 w 15617"/>
                <a:gd name="T49" fmla="*/ 0 h 17610"/>
                <a:gd name="T50" fmla="*/ 11872 w 15617"/>
                <a:gd name="T51" fmla="*/ 16922 h 17610"/>
                <a:gd name="T52" fmla="*/ 10737 w 15617"/>
                <a:gd name="T53" fmla="*/ 15120 h 17610"/>
                <a:gd name="T54" fmla="*/ 10049 w 15617"/>
                <a:gd name="T55" fmla="*/ 15120 h 17610"/>
                <a:gd name="T56" fmla="*/ 6910 w 15617"/>
                <a:gd name="T57" fmla="*/ 16922 h 17610"/>
                <a:gd name="T58" fmla="*/ 6566 w 15617"/>
                <a:gd name="T59" fmla="*/ 14776 h 17610"/>
                <a:gd name="T60" fmla="*/ 6222 w 15617"/>
                <a:gd name="T61" fmla="*/ 16922 h 17610"/>
                <a:gd name="T62" fmla="*/ 5027 w 15617"/>
                <a:gd name="T63" fmla="*/ 14999 h 17610"/>
                <a:gd name="T64" fmla="*/ 11872 w 15617"/>
                <a:gd name="T65" fmla="*/ 14999 h 17610"/>
                <a:gd name="T66" fmla="*/ 9745 w 15617"/>
                <a:gd name="T67" fmla="*/ 9592 h 17610"/>
                <a:gd name="T68" fmla="*/ 6925 w 15617"/>
                <a:gd name="T69" fmla="*/ 9592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17" h="17610">
                  <a:moveTo>
                    <a:pt x="14182" y="0"/>
                  </a:moveTo>
                  <a:lnTo>
                    <a:pt x="1435" y="0"/>
                  </a:lnTo>
                  <a:cubicBezTo>
                    <a:pt x="644" y="0"/>
                    <a:pt x="0" y="643"/>
                    <a:pt x="0" y="1434"/>
                  </a:cubicBezTo>
                  <a:lnTo>
                    <a:pt x="0" y="7370"/>
                  </a:lnTo>
                  <a:cubicBezTo>
                    <a:pt x="0" y="8161"/>
                    <a:pt x="644" y="8805"/>
                    <a:pt x="1435" y="8805"/>
                  </a:cubicBezTo>
                  <a:lnTo>
                    <a:pt x="1957" y="8805"/>
                  </a:lnTo>
                  <a:lnTo>
                    <a:pt x="3367" y="10696"/>
                  </a:lnTo>
                  <a:cubicBezTo>
                    <a:pt x="3520" y="10902"/>
                    <a:pt x="3751" y="11015"/>
                    <a:pt x="3994" y="11015"/>
                  </a:cubicBezTo>
                  <a:cubicBezTo>
                    <a:pt x="4076" y="11015"/>
                    <a:pt x="4160" y="11002"/>
                    <a:pt x="4243" y="10975"/>
                  </a:cubicBezTo>
                  <a:cubicBezTo>
                    <a:pt x="4570" y="10869"/>
                    <a:pt x="4784" y="10579"/>
                    <a:pt x="4789" y="10235"/>
                  </a:cubicBezTo>
                  <a:lnTo>
                    <a:pt x="4808" y="8805"/>
                  </a:lnTo>
                  <a:lnTo>
                    <a:pt x="6390" y="8805"/>
                  </a:lnTo>
                  <a:cubicBezTo>
                    <a:pt x="6292" y="9048"/>
                    <a:pt x="6237" y="9313"/>
                    <a:pt x="6237" y="9592"/>
                  </a:cubicBezTo>
                  <a:cubicBezTo>
                    <a:pt x="6237" y="10261"/>
                    <a:pt x="6553" y="10858"/>
                    <a:pt x="7043" y="11243"/>
                  </a:cubicBezTo>
                  <a:cubicBezTo>
                    <a:pt x="5466" y="11802"/>
                    <a:pt x="4338" y="13275"/>
                    <a:pt x="4338" y="14999"/>
                  </a:cubicBezTo>
                  <a:lnTo>
                    <a:pt x="4338" y="16922"/>
                  </a:lnTo>
                  <a:lnTo>
                    <a:pt x="2278" y="16922"/>
                  </a:lnTo>
                  <a:cubicBezTo>
                    <a:pt x="2088" y="16922"/>
                    <a:pt x="1934" y="17076"/>
                    <a:pt x="1934" y="17266"/>
                  </a:cubicBezTo>
                  <a:cubicBezTo>
                    <a:pt x="1934" y="17456"/>
                    <a:pt x="2088" y="17610"/>
                    <a:pt x="2278" y="17610"/>
                  </a:cubicBezTo>
                  <a:lnTo>
                    <a:pt x="13654" y="17610"/>
                  </a:lnTo>
                  <a:cubicBezTo>
                    <a:pt x="13845" y="17610"/>
                    <a:pt x="13999" y="17456"/>
                    <a:pt x="13999" y="17266"/>
                  </a:cubicBezTo>
                  <a:cubicBezTo>
                    <a:pt x="13999" y="17076"/>
                    <a:pt x="13845" y="16922"/>
                    <a:pt x="13654" y="16922"/>
                  </a:cubicBezTo>
                  <a:lnTo>
                    <a:pt x="12560" y="16922"/>
                  </a:lnTo>
                  <a:lnTo>
                    <a:pt x="12560" y="14999"/>
                  </a:lnTo>
                  <a:cubicBezTo>
                    <a:pt x="12560" y="13216"/>
                    <a:pt x="11354" y="11703"/>
                    <a:pt x="9693" y="11189"/>
                  </a:cubicBezTo>
                  <a:cubicBezTo>
                    <a:pt x="10146" y="10804"/>
                    <a:pt x="10433" y="10231"/>
                    <a:pt x="10433" y="9592"/>
                  </a:cubicBezTo>
                  <a:cubicBezTo>
                    <a:pt x="10433" y="8435"/>
                    <a:pt x="9492" y="7493"/>
                    <a:pt x="8335" y="7493"/>
                  </a:cubicBezTo>
                  <a:cubicBezTo>
                    <a:pt x="7753" y="7493"/>
                    <a:pt x="7225" y="7732"/>
                    <a:pt x="6845" y="8116"/>
                  </a:cubicBezTo>
                  <a:lnTo>
                    <a:pt x="4469" y="8116"/>
                  </a:lnTo>
                  <a:cubicBezTo>
                    <a:pt x="4281" y="8116"/>
                    <a:pt x="4128" y="8268"/>
                    <a:pt x="4125" y="8456"/>
                  </a:cubicBezTo>
                  <a:lnTo>
                    <a:pt x="4101" y="10226"/>
                  </a:lnTo>
                  <a:cubicBezTo>
                    <a:pt x="4100" y="10286"/>
                    <a:pt x="4062" y="10310"/>
                    <a:pt x="4031" y="10321"/>
                  </a:cubicBezTo>
                  <a:cubicBezTo>
                    <a:pt x="3999" y="10331"/>
                    <a:pt x="3954" y="10333"/>
                    <a:pt x="3919" y="10285"/>
                  </a:cubicBezTo>
                  <a:lnTo>
                    <a:pt x="2405" y="8255"/>
                  </a:lnTo>
                  <a:cubicBezTo>
                    <a:pt x="2340" y="8168"/>
                    <a:pt x="2238" y="8116"/>
                    <a:pt x="2129" y="8116"/>
                  </a:cubicBezTo>
                  <a:lnTo>
                    <a:pt x="1435" y="8116"/>
                  </a:lnTo>
                  <a:cubicBezTo>
                    <a:pt x="1023" y="8116"/>
                    <a:pt x="688" y="7782"/>
                    <a:pt x="688" y="7370"/>
                  </a:cubicBezTo>
                  <a:lnTo>
                    <a:pt x="688" y="1434"/>
                  </a:lnTo>
                  <a:cubicBezTo>
                    <a:pt x="688" y="1023"/>
                    <a:pt x="1023" y="688"/>
                    <a:pt x="1435" y="688"/>
                  </a:cubicBezTo>
                  <a:lnTo>
                    <a:pt x="14182" y="688"/>
                  </a:lnTo>
                  <a:cubicBezTo>
                    <a:pt x="14594" y="688"/>
                    <a:pt x="14929" y="1023"/>
                    <a:pt x="14929" y="1434"/>
                  </a:cubicBezTo>
                  <a:lnTo>
                    <a:pt x="14929" y="7370"/>
                  </a:lnTo>
                  <a:cubicBezTo>
                    <a:pt x="14929" y="7782"/>
                    <a:pt x="14594" y="8116"/>
                    <a:pt x="14182" y="8116"/>
                  </a:cubicBezTo>
                  <a:lnTo>
                    <a:pt x="12867" y="8116"/>
                  </a:lnTo>
                  <a:cubicBezTo>
                    <a:pt x="12677" y="8116"/>
                    <a:pt x="12523" y="8270"/>
                    <a:pt x="12523" y="8460"/>
                  </a:cubicBezTo>
                  <a:cubicBezTo>
                    <a:pt x="12523" y="8651"/>
                    <a:pt x="12677" y="8805"/>
                    <a:pt x="12867" y="8805"/>
                  </a:cubicBezTo>
                  <a:lnTo>
                    <a:pt x="14182" y="8805"/>
                  </a:lnTo>
                  <a:cubicBezTo>
                    <a:pt x="14973" y="8805"/>
                    <a:pt x="15617" y="8161"/>
                    <a:pt x="15617" y="7370"/>
                  </a:cubicBezTo>
                  <a:lnTo>
                    <a:pt x="15617" y="1434"/>
                  </a:lnTo>
                  <a:cubicBezTo>
                    <a:pt x="15617" y="643"/>
                    <a:pt x="14973" y="0"/>
                    <a:pt x="14182" y="0"/>
                  </a:cubicBezTo>
                  <a:close/>
                  <a:moveTo>
                    <a:pt x="11872" y="14999"/>
                  </a:moveTo>
                  <a:lnTo>
                    <a:pt x="11872" y="16922"/>
                  </a:lnTo>
                  <a:lnTo>
                    <a:pt x="10737" y="16922"/>
                  </a:lnTo>
                  <a:lnTo>
                    <a:pt x="10737" y="15120"/>
                  </a:lnTo>
                  <a:cubicBezTo>
                    <a:pt x="10737" y="14930"/>
                    <a:pt x="10583" y="14776"/>
                    <a:pt x="10393" y="14776"/>
                  </a:cubicBezTo>
                  <a:cubicBezTo>
                    <a:pt x="10203" y="14776"/>
                    <a:pt x="10049" y="14930"/>
                    <a:pt x="10049" y="15120"/>
                  </a:cubicBezTo>
                  <a:lnTo>
                    <a:pt x="10049" y="16922"/>
                  </a:lnTo>
                  <a:lnTo>
                    <a:pt x="6910" y="16922"/>
                  </a:lnTo>
                  <a:lnTo>
                    <a:pt x="6910" y="15120"/>
                  </a:lnTo>
                  <a:cubicBezTo>
                    <a:pt x="6910" y="14930"/>
                    <a:pt x="6756" y="14776"/>
                    <a:pt x="6566" y="14776"/>
                  </a:cubicBezTo>
                  <a:cubicBezTo>
                    <a:pt x="6376" y="14776"/>
                    <a:pt x="6222" y="14930"/>
                    <a:pt x="6222" y="15120"/>
                  </a:cubicBezTo>
                  <a:lnTo>
                    <a:pt x="6222" y="16922"/>
                  </a:lnTo>
                  <a:lnTo>
                    <a:pt x="5027" y="16922"/>
                  </a:lnTo>
                  <a:lnTo>
                    <a:pt x="5027" y="14999"/>
                  </a:lnTo>
                  <a:cubicBezTo>
                    <a:pt x="5027" y="13174"/>
                    <a:pt x="6562" y="11690"/>
                    <a:pt x="8449" y="11690"/>
                  </a:cubicBezTo>
                  <a:cubicBezTo>
                    <a:pt x="10336" y="11690"/>
                    <a:pt x="11872" y="13174"/>
                    <a:pt x="11872" y="14999"/>
                  </a:cubicBezTo>
                  <a:close/>
                  <a:moveTo>
                    <a:pt x="8335" y="8181"/>
                  </a:moveTo>
                  <a:cubicBezTo>
                    <a:pt x="9113" y="8181"/>
                    <a:pt x="9745" y="8814"/>
                    <a:pt x="9745" y="9592"/>
                  </a:cubicBezTo>
                  <a:cubicBezTo>
                    <a:pt x="9745" y="10369"/>
                    <a:pt x="9113" y="11002"/>
                    <a:pt x="8335" y="11002"/>
                  </a:cubicBezTo>
                  <a:cubicBezTo>
                    <a:pt x="7558" y="11002"/>
                    <a:pt x="6925" y="10369"/>
                    <a:pt x="6925" y="9592"/>
                  </a:cubicBezTo>
                  <a:cubicBezTo>
                    <a:pt x="6925" y="8814"/>
                    <a:pt x="7558" y="8181"/>
                    <a:pt x="8335" y="818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Oval 66">
              <a:extLst>
                <a:ext uri="{FF2B5EF4-FFF2-40B4-BE49-F238E27FC236}">
                  <a16:creationId xmlns:a16="http://schemas.microsoft.com/office/drawing/2014/main" id="{17520F9D-B086-4712-A4E0-75E741521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8738" y="24907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Oval 67">
              <a:extLst>
                <a:ext uri="{FF2B5EF4-FFF2-40B4-BE49-F238E27FC236}">
                  <a16:creationId xmlns:a16="http://schemas.microsoft.com/office/drawing/2014/main" id="{6C589C25-FE41-493C-9957-523F6DE8C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3301" y="207803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Oval 68">
              <a:extLst>
                <a:ext uri="{FF2B5EF4-FFF2-40B4-BE49-F238E27FC236}">
                  <a16:creationId xmlns:a16="http://schemas.microsoft.com/office/drawing/2014/main" id="{5B8188B0-1AC2-4084-B30B-A820598D1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801" y="207803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Oval 69">
              <a:extLst>
                <a:ext uri="{FF2B5EF4-FFF2-40B4-BE49-F238E27FC236}">
                  <a16:creationId xmlns:a16="http://schemas.microsoft.com/office/drawing/2014/main" id="{580E6AC5-5EC1-4AE8-9A49-3DFA39575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3951" y="207803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Oval 70">
              <a:extLst>
                <a:ext uri="{FF2B5EF4-FFF2-40B4-BE49-F238E27FC236}">
                  <a16:creationId xmlns:a16="http://schemas.microsoft.com/office/drawing/2014/main" id="{09303B19-25E9-49ED-AE76-64329F532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5863" y="207803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Oval 71">
              <a:extLst>
                <a:ext uri="{FF2B5EF4-FFF2-40B4-BE49-F238E27FC236}">
                  <a16:creationId xmlns:a16="http://schemas.microsoft.com/office/drawing/2014/main" id="{4F298139-98E4-4710-90C5-E15B298F7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676" y="221138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C204C278-432C-4480-A0A9-EB6A56B53C62}"/>
              </a:ext>
            </a:extLst>
          </p:cNvPr>
          <p:cNvGrpSpPr/>
          <p:nvPr/>
        </p:nvGrpSpPr>
        <p:grpSpPr>
          <a:xfrm>
            <a:off x="4346576" y="1968501"/>
            <a:ext cx="560388" cy="530225"/>
            <a:chOff x="4346576" y="1968501"/>
            <a:chExt cx="560388" cy="530225"/>
          </a:xfrm>
        </p:grpSpPr>
        <p:sp>
          <p:nvSpPr>
            <p:cNvPr id="206" name="Freeform 72">
              <a:extLst>
                <a:ext uri="{FF2B5EF4-FFF2-40B4-BE49-F238E27FC236}">
                  <a16:creationId xmlns:a16="http://schemas.microsoft.com/office/drawing/2014/main" id="{1B561BCF-BDE8-4252-B5C8-1D4787878E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9613" y="2284413"/>
              <a:ext cx="214313" cy="214313"/>
            </a:xfrm>
            <a:custGeom>
              <a:avLst/>
              <a:gdLst>
                <a:gd name="T0" fmla="*/ 3353 w 6705"/>
                <a:gd name="T1" fmla="*/ 0 h 6705"/>
                <a:gd name="T2" fmla="*/ 0 w 6705"/>
                <a:gd name="T3" fmla="*/ 3352 h 6705"/>
                <a:gd name="T4" fmla="*/ 1244 w 6705"/>
                <a:gd name="T5" fmla="*/ 5957 h 6705"/>
                <a:gd name="T6" fmla="*/ 1291 w 6705"/>
                <a:gd name="T7" fmla="*/ 5994 h 6705"/>
                <a:gd name="T8" fmla="*/ 3353 w 6705"/>
                <a:gd name="T9" fmla="*/ 6705 h 6705"/>
                <a:gd name="T10" fmla="*/ 5415 w 6705"/>
                <a:gd name="T11" fmla="*/ 5994 h 6705"/>
                <a:gd name="T12" fmla="*/ 5462 w 6705"/>
                <a:gd name="T13" fmla="*/ 5957 h 6705"/>
                <a:gd name="T14" fmla="*/ 6705 w 6705"/>
                <a:gd name="T15" fmla="*/ 3352 h 6705"/>
                <a:gd name="T16" fmla="*/ 3353 w 6705"/>
                <a:gd name="T17" fmla="*/ 0 h 6705"/>
                <a:gd name="T18" fmla="*/ 3353 w 6705"/>
                <a:gd name="T19" fmla="*/ 6017 h 6705"/>
                <a:gd name="T20" fmla="*/ 1881 w 6705"/>
                <a:gd name="T21" fmla="*/ 5572 h 6705"/>
                <a:gd name="T22" fmla="*/ 3353 w 6705"/>
                <a:gd name="T23" fmla="*/ 4588 h 6705"/>
                <a:gd name="T24" fmla="*/ 4825 w 6705"/>
                <a:gd name="T25" fmla="*/ 5572 h 6705"/>
                <a:gd name="T26" fmla="*/ 3353 w 6705"/>
                <a:gd name="T27" fmla="*/ 6017 h 6705"/>
                <a:gd name="T28" fmla="*/ 2747 w 6705"/>
                <a:gd name="T29" fmla="*/ 3352 h 6705"/>
                <a:gd name="T30" fmla="*/ 3295 w 6705"/>
                <a:gd name="T31" fmla="*/ 2804 h 6705"/>
                <a:gd name="T32" fmla="*/ 3843 w 6705"/>
                <a:gd name="T33" fmla="*/ 3352 h 6705"/>
                <a:gd name="T34" fmla="*/ 3295 w 6705"/>
                <a:gd name="T35" fmla="*/ 3900 h 6705"/>
                <a:gd name="T36" fmla="*/ 2747 w 6705"/>
                <a:gd name="T37" fmla="*/ 3352 h 6705"/>
                <a:gd name="T38" fmla="*/ 5363 w 6705"/>
                <a:gd name="T39" fmla="*/ 5098 h 6705"/>
                <a:gd name="T40" fmla="*/ 4281 w 6705"/>
                <a:gd name="T41" fmla="*/ 4097 h 6705"/>
                <a:gd name="T42" fmla="*/ 4531 w 6705"/>
                <a:gd name="T43" fmla="*/ 3352 h 6705"/>
                <a:gd name="T44" fmla="*/ 3295 w 6705"/>
                <a:gd name="T45" fmla="*/ 2117 h 6705"/>
                <a:gd name="T46" fmla="*/ 2059 w 6705"/>
                <a:gd name="T47" fmla="*/ 3352 h 6705"/>
                <a:gd name="T48" fmla="*/ 2341 w 6705"/>
                <a:gd name="T49" fmla="*/ 4137 h 6705"/>
                <a:gd name="T50" fmla="*/ 1343 w 6705"/>
                <a:gd name="T51" fmla="*/ 5098 h 6705"/>
                <a:gd name="T52" fmla="*/ 688 w 6705"/>
                <a:gd name="T53" fmla="*/ 3352 h 6705"/>
                <a:gd name="T54" fmla="*/ 3353 w 6705"/>
                <a:gd name="T55" fmla="*/ 688 h 6705"/>
                <a:gd name="T56" fmla="*/ 6017 w 6705"/>
                <a:gd name="T57" fmla="*/ 3352 h 6705"/>
                <a:gd name="T58" fmla="*/ 5363 w 6705"/>
                <a:gd name="T59" fmla="*/ 5098 h 6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5" h="6705">
                  <a:moveTo>
                    <a:pt x="3353" y="0"/>
                  </a:moveTo>
                  <a:cubicBezTo>
                    <a:pt x="1504" y="0"/>
                    <a:pt x="0" y="1504"/>
                    <a:pt x="0" y="3352"/>
                  </a:cubicBezTo>
                  <a:cubicBezTo>
                    <a:pt x="0" y="4403"/>
                    <a:pt x="486" y="5341"/>
                    <a:pt x="1244" y="5957"/>
                  </a:cubicBezTo>
                  <a:cubicBezTo>
                    <a:pt x="1258" y="5970"/>
                    <a:pt x="1274" y="5983"/>
                    <a:pt x="1291" y="5994"/>
                  </a:cubicBezTo>
                  <a:cubicBezTo>
                    <a:pt x="1860" y="6439"/>
                    <a:pt x="2576" y="6705"/>
                    <a:pt x="3353" y="6705"/>
                  </a:cubicBezTo>
                  <a:cubicBezTo>
                    <a:pt x="4130" y="6705"/>
                    <a:pt x="4846" y="6439"/>
                    <a:pt x="5415" y="5994"/>
                  </a:cubicBezTo>
                  <a:cubicBezTo>
                    <a:pt x="5432" y="5983"/>
                    <a:pt x="5447" y="5970"/>
                    <a:pt x="5462" y="5957"/>
                  </a:cubicBezTo>
                  <a:cubicBezTo>
                    <a:pt x="6220" y="5341"/>
                    <a:pt x="6705" y="4403"/>
                    <a:pt x="6705" y="3352"/>
                  </a:cubicBezTo>
                  <a:cubicBezTo>
                    <a:pt x="6705" y="1504"/>
                    <a:pt x="5201" y="0"/>
                    <a:pt x="3353" y="0"/>
                  </a:cubicBezTo>
                  <a:close/>
                  <a:moveTo>
                    <a:pt x="3353" y="6017"/>
                  </a:moveTo>
                  <a:cubicBezTo>
                    <a:pt x="2809" y="6017"/>
                    <a:pt x="2303" y="5853"/>
                    <a:pt x="1881" y="5572"/>
                  </a:cubicBezTo>
                  <a:cubicBezTo>
                    <a:pt x="2107" y="4991"/>
                    <a:pt x="2694" y="4588"/>
                    <a:pt x="3353" y="4588"/>
                  </a:cubicBezTo>
                  <a:cubicBezTo>
                    <a:pt x="4012" y="4588"/>
                    <a:pt x="4599" y="4991"/>
                    <a:pt x="4825" y="5572"/>
                  </a:cubicBezTo>
                  <a:cubicBezTo>
                    <a:pt x="4403" y="5853"/>
                    <a:pt x="3897" y="6017"/>
                    <a:pt x="3353" y="6017"/>
                  </a:cubicBezTo>
                  <a:close/>
                  <a:moveTo>
                    <a:pt x="2747" y="3352"/>
                  </a:moveTo>
                  <a:cubicBezTo>
                    <a:pt x="2747" y="3050"/>
                    <a:pt x="2993" y="2804"/>
                    <a:pt x="3295" y="2804"/>
                  </a:cubicBezTo>
                  <a:cubicBezTo>
                    <a:pt x="3597" y="2804"/>
                    <a:pt x="3843" y="3050"/>
                    <a:pt x="3843" y="3352"/>
                  </a:cubicBezTo>
                  <a:cubicBezTo>
                    <a:pt x="3843" y="3655"/>
                    <a:pt x="3597" y="3900"/>
                    <a:pt x="3295" y="3900"/>
                  </a:cubicBezTo>
                  <a:cubicBezTo>
                    <a:pt x="2993" y="3900"/>
                    <a:pt x="2747" y="3655"/>
                    <a:pt x="2747" y="3352"/>
                  </a:cubicBezTo>
                  <a:close/>
                  <a:moveTo>
                    <a:pt x="5363" y="5098"/>
                  </a:moveTo>
                  <a:cubicBezTo>
                    <a:pt x="5128" y="4655"/>
                    <a:pt x="4743" y="4302"/>
                    <a:pt x="4281" y="4097"/>
                  </a:cubicBezTo>
                  <a:cubicBezTo>
                    <a:pt x="4438" y="3890"/>
                    <a:pt x="4531" y="3632"/>
                    <a:pt x="4531" y="3352"/>
                  </a:cubicBezTo>
                  <a:cubicBezTo>
                    <a:pt x="4531" y="2671"/>
                    <a:pt x="3976" y="2117"/>
                    <a:pt x="3295" y="2117"/>
                  </a:cubicBezTo>
                  <a:cubicBezTo>
                    <a:pt x="2613" y="2117"/>
                    <a:pt x="2059" y="2671"/>
                    <a:pt x="2059" y="3352"/>
                  </a:cubicBezTo>
                  <a:cubicBezTo>
                    <a:pt x="2059" y="3650"/>
                    <a:pt x="2165" y="3923"/>
                    <a:pt x="2341" y="4137"/>
                  </a:cubicBezTo>
                  <a:cubicBezTo>
                    <a:pt x="1916" y="4346"/>
                    <a:pt x="1563" y="4682"/>
                    <a:pt x="1343" y="5098"/>
                  </a:cubicBezTo>
                  <a:cubicBezTo>
                    <a:pt x="936" y="4630"/>
                    <a:pt x="688" y="4020"/>
                    <a:pt x="688" y="3352"/>
                  </a:cubicBezTo>
                  <a:cubicBezTo>
                    <a:pt x="688" y="1883"/>
                    <a:pt x="1884" y="688"/>
                    <a:pt x="3353" y="688"/>
                  </a:cubicBezTo>
                  <a:cubicBezTo>
                    <a:pt x="4822" y="688"/>
                    <a:pt x="6017" y="1883"/>
                    <a:pt x="6017" y="3352"/>
                  </a:cubicBezTo>
                  <a:cubicBezTo>
                    <a:pt x="6017" y="4020"/>
                    <a:pt x="5770" y="4630"/>
                    <a:pt x="5363" y="50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73">
              <a:extLst>
                <a:ext uri="{FF2B5EF4-FFF2-40B4-BE49-F238E27FC236}">
                  <a16:creationId xmlns:a16="http://schemas.microsoft.com/office/drawing/2014/main" id="{C6A9F8B2-F20A-44AB-9B79-16FA092170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1968501"/>
              <a:ext cx="212725" cy="212725"/>
            </a:xfrm>
            <a:custGeom>
              <a:avLst/>
              <a:gdLst>
                <a:gd name="T0" fmla="*/ 3352 w 6705"/>
                <a:gd name="T1" fmla="*/ 0 h 6705"/>
                <a:gd name="T2" fmla="*/ 0 w 6705"/>
                <a:gd name="T3" fmla="*/ 3352 h 6705"/>
                <a:gd name="T4" fmla="*/ 1243 w 6705"/>
                <a:gd name="T5" fmla="*/ 5957 h 6705"/>
                <a:gd name="T6" fmla="*/ 1290 w 6705"/>
                <a:gd name="T7" fmla="*/ 5994 h 6705"/>
                <a:gd name="T8" fmla="*/ 3352 w 6705"/>
                <a:gd name="T9" fmla="*/ 6705 h 6705"/>
                <a:gd name="T10" fmla="*/ 5414 w 6705"/>
                <a:gd name="T11" fmla="*/ 5994 h 6705"/>
                <a:gd name="T12" fmla="*/ 5461 w 6705"/>
                <a:gd name="T13" fmla="*/ 5957 h 6705"/>
                <a:gd name="T14" fmla="*/ 6705 w 6705"/>
                <a:gd name="T15" fmla="*/ 3352 h 6705"/>
                <a:gd name="T16" fmla="*/ 3352 w 6705"/>
                <a:gd name="T17" fmla="*/ 0 h 6705"/>
                <a:gd name="T18" fmla="*/ 3352 w 6705"/>
                <a:gd name="T19" fmla="*/ 6017 h 6705"/>
                <a:gd name="T20" fmla="*/ 1880 w 6705"/>
                <a:gd name="T21" fmla="*/ 5572 h 6705"/>
                <a:gd name="T22" fmla="*/ 3352 w 6705"/>
                <a:gd name="T23" fmla="*/ 4588 h 6705"/>
                <a:gd name="T24" fmla="*/ 4824 w 6705"/>
                <a:gd name="T25" fmla="*/ 5572 h 6705"/>
                <a:gd name="T26" fmla="*/ 3352 w 6705"/>
                <a:gd name="T27" fmla="*/ 6017 h 6705"/>
                <a:gd name="T28" fmla="*/ 2746 w 6705"/>
                <a:gd name="T29" fmla="*/ 3352 h 6705"/>
                <a:gd name="T30" fmla="*/ 3294 w 6705"/>
                <a:gd name="T31" fmla="*/ 2804 h 6705"/>
                <a:gd name="T32" fmla="*/ 3842 w 6705"/>
                <a:gd name="T33" fmla="*/ 3352 h 6705"/>
                <a:gd name="T34" fmla="*/ 3294 w 6705"/>
                <a:gd name="T35" fmla="*/ 3900 h 6705"/>
                <a:gd name="T36" fmla="*/ 2746 w 6705"/>
                <a:gd name="T37" fmla="*/ 3352 h 6705"/>
                <a:gd name="T38" fmla="*/ 5362 w 6705"/>
                <a:gd name="T39" fmla="*/ 5098 h 6705"/>
                <a:gd name="T40" fmla="*/ 4280 w 6705"/>
                <a:gd name="T41" fmla="*/ 4097 h 6705"/>
                <a:gd name="T42" fmla="*/ 4530 w 6705"/>
                <a:gd name="T43" fmla="*/ 3352 h 6705"/>
                <a:gd name="T44" fmla="*/ 3294 w 6705"/>
                <a:gd name="T45" fmla="*/ 2116 h 6705"/>
                <a:gd name="T46" fmla="*/ 2058 w 6705"/>
                <a:gd name="T47" fmla="*/ 3352 h 6705"/>
                <a:gd name="T48" fmla="*/ 2340 w 6705"/>
                <a:gd name="T49" fmla="*/ 4137 h 6705"/>
                <a:gd name="T50" fmla="*/ 1342 w 6705"/>
                <a:gd name="T51" fmla="*/ 5098 h 6705"/>
                <a:gd name="T52" fmla="*/ 687 w 6705"/>
                <a:gd name="T53" fmla="*/ 3352 h 6705"/>
                <a:gd name="T54" fmla="*/ 3352 w 6705"/>
                <a:gd name="T55" fmla="*/ 688 h 6705"/>
                <a:gd name="T56" fmla="*/ 6017 w 6705"/>
                <a:gd name="T57" fmla="*/ 3352 h 6705"/>
                <a:gd name="T58" fmla="*/ 5362 w 6705"/>
                <a:gd name="T59" fmla="*/ 5098 h 6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5" h="6705">
                  <a:moveTo>
                    <a:pt x="3352" y="0"/>
                  </a:moveTo>
                  <a:cubicBezTo>
                    <a:pt x="1503" y="0"/>
                    <a:pt x="0" y="1504"/>
                    <a:pt x="0" y="3352"/>
                  </a:cubicBezTo>
                  <a:cubicBezTo>
                    <a:pt x="0" y="4403"/>
                    <a:pt x="485" y="5341"/>
                    <a:pt x="1243" y="5957"/>
                  </a:cubicBezTo>
                  <a:cubicBezTo>
                    <a:pt x="1258" y="5970"/>
                    <a:pt x="1273" y="5983"/>
                    <a:pt x="1290" y="5994"/>
                  </a:cubicBezTo>
                  <a:cubicBezTo>
                    <a:pt x="1859" y="6439"/>
                    <a:pt x="2575" y="6705"/>
                    <a:pt x="3352" y="6705"/>
                  </a:cubicBezTo>
                  <a:cubicBezTo>
                    <a:pt x="4129" y="6705"/>
                    <a:pt x="4845" y="6439"/>
                    <a:pt x="5414" y="5994"/>
                  </a:cubicBezTo>
                  <a:cubicBezTo>
                    <a:pt x="5431" y="5983"/>
                    <a:pt x="5446" y="5970"/>
                    <a:pt x="5461" y="5957"/>
                  </a:cubicBezTo>
                  <a:cubicBezTo>
                    <a:pt x="6219" y="5341"/>
                    <a:pt x="6705" y="4403"/>
                    <a:pt x="6705" y="3352"/>
                  </a:cubicBezTo>
                  <a:cubicBezTo>
                    <a:pt x="6705" y="1504"/>
                    <a:pt x="5201" y="0"/>
                    <a:pt x="3352" y="0"/>
                  </a:cubicBezTo>
                  <a:close/>
                  <a:moveTo>
                    <a:pt x="3352" y="6017"/>
                  </a:moveTo>
                  <a:cubicBezTo>
                    <a:pt x="2808" y="6017"/>
                    <a:pt x="2302" y="5853"/>
                    <a:pt x="1880" y="5572"/>
                  </a:cubicBezTo>
                  <a:cubicBezTo>
                    <a:pt x="2106" y="4991"/>
                    <a:pt x="2693" y="4588"/>
                    <a:pt x="3352" y="4588"/>
                  </a:cubicBezTo>
                  <a:cubicBezTo>
                    <a:pt x="4011" y="4588"/>
                    <a:pt x="4598" y="4991"/>
                    <a:pt x="4824" y="5572"/>
                  </a:cubicBezTo>
                  <a:cubicBezTo>
                    <a:pt x="4402" y="5853"/>
                    <a:pt x="3896" y="6017"/>
                    <a:pt x="3352" y="6017"/>
                  </a:cubicBezTo>
                  <a:close/>
                  <a:moveTo>
                    <a:pt x="2746" y="3352"/>
                  </a:moveTo>
                  <a:cubicBezTo>
                    <a:pt x="2746" y="3050"/>
                    <a:pt x="2992" y="2804"/>
                    <a:pt x="3294" y="2804"/>
                  </a:cubicBezTo>
                  <a:cubicBezTo>
                    <a:pt x="3596" y="2804"/>
                    <a:pt x="3842" y="3050"/>
                    <a:pt x="3842" y="3352"/>
                  </a:cubicBezTo>
                  <a:cubicBezTo>
                    <a:pt x="3842" y="3655"/>
                    <a:pt x="3596" y="3900"/>
                    <a:pt x="3294" y="3900"/>
                  </a:cubicBezTo>
                  <a:cubicBezTo>
                    <a:pt x="2992" y="3900"/>
                    <a:pt x="2746" y="3655"/>
                    <a:pt x="2746" y="3352"/>
                  </a:cubicBezTo>
                  <a:close/>
                  <a:moveTo>
                    <a:pt x="5362" y="5098"/>
                  </a:moveTo>
                  <a:cubicBezTo>
                    <a:pt x="5127" y="4655"/>
                    <a:pt x="4742" y="4302"/>
                    <a:pt x="4280" y="4097"/>
                  </a:cubicBezTo>
                  <a:cubicBezTo>
                    <a:pt x="4437" y="3890"/>
                    <a:pt x="4530" y="3632"/>
                    <a:pt x="4530" y="3352"/>
                  </a:cubicBezTo>
                  <a:cubicBezTo>
                    <a:pt x="4530" y="2671"/>
                    <a:pt x="3976" y="2116"/>
                    <a:pt x="3294" y="2116"/>
                  </a:cubicBezTo>
                  <a:cubicBezTo>
                    <a:pt x="2613" y="2116"/>
                    <a:pt x="2058" y="2671"/>
                    <a:pt x="2058" y="3352"/>
                  </a:cubicBezTo>
                  <a:cubicBezTo>
                    <a:pt x="2058" y="3650"/>
                    <a:pt x="2164" y="3923"/>
                    <a:pt x="2340" y="4137"/>
                  </a:cubicBezTo>
                  <a:cubicBezTo>
                    <a:pt x="1915" y="4346"/>
                    <a:pt x="1562" y="4682"/>
                    <a:pt x="1342" y="5098"/>
                  </a:cubicBezTo>
                  <a:cubicBezTo>
                    <a:pt x="935" y="4630"/>
                    <a:pt x="687" y="4020"/>
                    <a:pt x="687" y="3352"/>
                  </a:cubicBezTo>
                  <a:cubicBezTo>
                    <a:pt x="687" y="1883"/>
                    <a:pt x="1883" y="688"/>
                    <a:pt x="3352" y="688"/>
                  </a:cubicBezTo>
                  <a:cubicBezTo>
                    <a:pt x="4821" y="688"/>
                    <a:pt x="6017" y="1883"/>
                    <a:pt x="6017" y="3352"/>
                  </a:cubicBezTo>
                  <a:cubicBezTo>
                    <a:pt x="6017" y="4020"/>
                    <a:pt x="5769" y="4630"/>
                    <a:pt x="5362" y="50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74">
              <a:extLst>
                <a:ext uri="{FF2B5EF4-FFF2-40B4-BE49-F238E27FC236}">
                  <a16:creationId xmlns:a16="http://schemas.microsoft.com/office/drawing/2014/main" id="{0F6B6141-B362-406C-89B2-ABADB5ED26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2651" y="1968501"/>
              <a:ext cx="214313" cy="212725"/>
            </a:xfrm>
            <a:custGeom>
              <a:avLst/>
              <a:gdLst>
                <a:gd name="T0" fmla="*/ 3353 w 6705"/>
                <a:gd name="T1" fmla="*/ 0 h 6705"/>
                <a:gd name="T2" fmla="*/ 0 w 6705"/>
                <a:gd name="T3" fmla="*/ 3352 h 6705"/>
                <a:gd name="T4" fmla="*/ 1244 w 6705"/>
                <a:gd name="T5" fmla="*/ 5957 h 6705"/>
                <a:gd name="T6" fmla="*/ 1290 w 6705"/>
                <a:gd name="T7" fmla="*/ 5994 h 6705"/>
                <a:gd name="T8" fmla="*/ 3353 w 6705"/>
                <a:gd name="T9" fmla="*/ 6705 h 6705"/>
                <a:gd name="T10" fmla="*/ 5415 w 6705"/>
                <a:gd name="T11" fmla="*/ 5994 h 6705"/>
                <a:gd name="T12" fmla="*/ 5462 w 6705"/>
                <a:gd name="T13" fmla="*/ 5957 h 6705"/>
                <a:gd name="T14" fmla="*/ 6705 w 6705"/>
                <a:gd name="T15" fmla="*/ 3352 h 6705"/>
                <a:gd name="T16" fmla="*/ 3353 w 6705"/>
                <a:gd name="T17" fmla="*/ 0 h 6705"/>
                <a:gd name="T18" fmla="*/ 3353 w 6705"/>
                <a:gd name="T19" fmla="*/ 6017 h 6705"/>
                <a:gd name="T20" fmla="*/ 1881 w 6705"/>
                <a:gd name="T21" fmla="*/ 5572 h 6705"/>
                <a:gd name="T22" fmla="*/ 3353 w 6705"/>
                <a:gd name="T23" fmla="*/ 4588 h 6705"/>
                <a:gd name="T24" fmla="*/ 4825 w 6705"/>
                <a:gd name="T25" fmla="*/ 5572 h 6705"/>
                <a:gd name="T26" fmla="*/ 3353 w 6705"/>
                <a:gd name="T27" fmla="*/ 6017 h 6705"/>
                <a:gd name="T28" fmla="*/ 2747 w 6705"/>
                <a:gd name="T29" fmla="*/ 3352 h 6705"/>
                <a:gd name="T30" fmla="*/ 3295 w 6705"/>
                <a:gd name="T31" fmla="*/ 2804 h 6705"/>
                <a:gd name="T32" fmla="*/ 3843 w 6705"/>
                <a:gd name="T33" fmla="*/ 3352 h 6705"/>
                <a:gd name="T34" fmla="*/ 3295 w 6705"/>
                <a:gd name="T35" fmla="*/ 3900 h 6705"/>
                <a:gd name="T36" fmla="*/ 2747 w 6705"/>
                <a:gd name="T37" fmla="*/ 3352 h 6705"/>
                <a:gd name="T38" fmla="*/ 5363 w 6705"/>
                <a:gd name="T39" fmla="*/ 5098 h 6705"/>
                <a:gd name="T40" fmla="*/ 4280 w 6705"/>
                <a:gd name="T41" fmla="*/ 4097 h 6705"/>
                <a:gd name="T42" fmla="*/ 4531 w 6705"/>
                <a:gd name="T43" fmla="*/ 3352 h 6705"/>
                <a:gd name="T44" fmla="*/ 3295 w 6705"/>
                <a:gd name="T45" fmla="*/ 2116 h 6705"/>
                <a:gd name="T46" fmla="*/ 2059 w 6705"/>
                <a:gd name="T47" fmla="*/ 3352 h 6705"/>
                <a:gd name="T48" fmla="*/ 2340 w 6705"/>
                <a:gd name="T49" fmla="*/ 4137 h 6705"/>
                <a:gd name="T50" fmla="*/ 1342 w 6705"/>
                <a:gd name="T51" fmla="*/ 5098 h 6705"/>
                <a:gd name="T52" fmla="*/ 688 w 6705"/>
                <a:gd name="T53" fmla="*/ 3352 h 6705"/>
                <a:gd name="T54" fmla="*/ 3353 w 6705"/>
                <a:gd name="T55" fmla="*/ 688 h 6705"/>
                <a:gd name="T56" fmla="*/ 6017 w 6705"/>
                <a:gd name="T57" fmla="*/ 3352 h 6705"/>
                <a:gd name="T58" fmla="*/ 5363 w 6705"/>
                <a:gd name="T59" fmla="*/ 5098 h 6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5" h="6705">
                  <a:moveTo>
                    <a:pt x="3353" y="0"/>
                  </a:moveTo>
                  <a:cubicBezTo>
                    <a:pt x="1504" y="0"/>
                    <a:pt x="0" y="1504"/>
                    <a:pt x="0" y="3352"/>
                  </a:cubicBezTo>
                  <a:cubicBezTo>
                    <a:pt x="0" y="4403"/>
                    <a:pt x="486" y="5341"/>
                    <a:pt x="1244" y="5957"/>
                  </a:cubicBezTo>
                  <a:cubicBezTo>
                    <a:pt x="1258" y="5970"/>
                    <a:pt x="1274" y="5983"/>
                    <a:pt x="1290" y="5994"/>
                  </a:cubicBezTo>
                  <a:cubicBezTo>
                    <a:pt x="1860" y="6439"/>
                    <a:pt x="2576" y="6705"/>
                    <a:pt x="3353" y="6705"/>
                  </a:cubicBezTo>
                  <a:cubicBezTo>
                    <a:pt x="4130" y="6705"/>
                    <a:pt x="4846" y="6439"/>
                    <a:pt x="5415" y="5994"/>
                  </a:cubicBezTo>
                  <a:cubicBezTo>
                    <a:pt x="5432" y="5983"/>
                    <a:pt x="5447" y="5970"/>
                    <a:pt x="5462" y="5957"/>
                  </a:cubicBezTo>
                  <a:cubicBezTo>
                    <a:pt x="6220" y="5341"/>
                    <a:pt x="6705" y="4403"/>
                    <a:pt x="6705" y="3352"/>
                  </a:cubicBezTo>
                  <a:cubicBezTo>
                    <a:pt x="6705" y="1504"/>
                    <a:pt x="5201" y="0"/>
                    <a:pt x="3353" y="0"/>
                  </a:cubicBezTo>
                  <a:close/>
                  <a:moveTo>
                    <a:pt x="3353" y="6017"/>
                  </a:moveTo>
                  <a:cubicBezTo>
                    <a:pt x="2809" y="6017"/>
                    <a:pt x="2303" y="5853"/>
                    <a:pt x="1881" y="5572"/>
                  </a:cubicBezTo>
                  <a:cubicBezTo>
                    <a:pt x="2107" y="4991"/>
                    <a:pt x="2694" y="4588"/>
                    <a:pt x="3353" y="4588"/>
                  </a:cubicBezTo>
                  <a:cubicBezTo>
                    <a:pt x="4012" y="4588"/>
                    <a:pt x="4598" y="4991"/>
                    <a:pt x="4825" y="5572"/>
                  </a:cubicBezTo>
                  <a:cubicBezTo>
                    <a:pt x="4403" y="5853"/>
                    <a:pt x="3897" y="6017"/>
                    <a:pt x="3353" y="6017"/>
                  </a:cubicBezTo>
                  <a:close/>
                  <a:moveTo>
                    <a:pt x="2747" y="3352"/>
                  </a:moveTo>
                  <a:cubicBezTo>
                    <a:pt x="2747" y="3050"/>
                    <a:pt x="2993" y="2804"/>
                    <a:pt x="3295" y="2804"/>
                  </a:cubicBezTo>
                  <a:cubicBezTo>
                    <a:pt x="3597" y="2804"/>
                    <a:pt x="3843" y="3050"/>
                    <a:pt x="3843" y="3352"/>
                  </a:cubicBezTo>
                  <a:cubicBezTo>
                    <a:pt x="3843" y="3655"/>
                    <a:pt x="3597" y="3900"/>
                    <a:pt x="3295" y="3900"/>
                  </a:cubicBezTo>
                  <a:cubicBezTo>
                    <a:pt x="2993" y="3900"/>
                    <a:pt x="2747" y="3655"/>
                    <a:pt x="2747" y="3352"/>
                  </a:cubicBezTo>
                  <a:close/>
                  <a:moveTo>
                    <a:pt x="5363" y="5098"/>
                  </a:moveTo>
                  <a:cubicBezTo>
                    <a:pt x="5128" y="4655"/>
                    <a:pt x="4743" y="4302"/>
                    <a:pt x="4280" y="4097"/>
                  </a:cubicBezTo>
                  <a:cubicBezTo>
                    <a:pt x="4437" y="3890"/>
                    <a:pt x="4531" y="3632"/>
                    <a:pt x="4531" y="3352"/>
                  </a:cubicBezTo>
                  <a:cubicBezTo>
                    <a:pt x="4531" y="2671"/>
                    <a:pt x="3976" y="2116"/>
                    <a:pt x="3295" y="2116"/>
                  </a:cubicBezTo>
                  <a:cubicBezTo>
                    <a:pt x="2613" y="2116"/>
                    <a:pt x="2059" y="2671"/>
                    <a:pt x="2059" y="3352"/>
                  </a:cubicBezTo>
                  <a:cubicBezTo>
                    <a:pt x="2059" y="3650"/>
                    <a:pt x="2165" y="3923"/>
                    <a:pt x="2340" y="4137"/>
                  </a:cubicBezTo>
                  <a:cubicBezTo>
                    <a:pt x="1916" y="4346"/>
                    <a:pt x="1563" y="4682"/>
                    <a:pt x="1342" y="5098"/>
                  </a:cubicBezTo>
                  <a:cubicBezTo>
                    <a:pt x="935" y="4630"/>
                    <a:pt x="688" y="4020"/>
                    <a:pt x="688" y="3352"/>
                  </a:cubicBezTo>
                  <a:cubicBezTo>
                    <a:pt x="688" y="1883"/>
                    <a:pt x="1883" y="688"/>
                    <a:pt x="3353" y="688"/>
                  </a:cubicBezTo>
                  <a:cubicBezTo>
                    <a:pt x="4822" y="688"/>
                    <a:pt x="6017" y="1883"/>
                    <a:pt x="6017" y="3352"/>
                  </a:cubicBezTo>
                  <a:cubicBezTo>
                    <a:pt x="6017" y="4020"/>
                    <a:pt x="5770" y="4630"/>
                    <a:pt x="5363" y="50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75">
              <a:extLst>
                <a:ext uri="{FF2B5EF4-FFF2-40B4-BE49-F238E27FC236}">
                  <a16:creationId xmlns:a16="http://schemas.microsoft.com/office/drawing/2014/main" id="{1082069A-90B3-4115-BF16-66033F7C4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2338388"/>
              <a:ext cx="23813" cy="22225"/>
            </a:xfrm>
            <a:custGeom>
              <a:avLst/>
              <a:gdLst>
                <a:gd name="T0" fmla="*/ 611 w 770"/>
                <a:gd name="T1" fmla="*/ 126 h 730"/>
                <a:gd name="T2" fmla="*/ 606 w 770"/>
                <a:gd name="T3" fmla="*/ 122 h 730"/>
                <a:gd name="T4" fmla="*/ 122 w 770"/>
                <a:gd name="T5" fmla="*/ 163 h 730"/>
                <a:gd name="T6" fmla="*/ 159 w 770"/>
                <a:gd name="T7" fmla="*/ 645 h 730"/>
                <a:gd name="T8" fmla="*/ 163 w 770"/>
                <a:gd name="T9" fmla="*/ 649 h 730"/>
                <a:gd name="T10" fmla="*/ 385 w 770"/>
                <a:gd name="T11" fmla="*/ 730 h 730"/>
                <a:gd name="T12" fmla="*/ 648 w 770"/>
                <a:gd name="T13" fmla="*/ 608 h 730"/>
                <a:gd name="T14" fmla="*/ 611 w 770"/>
                <a:gd name="T15" fmla="*/ 126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0" h="730">
                  <a:moveTo>
                    <a:pt x="611" y="126"/>
                  </a:moveTo>
                  <a:cubicBezTo>
                    <a:pt x="609" y="125"/>
                    <a:pt x="608" y="124"/>
                    <a:pt x="606" y="122"/>
                  </a:cubicBezTo>
                  <a:cubicBezTo>
                    <a:pt x="461" y="0"/>
                    <a:pt x="244" y="18"/>
                    <a:pt x="122" y="163"/>
                  </a:cubicBezTo>
                  <a:cubicBezTo>
                    <a:pt x="0" y="307"/>
                    <a:pt x="17" y="522"/>
                    <a:pt x="159" y="645"/>
                  </a:cubicBezTo>
                  <a:cubicBezTo>
                    <a:pt x="161" y="646"/>
                    <a:pt x="162" y="648"/>
                    <a:pt x="163" y="649"/>
                  </a:cubicBezTo>
                  <a:cubicBezTo>
                    <a:pt x="228" y="703"/>
                    <a:pt x="307" y="730"/>
                    <a:pt x="385" y="730"/>
                  </a:cubicBezTo>
                  <a:cubicBezTo>
                    <a:pt x="483" y="730"/>
                    <a:pt x="580" y="689"/>
                    <a:pt x="648" y="608"/>
                  </a:cubicBezTo>
                  <a:cubicBezTo>
                    <a:pt x="770" y="464"/>
                    <a:pt x="753" y="249"/>
                    <a:pt x="611" y="1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76">
              <a:extLst>
                <a:ext uri="{FF2B5EF4-FFF2-40B4-BE49-F238E27FC236}">
                  <a16:creationId xmlns:a16="http://schemas.microsoft.com/office/drawing/2014/main" id="{664CF644-37DC-432E-B65C-4EC24B02D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288" y="2314576"/>
              <a:ext cx="23813" cy="23813"/>
            </a:xfrm>
            <a:custGeom>
              <a:avLst/>
              <a:gdLst>
                <a:gd name="T0" fmla="*/ 651 w 773"/>
                <a:gd name="T1" fmla="*/ 168 h 731"/>
                <a:gd name="T2" fmla="*/ 647 w 773"/>
                <a:gd name="T3" fmla="*/ 163 h 731"/>
                <a:gd name="T4" fmla="*/ 164 w 773"/>
                <a:gd name="T5" fmla="*/ 122 h 731"/>
                <a:gd name="T6" fmla="*/ 121 w 773"/>
                <a:gd name="T7" fmla="*/ 606 h 731"/>
                <a:gd name="T8" fmla="*/ 121 w 773"/>
                <a:gd name="T9" fmla="*/ 607 h 731"/>
                <a:gd name="T10" fmla="*/ 387 w 773"/>
                <a:gd name="T11" fmla="*/ 731 h 731"/>
                <a:gd name="T12" fmla="*/ 606 w 773"/>
                <a:gd name="T13" fmla="*/ 652 h 731"/>
                <a:gd name="T14" fmla="*/ 651 w 773"/>
                <a:gd name="T15" fmla="*/ 168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3" h="731">
                  <a:moveTo>
                    <a:pt x="651" y="168"/>
                  </a:moveTo>
                  <a:cubicBezTo>
                    <a:pt x="651" y="167"/>
                    <a:pt x="648" y="164"/>
                    <a:pt x="647" y="163"/>
                  </a:cubicBezTo>
                  <a:cubicBezTo>
                    <a:pt x="525" y="18"/>
                    <a:pt x="309" y="0"/>
                    <a:pt x="164" y="122"/>
                  </a:cubicBezTo>
                  <a:cubicBezTo>
                    <a:pt x="19" y="243"/>
                    <a:pt x="0" y="460"/>
                    <a:pt x="121" y="606"/>
                  </a:cubicBezTo>
                  <a:lnTo>
                    <a:pt x="121" y="607"/>
                  </a:lnTo>
                  <a:cubicBezTo>
                    <a:pt x="189" y="689"/>
                    <a:pt x="288" y="731"/>
                    <a:pt x="387" y="731"/>
                  </a:cubicBezTo>
                  <a:cubicBezTo>
                    <a:pt x="464" y="731"/>
                    <a:pt x="541" y="706"/>
                    <a:pt x="606" y="652"/>
                  </a:cubicBezTo>
                  <a:cubicBezTo>
                    <a:pt x="752" y="531"/>
                    <a:pt x="773" y="315"/>
                    <a:pt x="651" y="1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77">
              <a:extLst>
                <a:ext uri="{FF2B5EF4-FFF2-40B4-BE49-F238E27FC236}">
                  <a16:creationId xmlns:a16="http://schemas.microsoft.com/office/drawing/2014/main" id="{8A04E94D-BEAA-44EA-BCF9-F8ED1D8AE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238" y="2287588"/>
              <a:ext cx="23813" cy="23813"/>
            </a:xfrm>
            <a:custGeom>
              <a:avLst/>
              <a:gdLst>
                <a:gd name="T0" fmla="*/ 692 w 788"/>
                <a:gd name="T1" fmla="*/ 222 h 740"/>
                <a:gd name="T2" fmla="*/ 688 w 788"/>
                <a:gd name="T3" fmla="*/ 216 h 740"/>
                <a:gd name="T4" fmla="*/ 215 w 788"/>
                <a:gd name="T5" fmla="*/ 98 h 740"/>
                <a:gd name="T6" fmla="*/ 98 w 788"/>
                <a:gd name="T7" fmla="*/ 570 h 740"/>
                <a:gd name="T8" fmla="*/ 98 w 788"/>
                <a:gd name="T9" fmla="*/ 570 h 740"/>
                <a:gd name="T10" fmla="*/ 395 w 788"/>
                <a:gd name="T11" fmla="*/ 740 h 740"/>
                <a:gd name="T12" fmla="*/ 569 w 788"/>
                <a:gd name="T13" fmla="*/ 693 h 740"/>
                <a:gd name="T14" fmla="*/ 692 w 788"/>
                <a:gd name="T15" fmla="*/ 222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740">
                  <a:moveTo>
                    <a:pt x="692" y="222"/>
                  </a:moveTo>
                  <a:cubicBezTo>
                    <a:pt x="691" y="221"/>
                    <a:pt x="689" y="217"/>
                    <a:pt x="688" y="216"/>
                  </a:cubicBezTo>
                  <a:cubicBezTo>
                    <a:pt x="590" y="53"/>
                    <a:pt x="378" y="0"/>
                    <a:pt x="215" y="98"/>
                  </a:cubicBezTo>
                  <a:cubicBezTo>
                    <a:pt x="53" y="196"/>
                    <a:pt x="0" y="407"/>
                    <a:pt x="98" y="570"/>
                  </a:cubicBezTo>
                  <a:lnTo>
                    <a:pt x="98" y="570"/>
                  </a:lnTo>
                  <a:cubicBezTo>
                    <a:pt x="162" y="680"/>
                    <a:pt x="277" y="740"/>
                    <a:pt x="395" y="740"/>
                  </a:cubicBezTo>
                  <a:cubicBezTo>
                    <a:pt x="455" y="740"/>
                    <a:pt x="514" y="725"/>
                    <a:pt x="569" y="693"/>
                  </a:cubicBezTo>
                  <a:cubicBezTo>
                    <a:pt x="733" y="597"/>
                    <a:pt x="788" y="386"/>
                    <a:pt x="692" y="2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78">
              <a:extLst>
                <a:ext uri="{FF2B5EF4-FFF2-40B4-BE49-F238E27FC236}">
                  <a16:creationId xmlns:a16="http://schemas.microsoft.com/office/drawing/2014/main" id="{761A3659-72CE-4950-AC1A-661C45F8E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426" y="2228851"/>
              <a:ext cx="23813" cy="22225"/>
            </a:xfrm>
            <a:custGeom>
              <a:avLst/>
              <a:gdLst>
                <a:gd name="T0" fmla="*/ 712 w 755"/>
                <a:gd name="T1" fmla="*/ 304 h 724"/>
                <a:gd name="T2" fmla="*/ 304 w 755"/>
                <a:gd name="T3" fmla="*/ 40 h 724"/>
                <a:gd name="T4" fmla="*/ 40 w 755"/>
                <a:gd name="T5" fmla="*/ 449 h 724"/>
                <a:gd name="T6" fmla="*/ 42 w 755"/>
                <a:gd name="T7" fmla="*/ 456 h 724"/>
                <a:gd name="T8" fmla="*/ 377 w 755"/>
                <a:gd name="T9" fmla="*/ 724 h 724"/>
                <a:gd name="T10" fmla="*/ 453 w 755"/>
                <a:gd name="T11" fmla="*/ 715 h 724"/>
                <a:gd name="T12" fmla="*/ 712 w 755"/>
                <a:gd name="T13" fmla="*/ 30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5" h="724">
                  <a:moveTo>
                    <a:pt x="712" y="304"/>
                  </a:moveTo>
                  <a:cubicBezTo>
                    <a:pt x="672" y="118"/>
                    <a:pt x="490" y="0"/>
                    <a:pt x="304" y="40"/>
                  </a:cubicBezTo>
                  <a:cubicBezTo>
                    <a:pt x="118" y="80"/>
                    <a:pt x="0" y="263"/>
                    <a:pt x="40" y="449"/>
                  </a:cubicBezTo>
                  <a:cubicBezTo>
                    <a:pt x="40" y="450"/>
                    <a:pt x="41" y="455"/>
                    <a:pt x="42" y="456"/>
                  </a:cubicBezTo>
                  <a:cubicBezTo>
                    <a:pt x="78" y="616"/>
                    <a:pt x="220" y="724"/>
                    <a:pt x="377" y="724"/>
                  </a:cubicBezTo>
                  <a:cubicBezTo>
                    <a:pt x="402" y="724"/>
                    <a:pt x="428" y="721"/>
                    <a:pt x="453" y="715"/>
                  </a:cubicBezTo>
                  <a:cubicBezTo>
                    <a:pt x="638" y="673"/>
                    <a:pt x="755" y="489"/>
                    <a:pt x="712" y="3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79">
              <a:extLst>
                <a:ext uri="{FF2B5EF4-FFF2-40B4-BE49-F238E27FC236}">
                  <a16:creationId xmlns:a16="http://schemas.microsoft.com/office/drawing/2014/main" id="{4EAFE8DE-460E-4AE8-AB84-989030BE8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2259013"/>
              <a:ext cx="23813" cy="23813"/>
            </a:xfrm>
            <a:custGeom>
              <a:avLst/>
              <a:gdLst>
                <a:gd name="T0" fmla="*/ 711 w 781"/>
                <a:gd name="T1" fmla="*/ 266 h 737"/>
                <a:gd name="T2" fmla="*/ 709 w 781"/>
                <a:gd name="T3" fmla="*/ 262 h 737"/>
                <a:gd name="T4" fmla="*/ 261 w 781"/>
                <a:gd name="T5" fmla="*/ 71 h 737"/>
                <a:gd name="T6" fmla="*/ 71 w 781"/>
                <a:gd name="T7" fmla="*/ 519 h 737"/>
                <a:gd name="T8" fmla="*/ 71 w 781"/>
                <a:gd name="T9" fmla="*/ 520 h 737"/>
                <a:gd name="T10" fmla="*/ 391 w 781"/>
                <a:gd name="T11" fmla="*/ 737 h 737"/>
                <a:gd name="T12" fmla="*/ 518 w 781"/>
                <a:gd name="T13" fmla="*/ 713 h 737"/>
                <a:gd name="T14" fmla="*/ 711 w 781"/>
                <a:gd name="T15" fmla="*/ 26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1" h="737">
                  <a:moveTo>
                    <a:pt x="711" y="266"/>
                  </a:moveTo>
                  <a:cubicBezTo>
                    <a:pt x="710" y="266"/>
                    <a:pt x="709" y="262"/>
                    <a:pt x="709" y="262"/>
                  </a:cubicBezTo>
                  <a:cubicBezTo>
                    <a:pt x="638" y="85"/>
                    <a:pt x="437" y="0"/>
                    <a:pt x="261" y="71"/>
                  </a:cubicBezTo>
                  <a:cubicBezTo>
                    <a:pt x="85" y="142"/>
                    <a:pt x="0" y="343"/>
                    <a:pt x="71" y="519"/>
                  </a:cubicBezTo>
                  <a:lnTo>
                    <a:pt x="71" y="520"/>
                  </a:lnTo>
                  <a:cubicBezTo>
                    <a:pt x="125" y="655"/>
                    <a:pt x="254" y="737"/>
                    <a:pt x="391" y="737"/>
                  </a:cubicBezTo>
                  <a:cubicBezTo>
                    <a:pt x="433" y="737"/>
                    <a:pt x="476" y="730"/>
                    <a:pt x="518" y="713"/>
                  </a:cubicBezTo>
                  <a:cubicBezTo>
                    <a:pt x="694" y="643"/>
                    <a:pt x="781" y="443"/>
                    <a:pt x="711" y="2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80">
              <a:extLst>
                <a:ext uri="{FF2B5EF4-FFF2-40B4-BE49-F238E27FC236}">
                  <a16:creationId xmlns:a16="http://schemas.microsoft.com/office/drawing/2014/main" id="{84952A8C-EDAB-40BE-92C2-3252CE8DE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6" y="2338388"/>
              <a:ext cx="25400" cy="22225"/>
            </a:xfrm>
            <a:custGeom>
              <a:avLst/>
              <a:gdLst>
                <a:gd name="T0" fmla="*/ 648 w 770"/>
                <a:gd name="T1" fmla="*/ 163 h 730"/>
                <a:gd name="T2" fmla="*/ 163 w 770"/>
                <a:gd name="T3" fmla="*/ 122 h 730"/>
                <a:gd name="T4" fmla="*/ 159 w 770"/>
                <a:gd name="T5" fmla="*/ 126 h 730"/>
                <a:gd name="T6" fmla="*/ 122 w 770"/>
                <a:gd name="T7" fmla="*/ 608 h 730"/>
                <a:gd name="T8" fmla="*/ 384 w 770"/>
                <a:gd name="T9" fmla="*/ 730 h 730"/>
                <a:gd name="T10" fmla="*/ 606 w 770"/>
                <a:gd name="T11" fmla="*/ 649 h 730"/>
                <a:gd name="T12" fmla="*/ 611 w 770"/>
                <a:gd name="T13" fmla="*/ 645 h 730"/>
                <a:gd name="T14" fmla="*/ 648 w 770"/>
                <a:gd name="T15" fmla="*/ 163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0" h="730">
                  <a:moveTo>
                    <a:pt x="648" y="163"/>
                  </a:moveTo>
                  <a:cubicBezTo>
                    <a:pt x="525" y="18"/>
                    <a:pt x="308" y="0"/>
                    <a:pt x="163" y="122"/>
                  </a:cubicBezTo>
                  <a:cubicBezTo>
                    <a:pt x="162" y="123"/>
                    <a:pt x="161" y="125"/>
                    <a:pt x="159" y="126"/>
                  </a:cubicBezTo>
                  <a:cubicBezTo>
                    <a:pt x="17" y="249"/>
                    <a:pt x="0" y="464"/>
                    <a:pt x="122" y="608"/>
                  </a:cubicBezTo>
                  <a:cubicBezTo>
                    <a:pt x="190" y="689"/>
                    <a:pt x="287" y="730"/>
                    <a:pt x="384" y="730"/>
                  </a:cubicBezTo>
                  <a:cubicBezTo>
                    <a:pt x="463" y="730"/>
                    <a:pt x="542" y="703"/>
                    <a:pt x="606" y="649"/>
                  </a:cubicBezTo>
                  <a:cubicBezTo>
                    <a:pt x="608" y="648"/>
                    <a:pt x="609" y="646"/>
                    <a:pt x="611" y="645"/>
                  </a:cubicBezTo>
                  <a:cubicBezTo>
                    <a:pt x="753" y="522"/>
                    <a:pt x="770" y="307"/>
                    <a:pt x="648" y="16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81">
              <a:extLst>
                <a:ext uri="{FF2B5EF4-FFF2-40B4-BE49-F238E27FC236}">
                  <a16:creationId xmlns:a16="http://schemas.microsoft.com/office/drawing/2014/main" id="{DE19A28D-3DD0-4233-82D4-24F990ABC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2259013"/>
              <a:ext cx="25400" cy="23813"/>
            </a:xfrm>
            <a:custGeom>
              <a:avLst/>
              <a:gdLst>
                <a:gd name="T0" fmla="*/ 520 w 781"/>
                <a:gd name="T1" fmla="*/ 71 h 736"/>
                <a:gd name="T2" fmla="*/ 72 w 781"/>
                <a:gd name="T3" fmla="*/ 262 h 736"/>
                <a:gd name="T4" fmla="*/ 70 w 781"/>
                <a:gd name="T5" fmla="*/ 266 h 736"/>
                <a:gd name="T6" fmla="*/ 263 w 781"/>
                <a:gd name="T7" fmla="*/ 711 h 736"/>
                <a:gd name="T8" fmla="*/ 389 w 781"/>
                <a:gd name="T9" fmla="*/ 736 h 736"/>
                <a:gd name="T10" fmla="*/ 710 w 781"/>
                <a:gd name="T11" fmla="*/ 519 h 736"/>
                <a:gd name="T12" fmla="*/ 520 w 781"/>
                <a:gd name="T13" fmla="*/ 71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1" h="736">
                  <a:moveTo>
                    <a:pt x="520" y="71"/>
                  </a:moveTo>
                  <a:cubicBezTo>
                    <a:pt x="343" y="0"/>
                    <a:pt x="143" y="85"/>
                    <a:pt x="72" y="262"/>
                  </a:cubicBezTo>
                  <a:cubicBezTo>
                    <a:pt x="72" y="262"/>
                    <a:pt x="70" y="266"/>
                    <a:pt x="70" y="266"/>
                  </a:cubicBezTo>
                  <a:cubicBezTo>
                    <a:pt x="0" y="443"/>
                    <a:pt x="87" y="641"/>
                    <a:pt x="263" y="711"/>
                  </a:cubicBezTo>
                  <a:cubicBezTo>
                    <a:pt x="304" y="728"/>
                    <a:pt x="347" y="736"/>
                    <a:pt x="389" y="736"/>
                  </a:cubicBezTo>
                  <a:cubicBezTo>
                    <a:pt x="526" y="736"/>
                    <a:pt x="656" y="653"/>
                    <a:pt x="710" y="519"/>
                  </a:cubicBezTo>
                  <a:cubicBezTo>
                    <a:pt x="781" y="343"/>
                    <a:pt x="696" y="142"/>
                    <a:pt x="520" y="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82">
              <a:extLst>
                <a:ext uri="{FF2B5EF4-FFF2-40B4-BE49-F238E27FC236}">
                  <a16:creationId xmlns:a16="http://schemas.microsoft.com/office/drawing/2014/main" id="{8F88D63C-9ACD-4DBA-9FC3-E670A0891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0438" y="2314576"/>
              <a:ext cx="23813" cy="23813"/>
            </a:xfrm>
            <a:custGeom>
              <a:avLst/>
              <a:gdLst>
                <a:gd name="T0" fmla="*/ 609 w 773"/>
                <a:gd name="T1" fmla="*/ 123 h 731"/>
                <a:gd name="T2" fmla="*/ 125 w 773"/>
                <a:gd name="T3" fmla="*/ 164 h 731"/>
                <a:gd name="T4" fmla="*/ 120 w 773"/>
                <a:gd name="T5" fmla="*/ 169 h 731"/>
                <a:gd name="T6" fmla="*/ 166 w 773"/>
                <a:gd name="T7" fmla="*/ 651 h 731"/>
                <a:gd name="T8" fmla="*/ 385 w 773"/>
                <a:gd name="T9" fmla="*/ 731 h 731"/>
                <a:gd name="T10" fmla="*/ 651 w 773"/>
                <a:gd name="T11" fmla="*/ 608 h 731"/>
                <a:gd name="T12" fmla="*/ 609 w 773"/>
                <a:gd name="T13" fmla="*/ 123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3" h="731">
                  <a:moveTo>
                    <a:pt x="609" y="123"/>
                  </a:moveTo>
                  <a:cubicBezTo>
                    <a:pt x="464" y="0"/>
                    <a:pt x="247" y="19"/>
                    <a:pt x="125" y="164"/>
                  </a:cubicBezTo>
                  <a:cubicBezTo>
                    <a:pt x="124" y="165"/>
                    <a:pt x="121" y="168"/>
                    <a:pt x="120" y="169"/>
                  </a:cubicBezTo>
                  <a:cubicBezTo>
                    <a:pt x="0" y="315"/>
                    <a:pt x="21" y="530"/>
                    <a:pt x="166" y="651"/>
                  </a:cubicBezTo>
                  <a:cubicBezTo>
                    <a:pt x="230" y="705"/>
                    <a:pt x="308" y="731"/>
                    <a:pt x="385" y="731"/>
                  </a:cubicBezTo>
                  <a:cubicBezTo>
                    <a:pt x="484" y="731"/>
                    <a:pt x="582" y="689"/>
                    <a:pt x="651" y="608"/>
                  </a:cubicBezTo>
                  <a:cubicBezTo>
                    <a:pt x="773" y="462"/>
                    <a:pt x="755" y="245"/>
                    <a:pt x="609" y="1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83">
              <a:extLst>
                <a:ext uri="{FF2B5EF4-FFF2-40B4-BE49-F238E27FC236}">
                  <a16:creationId xmlns:a16="http://schemas.microsoft.com/office/drawing/2014/main" id="{F49CE596-D2F1-4833-997A-4EC9BA270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301" y="2228851"/>
              <a:ext cx="23813" cy="22225"/>
            </a:xfrm>
            <a:custGeom>
              <a:avLst/>
              <a:gdLst>
                <a:gd name="T0" fmla="*/ 452 w 755"/>
                <a:gd name="T1" fmla="*/ 40 h 723"/>
                <a:gd name="T2" fmla="*/ 43 w 755"/>
                <a:gd name="T3" fmla="*/ 302 h 723"/>
                <a:gd name="T4" fmla="*/ 42 w 755"/>
                <a:gd name="T5" fmla="*/ 302 h 723"/>
                <a:gd name="T6" fmla="*/ 302 w 755"/>
                <a:gd name="T7" fmla="*/ 714 h 723"/>
                <a:gd name="T8" fmla="*/ 378 w 755"/>
                <a:gd name="T9" fmla="*/ 723 h 723"/>
                <a:gd name="T10" fmla="*/ 713 w 755"/>
                <a:gd name="T11" fmla="*/ 455 h 723"/>
                <a:gd name="T12" fmla="*/ 715 w 755"/>
                <a:gd name="T13" fmla="*/ 448 h 723"/>
                <a:gd name="T14" fmla="*/ 452 w 755"/>
                <a:gd name="T15" fmla="*/ 4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5" h="723">
                  <a:moveTo>
                    <a:pt x="452" y="40"/>
                  </a:moveTo>
                  <a:cubicBezTo>
                    <a:pt x="268" y="0"/>
                    <a:pt x="84" y="117"/>
                    <a:pt x="43" y="302"/>
                  </a:cubicBezTo>
                  <a:lnTo>
                    <a:pt x="42" y="302"/>
                  </a:lnTo>
                  <a:cubicBezTo>
                    <a:pt x="0" y="488"/>
                    <a:pt x="116" y="672"/>
                    <a:pt x="302" y="714"/>
                  </a:cubicBezTo>
                  <a:cubicBezTo>
                    <a:pt x="327" y="720"/>
                    <a:pt x="353" y="723"/>
                    <a:pt x="378" y="723"/>
                  </a:cubicBezTo>
                  <a:cubicBezTo>
                    <a:pt x="535" y="723"/>
                    <a:pt x="677" y="614"/>
                    <a:pt x="713" y="455"/>
                  </a:cubicBezTo>
                  <a:cubicBezTo>
                    <a:pt x="714" y="454"/>
                    <a:pt x="715" y="449"/>
                    <a:pt x="715" y="448"/>
                  </a:cubicBezTo>
                  <a:cubicBezTo>
                    <a:pt x="755" y="263"/>
                    <a:pt x="637" y="81"/>
                    <a:pt x="452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84">
              <a:extLst>
                <a:ext uri="{FF2B5EF4-FFF2-40B4-BE49-F238E27FC236}">
                  <a16:creationId xmlns:a16="http://schemas.microsoft.com/office/drawing/2014/main" id="{6C7CD750-C4A3-4447-91D1-959497F3D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7901" y="2287588"/>
              <a:ext cx="25400" cy="23813"/>
            </a:xfrm>
            <a:custGeom>
              <a:avLst/>
              <a:gdLst>
                <a:gd name="T0" fmla="*/ 572 w 787"/>
                <a:gd name="T1" fmla="*/ 98 h 740"/>
                <a:gd name="T2" fmla="*/ 100 w 787"/>
                <a:gd name="T3" fmla="*/ 215 h 740"/>
                <a:gd name="T4" fmla="*/ 96 w 787"/>
                <a:gd name="T5" fmla="*/ 221 h 740"/>
                <a:gd name="T6" fmla="*/ 219 w 787"/>
                <a:gd name="T7" fmla="*/ 693 h 740"/>
                <a:gd name="T8" fmla="*/ 392 w 787"/>
                <a:gd name="T9" fmla="*/ 740 h 740"/>
                <a:gd name="T10" fmla="*/ 689 w 787"/>
                <a:gd name="T11" fmla="*/ 570 h 740"/>
                <a:gd name="T12" fmla="*/ 572 w 787"/>
                <a:gd name="T13" fmla="*/ 98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" h="740">
                  <a:moveTo>
                    <a:pt x="572" y="98"/>
                  </a:moveTo>
                  <a:cubicBezTo>
                    <a:pt x="410" y="0"/>
                    <a:pt x="198" y="52"/>
                    <a:pt x="100" y="215"/>
                  </a:cubicBezTo>
                  <a:cubicBezTo>
                    <a:pt x="99" y="216"/>
                    <a:pt x="97" y="220"/>
                    <a:pt x="96" y="221"/>
                  </a:cubicBezTo>
                  <a:cubicBezTo>
                    <a:pt x="0" y="385"/>
                    <a:pt x="55" y="596"/>
                    <a:pt x="219" y="693"/>
                  </a:cubicBezTo>
                  <a:cubicBezTo>
                    <a:pt x="273" y="725"/>
                    <a:pt x="333" y="740"/>
                    <a:pt x="392" y="740"/>
                  </a:cubicBezTo>
                  <a:cubicBezTo>
                    <a:pt x="510" y="740"/>
                    <a:pt x="625" y="679"/>
                    <a:pt x="689" y="570"/>
                  </a:cubicBezTo>
                  <a:cubicBezTo>
                    <a:pt x="787" y="408"/>
                    <a:pt x="735" y="196"/>
                    <a:pt x="572" y="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85">
              <a:extLst>
                <a:ext uri="{FF2B5EF4-FFF2-40B4-BE49-F238E27FC236}">
                  <a16:creationId xmlns:a16="http://schemas.microsoft.com/office/drawing/2014/main" id="{F2BF4911-E544-4D15-B1D7-2DA9D6F0A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063" y="2197101"/>
              <a:ext cx="22225" cy="22225"/>
            </a:xfrm>
            <a:custGeom>
              <a:avLst/>
              <a:gdLst>
                <a:gd name="T0" fmla="*/ 374 w 708"/>
                <a:gd name="T1" fmla="*/ 11 h 699"/>
                <a:gd name="T2" fmla="*/ 11 w 708"/>
                <a:gd name="T3" fmla="*/ 335 h 699"/>
                <a:gd name="T4" fmla="*/ 11 w 708"/>
                <a:gd name="T5" fmla="*/ 337 h 699"/>
                <a:gd name="T6" fmla="*/ 335 w 708"/>
                <a:gd name="T7" fmla="*/ 698 h 699"/>
                <a:gd name="T8" fmla="*/ 355 w 708"/>
                <a:gd name="T9" fmla="*/ 699 h 699"/>
                <a:gd name="T10" fmla="*/ 698 w 708"/>
                <a:gd name="T11" fmla="*/ 373 h 699"/>
                <a:gd name="T12" fmla="*/ 374 w 708"/>
                <a:gd name="T13" fmla="*/ 11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8" h="699">
                  <a:moveTo>
                    <a:pt x="374" y="11"/>
                  </a:moveTo>
                  <a:cubicBezTo>
                    <a:pt x="184" y="0"/>
                    <a:pt x="22" y="146"/>
                    <a:pt x="11" y="335"/>
                  </a:cubicBezTo>
                  <a:cubicBezTo>
                    <a:pt x="11" y="336"/>
                    <a:pt x="11" y="337"/>
                    <a:pt x="11" y="337"/>
                  </a:cubicBezTo>
                  <a:cubicBezTo>
                    <a:pt x="0" y="526"/>
                    <a:pt x="146" y="688"/>
                    <a:pt x="335" y="698"/>
                  </a:cubicBezTo>
                  <a:cubicBezTo>
                    <a:pt x="342" y="699"/>
                    <a:pt x="348" y="699"/>
                    <a:pt x="355" y="699"/>
                  </a:cubicBezTo>
                  <a:cubicBezTo>
                    <a:pt x="536" y="699"/>
                    <a:pt x="688" y="556"/>
                    <a:pt x="698" y="373"/>
                  </a:cubicBezTo>
                  <a:cubicBezTo>
                    <a:pt x="708" y="183"/>
                    <a:pt x="563" y="22"/>
                    <a:pt x="374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86">
              <a:extLst>
                <a:ext uri="{FF2B5EF4-FFF2-40B4-BE49-F238E27FC236}">
                  <a16:creationId xmlns:a16="http://schemas.microsoft.com/office/drawing/2014/main" id="{53FBD65A-CECE-4961-9562-792473FCE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1985963"/>
              <a:ext cx="25400" cy="23813"/>
            </a:xfrm>
            <a:custGeom>
              <a:avLst/>
              <a:gdLst>
                <a:gd name="T0" fmla="*/ 495 w 775"/>
                <a:gd name="T1" fmla="*/ 59 h 731"/>
                <a:gd name="T2" fmla="*/ 492 w 775"/>
                <a:gd name="T3" fmla="*/ 58 h 731"/>
                <a:gd name="T4" fmla="*/ 59 w 775"/>
                <a:gd name="T5" fmla="*/ 280 h 731"/>
                <a:gd name="T6" fmla="*/ 280 w 775"/>
                <a:gd name="T7" fmla="*/ 713 h 731"/>
                <a:gd name="T8" fmla="*/ 284 w 775"/>
                <a:gd name="T9" fmla="*/ 714 h 731"/>
                <a:gd name="T10" fmla="*/ 389 w 775"/>
                <a:gd name="T11" fmla="*/ 731 h 731"/>
                <a:gd name="T12" fmla="*/ 717 w 775"/>
                <a:gd name="T13" fmla="*/ 493 h 731"/>
                <a:gd name="T14" fmla="*/ 495 w 775"/>
                <a:gd name="T15" fmla="*/ 59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5" h="731">
                  <a:moveTo>
                    <a:pt x="495" y="59"/>
                  </a:moveTo>
                  <a:lnTo>
                    <a:pt x="492" y="58"/>
                  </a:lnTo>
                  <a:cubicBezTo>
                    <a:pt x="311" y="0"/>
                    <a:pt x="117" y="99"/>
                    <a:pt x="59" y="280"/>
                  </a:cubicBezTo>
                  <a:cubicBezTo>
                    <a:pt x="0" y="461"/>
                    <a:pt x="100" y="655"/>
                    <a:pt x="280" y="713"/>
                  </a:cubicBezTo>
                  <a:lnTo>
                    <a:pt x="284" y="714"/>
                  </a:lnTo>
                  <a:cubicBezTo>
                    <a:pt x="319" y="725"/>
                    <a:pt x="354" y="731"/>
                    <a:pt x="389" y="731"/>
                  </a:cubicBezTo>
                  <a:cubicBezTo>
                    <a:pt x="535" y="731"/>
                    <a:pt x="670" y="638"/>
                    <a:pt x="717" y="493"/>
                  </a:cubicBezTo>
                  <a:cubicBezTo>
                    <a:pt x="775" y="312"/>
                    <a:pt x="676" y="118"/>
                    <a:pt x="495" y="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87">
              <a:extLst>
                <a:ext uri="{FF2B5EF4-FFF2-40B4-BE49-F238E27FC236}">
                  <a16:creationId xmlns:a16="http://schemas.microsoft.com/office/drawing/2014/main" id="{D05DB687-DB33-4D4B-9BB1-DEFCEFA55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8201" y="1979613"/>
              <a:ext cx="22225" cy="22225"/>
            </a:xfrm>
            <a:custGeom>
              <a:avLst/>
              <a:gdLst>
                <a:gd name="T0" fmla="*/ 428 w 743"/>
                <a:gd name="T1" fmla="*/ 29 h 713"/>
                <a:gd name="T2" fmla="*/ 419 w 743"/>
                <a:gd name="T3" fmla="*/ 28 h 713"/>
                <a:gd name="T4" fmla="*/ 28 w 743"/>
                <a:gd name="T5" fmla="*/ 318 h 713"/>
                <a:gd name="T6" fmla="*/ 317 w 743"/>
                <a:gd name="T7" fmla="*/ 708 h 713"/>
                <a:gd name="T8" fmla="*/ 373 w 743"/>
                <a:gd name="T9" fmla="*/ 713 h 713"/>
                <a:gd name="T10" fmla="*/ 712 w 743"/>
                <a:gd name="T11" fmla="*/ 424 h 713"/>
                <a:gd name="T12" fmla="*/ 428 w 743"/>
                <a:gd name="T13" fmla="*/ 29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3" h="713">
                  <a:moveTo>
                    <a:pt x="428" y="29"/>
                  </a:moveTo>
                  <a:lnTo>
                    <a:pt x="419" y="28"/>
                  </a:lnTo>
                  <a:cubicBezTo>
                    <a:pt x="231" y="0"/>
                    <a:pt x="55" y="130"/>
                    <a:pt x="28" y="318"/>
                  </a:cubicBezTo>
                  <a:cubicBezTo>
                    <a:pt x="0" y="506"/>
                    <a:pt x="129" y="680"/>
                    <a:pt x="317" y="708"/>
                  </a:cubicBezTo>
                  <a:cubicBezTo>
                    <a:pt x="336" y="711"/>
                    <a:pt x="354" y="713"/>
                    <a:pt x="373" y="713"/>
                  </a:cubicBezTo>
                  <a:cubicBezTo>
                    <a:pt x="538" y="713"/>
                    <a:pt x="684" y="593"/>
                    <a:pt x="712" y="424"/>
                  </a:cubicBezTo>
                  <a:cubicBezTo>
                    <a:pt x="743" y="237"/>
                    <a:pt x="616" y="60"/>
                    <a:pt x="428" y="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88">
              <a:extLst>
                <a:ext uri="{FF2B5EF4-FFF2-40B4-BE49-F238E27FC236}">
                  <a16:creationId xmlns:a16="http://schemas.microsoft.com/office/drawing/2014/main" id="{3DA4B01F-7D9F-46B7-AEA9-022C33E6C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863" y="1978026"/>
              <a:ext cx="22225" cy="22225"/>
            </a:xfrm>
            <a:custGeom>
              <a:avLst/>
              <a:gdLst>
                <a:gd name="T0" fmla="*/ 351 w 695"/>
                <a:gd name="T1" fmla="*/ 0 h 688"/>
                <a:gd name="T2" fmla="*/ 342 w 695"/>
                <a:gd name="T3" fmla="*/ 1 h 688"/>
                <a:gd name="T4" fmla="*/ 3 w 695"/>
                <a:gd name="T5" fmla="*/ 350 h 688"/>
                <a:gd name="T6" fmla="*/ 346 w 695"/>
                <a:gd name="T7" fmla="*/ 688 h 688"/>
                <a:gd name="T8" fmla="*/ 351 w 695"/>
                <a:gd name="T9" fmla="*/ 688 h 688"/>
                <a:gd name="T10" fmla="*/ 695 w 695"/>
                <a:gd name="T11" fmla="*/ 344 h 688"/>
                <a:gd name="T12" fmla="*/ 351 w 695"/>
                <a:gd name="T13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5" h="688">
                  <a:moveTo>
                    <a:pt x="351" y="0"/>
                  </a:moveTo>
                  <a:lnTo>
                    <a:pt x="342" y="1"/>
                  </a:lnTo>
                  <a:cubicBezTo>
                    <a:pt x="152" y="3"/>
                    <a:pt x="0" y="160"/>
                    <a:pt x="3" y="350"/>
                  </a:cubicBezTo>
                  <a:cubicBezTo>
                    <a:pt x="5" y="538"/>
                    <a:pt x="158" y="688"/>
                    <a:pt x="346" y="688"/>
                  </a:cubicBezTo>
                  <a:cubicBezTo>
                    <a:pt x="347" y="688"/>
                    <a:pt x="349" y="688"/>
                    <a:pt x="351" y="688"/>
                  </a:cubicBezTo>
                  <a:cubicBezTo>
                    <a:pt x="541" y="688"/>
                    <a:pt x="695" y="534"/>
                    <a:pt x="695" y="344"/>
                  </a:cubicBezTo>
                  <a:cubicBezTo>
                    <a:pt x="695" y="154"/>
                    <a:pt x="541" y="0"/>
                    <a:pt x="3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89">
              <a:extLst>
                <a:ext uri="{FF2B5EF4-FFF2-40B4-BE49-F238E27FC236}">
                  <a16:creationId xmlns:a16="http://schemas.microsoft.com/office/drawing/2014/main" id="{C4655DCE-3B23-4488-8285-D5FE4D852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9776" y="1985963"/>
              <a:ext cx="23813" cy="23813"/>
            </a:xfrm>
            <a:custGeom>
              <a:avLst/>
              <a:gdLst>
                <a:gd name="T0" fmla="*/ 716 w 771"/>
                <a:gd name="T1" fmla="*/ 285 h 729"/>
                <a:gd name="T2" fmla="*/ 287 w 771"/>
                <a:gd name="T3" fmla="*/ 55 h 729"/>
                <a:gd name="T4" fmla="*/ 283 w 771"/>
                <a:gd name="T5" fmla="*/ 57 h 729"/>
                <a:gd name="T6" fmla="*/ 56 w 771"/>
                <a:gd name="T7" fmla="*/ 486 h 729"/>
                <a:gd name="T8" fmla="*/ 385 w 771"/>
                <a:gd name="T9" fmla="*/ 729 h 729"/>
                <a:gd name="T10" fmla="*/ 487 w 771"/>
                <a:gd name="T11" fmla="*/ 713 h 729"/>
                <a:gd name="T12" fmla="*/ 716 w 771"/>
                <a:gd name="T13" fmla="*/ 285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1" h="729">
                  <a:moveTo>
                    <a:pt x="716" y="285"/>
                  </a:moveTo>
                  <a:cubicBezTo>
                    <a:pt x="661" y="103"/>
                    <a:pt x="469" y="0"/>
                    <a:pt x="287" y="55"/>
                  </a:cubicBezTo>
                  <a:lnTo>
                    <a:pt x="283" y="57"/>
                  </a:lnTo>
                  <a:cubicBezTo>
                    <a:pt x="101" y="112"/>
                    <a:pt x="0" y="305"/>
                    <a:pt x="56" y="486"/>
                  </a:cubicBezTo>
                  <a:cubicBezTo>
                    <a:pt x="102" y="634"/>
                    <a:pt x="238" y="729"/>
                    <a:pt x="385" y="729"/>
                  </a:cubicBezTo>
                  <a:cubicBezTo>
                    <a:pt x="419" y="729"/>
                    <a:pt x="453" y="724"/>
                    <a:pt x="487" y="713"/>
                  </a:cubicBezTo>
                  <a:cubicBezTo>
                    <a:pt x="669" y="658"/>
                    <a:pt x="771" y="466"/>
                    <a:pt x="716" y="28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90">
              <a:extLst>
                <a:ext uri="{FF2B5EF4-FFF2-40B4-BE49-F238E27FC236}">
                  <a16:creationId xmlns:a16="http://schemas.microsoft.com/office/drawing/2014/main" id="{7D1DA400-B42D-4934-8432-75FB4D8E8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526" y="1979613"/>
              <a:ext cx="23813" cy="22225"/>
            </a:xfrm>
            <a:custGeom>
              <a:avLst/>
              <a:gdLst>
                <a:gd name="T0" fmla="*/ 712 w 742"/>
                <a:gd name="T1" fmla="*/ 315 h 714"/>
                <a:gd name="T2" fmla="*/ 318 w 742"/>
                <a:gd name="T3" fmla="*/ 30 h 714"/>
                <a:gd name="T4" fmla="*/ 369 w 742"/>
                <a:gd name="T5" fmla="*/ 370 h 714"/>
                <a:gd name="T6" fmla="*/ 318 w 742"/>
                <a:gd name="T7" fmla="*/ 30 h 714"/>
                <a:gd name="T8" fmla="*/ 28 w 742"/>
                <a:gd name="T9" fmla="*/ 421 h 714"/>
                <a:gd name="T10" fmla="*/ 368 w 742"/>
                <a:gd name="T11" fmla="*/ 714 h 714"/>
                <a:gd name="T12" fmla="*/ 419 w 742"/>
                <a:gd name="T13" fmla="*/ 711 h 714"/>
                <a:gd name="T14" fmla="*/ 427 w 742"/>
                <a:gd name="T15" fmla="*/ 709 h 714"/>
                <a:gd name="T16" fmla="*/ 712 w 742"/>
                <a:gd name="T17" fmla="*/ 315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2" h="714">
                  <a:moveTo>
                    <a:pt x="712" y="315"/>
                  </a:moveTo>
                  <a:cubicBezTo>
                    <a:pt x="682" y="127"/>
                    <a:pt x="506" y="0"/>
                    <a:pt x="318" y="30"/>
                  </a:cubicBezTo>
                  <a:lnTo>
                    <a:pt x="369" y="370"/>
                  </a:lnTo>
                  <a:lnTo>
                    <a:pt x="318" y="30"/>
                  </a:lnTo>
                  <a:cubicBezTo>
                    <a:pt x="130" y="58"/>
                    <a:pt x="0" y="233"/>
                    <a:pt x="28" y="421"/>
                  </a:cubicBezTo>
                  <a:cubicBezTo>
                    <a:pt x="54" y="592"/>
                    <a:pt x="201" y="714"/>
                    <a:pt x="368" y="714"/>
                  </a:cubicBezTo>
                  <a:cubicBezTo>
                    <a:pt x="385" y="714"/>
                    <a:pt x="402" y="713"/>
                    <a:pt x="419" y="711"/>
                  </a:cubicBezTo>
                  <a:cubicBezTo>
                    <a:pt x="421" y="710"/>
                    <a:pt x="425" y="710"/>
                    <a:pt x="427" y="709"/>
                  </a:cubicBezTo>
                  <a:cubicBezTo>
                    <a:pt x="614" y="679"/>
                    <a:pt x="742" y="502"/>
                    <a:pt x="712" y="3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91">
              <a:extLst>
                <a:ext uri="{FF2B5EF4-FFF2-40B4-BE49-F238E27FC236}">
                  <a16:creationId xmlns:a16="http://schemas.microsoft.com/office/drawing/2014/main" id="{D5D62C35-2EB4-42A1-9859-7B813A2BD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663" y="2195513"/>
              <a:ext cx="23813" cy="22225"/>
            </a:xfrm>
            <a:custGeom>
              <a:avLst/>
              <a:gdLst>
                <a:gd name="T0" fmla="*/ 713 w 755"/>
                <a:gd name="T1" fmla="*/ 304 h 724"/>
                <a:gd name="T2" fmla="*/ 304 w 755"/>
                <a:gd name="T3" fmla="*/ 40 h 724"/>
                <a:gd name="T4" fmla="*/ 40 w 755"/>
                <a:gd name="T5" fmla="*/ 448 h 724"/>
                <a:gd name="T6" fmla="*/ 42 w 755"/>
                <a:gd name="T7" fmla="*/ 456 h 724"/>
                <a:gd name="T8" fmla="*/ 377 w 755"/>
                <a:gd name="T9" fmla="*/ 724 h 724"/>
                <a:gd name="T10" fmla="*/ 453 w 755"/>
                <a:gd name="T11" fmla="*/ 715 h 724"/>
                <a:gd name="T12" fmla="*/ 713 w 755"/>
                <a:gd name="T13" fmla="*/ 30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5" h="724">
                  <a:moveTo>
                    <a:pt x="713" y="304"/>
                  </a:moveTo>
                  <a:cubicBezTo>
                    <a:pt x="672" y="118"/>
                    <a:pt x="490" y="0"/>
                    <a:pt x="304" y="40"/>
                  </a:cubicBezTo>
                  <a:cubicBezTo>
                    <a:pt x="118" y="80"/>
                    <a:pt x="0" y="263"/>
                    <a:pt x="40" y="448"/>
                  </a:cubicBezTo>
                  <a:cubicBezTo>
                    <a:pt x="40" y="450"/>
                    <a:pt x="41" y="454"/>
                    <a:pt x="42" y="456"/>
                  </a:cubicBezTo>
                  <a:cubicBezTo>
                    <a:pt x="78" y="615"/>
                    <a:pt x="220" y="724"/>
                    <a:pt x="377" y="724"/>
                  </a:cubicBezTo>
                  <a:cubicBezTo>
                    <a:pt x="402" y="724"/>
                    <a:pt x="428" y="721"/>
                    <a:pt x="453" y="715"/>
                  </a:cubicBezTo>
                  <a:cubicBezTo>
                    <a:pt x="638" y="673"/>
                    <a:pt x="755" y="489"/>
                    <a:pt x="713" y="3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351BFFAC-7682-4E87-9161-9DB7BC3CD2CB}"/>
              </a:ext>
            </a:extLst>
          </p:cNvPr>
          <p:cNvGrpSpPr/>
          <p:nvPr/>
        </p:nvGrpSpPr>
        <p:grpSpPr>
          <a:xfrm>
            <a:off x="5326063" y="1957388"/>
            <a:ext cx="560388" cy="552451"/>
            <a:chOff x="5326063" y="1957388"/>
            <a:chExt cx="560388" cy="552451"/>
          </a:xfrm>
        </p:grpSpPr>
        <p:sp>
          <p:nvSpPr>
            <p:cNvPr id="226" name="Freeform 92">
              <a:extLst>
                <a:ext uri="{FF2B5EF4-FFF2-40B4-BE49-F238E27FC236}">
                  <a16:creationId xmlns:a16="http://schemas.microsoft.com/office/drawing/2014/main" id="{B7068B65-04BF-4009-912E-01423C4679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9413" y="1957388"/>
              <a:ext cx="95250" cy="93663"/>
            </a:xfrm>
            <a:custGeom>
              <a:avLst/>
              <a:gdLst>
                <a:gd name="T0" fmla="*/ 1478 w 2956"/>
                <a:gd name="T1" fmla="*/ 0 h 2955"/>
                <a:gd name="T2" fmla="*/ 0 w 2956"/>
                <a:gd name="T3" fmla="*/ 1477 h 2955"/>
                <a:gd name="T4" fmla="*/ 1478 w 2956"/>
                <a:gd name="T5" fmla="*/ 2955 h 2955"/>
                <a:gd name="T6" fmla="*/ 2956 w 2956"/>
                <a:gd name="T7" fmla="*/ 1477 h 2955"/>
                <a:gd name="T8" fmla="*/ 1478 w 2956"/>
                <a:gd name="T9" fmla="*/ 0 h 2955"/>
                <a:gd name="T10" fmla="*/ 1478 w 2956"/>
                <a:gd name="T11" fmla="*/ 2267 h 2955"/>
                <a:gd name="T12" fmla="*/ 688 w 2956"/>
                <a:gd name="T13" fmla="*/ 1477 h 2955"/>
                <a:gd name="T14" fmla="*/ 1478 w 2956"/>
                <a:gd name="T15" fmla="*/ 688 h 2955"/>
                <a:gd name="T16" fmla="*/ 2268 w 2956"/>
                <a:gd name="T17" fmla="*/ 1477 h 2955"/>
                <a:gd name="T18" fmla="*/ 1478 w 2956"/>
                <a:gd name="T19" fmla="*/ 2267 h 2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56" h="2955">
                  <a:moveTo>
                    <a:pt x="1478" y="0"/>
                  </a:moveTo>
                  <a:cubicBezTo>
                    <a:pt x="663" y="0"/>
                    <a:pt x="0" y="663"/>
                    <a:pt x="0" y="1477"/>
                  </a:cubicBezTo>
                  <a:cubicBezTo>
                    <a:pt x="0" y="2292"/>
                    <a:pt x="663" y="2955"/>
                    <a:pt x="1478" y="2955"/>
                  </a:cubicBezTo>
                  <a:cubicBezTo>
                    <a:pt x="2293" y="2955"/>
                    <a:pt x="2956" y="2292"/>
                    <a:pt x="2956" y="1477"/>
                  </a:cubicBezTo>
                  <a:cubicBezTo>
                    <a:pt x="2956" y="663"/>
                    <a:pt x="2293" y="0"/>
                    <a:pt x="1478" y="0"/>
                  </a:cubicBezTo>
                  <a:close/>
                  <a:moveTo>
                    <a:pt x="1478" y="2267"/>
                  </a:moveTo>
                  <a:cubicBezTo>
                    <a:pt x="1042" y="2267"/>
                    <a:pt x="688" y="1913"/>
                    <a:pt x="688" y="1477"/>
                  </a:cubicBezTo>
                  <a:cubicBezTo>
                    <a:pt x="688" y="1042"/>
                    <a:pt x="1042" y="688"/>
                    <a:pt x="1478" y="688"/>
                  </a:cubicBezTo>
                  <a:cubicBezTo>
                    <a:pt x="1914" y="688"/>
                    <a:pt x="2268" y="1042"/>
                    <a:pt x="2268" y="1477"/>
                  </a:cubicBezTo>
                  <a:cubicBezTo>
                    <a:pt x="2268" y="1913"/>
                    <a:pt x="1914" y="2267"/>
                    <a:pt x="1478" y="22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93">
              <a:extLst>
                <a:ext uri="{FF2B5EF4-FFF2-40B4-BE49-F238E27FC236}">
                  <a16:creationId xmlns:a16="http://schemas.microsoft.com/office/drawing/2014/main" id="{07FCAB0D-7710-4EF7-A0A8-B4A151B36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3726" y="1957388"/>
              <a:ext cx="93663" cy="93663"/>
            </a:xfrm>
            <a:custGeom>
              <a:avLst/>
              <a:gdLst>
                <a:gd name="T0" fmla="*/ 1478 w 2956"/>
                <a:gd name="T1" fmla="*/ 0 h 2955"/>
                <a:gd name="T2" fmla="*/ 0 w 2956"/>
                <a:gd name="T3" fmla="*/ 1477 h 2955"/>
                <a:gd name="T4" fmla="*/ 1478 w 2956"/>
                <a:gd name="T5" fmla="*/ 2955 h 2955"/>
                <a:gd name="T6" fmla="*/ 2956 w 2956"/>
                <a:gd name="T7" fmla="*/ 1477 h 2955"/>
                <a:gd name="T8" fmla="*/ 1478 w 2956"/>
                <a:gd name="T9" fmla="*/ 0 h 2955"/>
                <a:gd name="T10" fmla="*/ 1478 w 2956"/>
                <a:gd name="T11" fmla="*/ 2267 h 2955"/>
                <a:gd name="T12" fmla="*/ 688 w 2956"/>
                <a:gd name="T13" fmla="*/ 1477 h 2955"/>
                <a:gd name="T14" fmla="*/ 1478 w 2956"/>
                <a:gd name="T15" fmla="*/ 688 h 2955"/>
                <a:gd name="T16" fmla="*/ 2268 w 2956"/>
                <a:gd name="T17" fmla="*/ 1477 h 2955"/>
                <a:gd name="T18" fmla="*/ 1478 w 2956"/>
                <a:gd name="T19" fmla="*/ 2267 h 2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56" h="2955">
                  <a:moveTo>
                    <a:pt x="1478" y="0"/>
                  </a:moveTo>
                  <a:cubicBezTo>
                    <a:pt x="663" y="0"/>
                    <a:pt x="0" y="663"/>
                    <a:pt x="0" y="1477"/>
                  </a:cubicBezTo>
                  <a:cubicBezTo>
                    <a:pt x="0" y="2292"/>
                    <a:pt x="663" y="2955"/>
                    <a:pt x="1478" y="2955"/>
                  </a:cubicBezTo>
                  <a:cubicBezTo>
                    <a:pt x="2293" y="2955"/>
                    <a:pt x="2956" y="2292"/>
                    <a:pt x="2956" y="1477"/>
                  </a:cubicBezTo>
                  <a:cubicBezTo>
                    <a:pt x="2956" y="663"/>
                    <a:pt x="2293" y="0"/>
                    <a:pt x="1478" y="0"/>
                  </a:cubicBezTo>
                  <a:close/>
                  <a:moveTo>
                    <a:pt x="1478" y="2267"/>
                  </a:moveTo>
                  <a:cubicBezTo>
                    <a:pt x="1042" y="2267"/>
                    <a:pt x="688" y="1913"/>
                    <a:pt x="688" y="1477"/>
                  </a:cubicBezTo>
                  <a:cubicBezTo>
                    <a:pt x="688" y="1042"/>
                    <a:pt x="1042" y="688"/>
                    <a:pt x="1478" y="688"/>
                  </a:cubicBezTo>
                  <a:cubicBezTo>
                    <a:pt x="1913" y="688"/>
                    <a:pt x="2268" y="1042"/>
                    <a:pt x="2268" y="1477"/>
                  </a:cubicBezTo>
                  <a:cubicBezTo>
                    <a:pt x="2268" y="1913"/>
                    <a:pt x="1913" y="2267"/>
                    <a:pt x="1478" y="226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94">
              <a:extLst>
                <a:ext uri="{FF2B5EF4-FFF2-40B4-BE49-F238E27FC236}">
                  <a16:creationId xmlns:a16="http://schemas.microsoft.com/office/drawing/2014/main" id="{17952639-C213-4F59-B7F8-595A507315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6063" y="2016126"/>
              <a:ext cx="560388" cy="493713"/>
            </a:xfrm>
            <a:custGeom>
              <a:avLst/>
              <a:gdLst>
                <a:gd name="T0" fmla="*/ 15504 w 17611"/>
                <a:gd name="T1" fmla="*/ 14834 h 15522"/>
                <a:gd name="T2" fmla="*/ 15144 w 17611"/>
                <a:gd name="T3" fmla="*/ 7123 h 15522"/>
                <a:gd name="T4" fmla="*/ 14800 w 17611"/>
                <a:gd name="T5" fmla="*/ 7468 h 15522"/>
                <a:gd name="T6" fmla="*/ 12681 w 17611"/>
                <a:gd name="T7" fmla="*/ 14834 h 15522"/>
                <a:gd name="T8" fmla="*/ 12659 w 17611"/>
                <a:gd name="T9" fmla="*/ 6724 h 15522"/>
                <a:gd name="T10" fmla="*/ 12506 w 17611"/>
                <a:gd name="T11" fmla="*/ 5338 h 15522"/>
                <a:gd name="T12" fmla="*/ 13711 w 17611"/>
                <a:gd name="T13" fmla="*/ 5030 h 15522"/>
                <a:gd name="T14" fmla="*/ 16145 w 17611"/>
                <a:gd name="T15" fmla="*/ 7376 h 15522"/>
                <a:gd name="T16" fmla="*/ 16494 w 17611"/>
                <a:gd name="T17" fmla="*/ 9254 h 15522"/>
                <a:gd name="T18" fmla="*/ 16838 w 17611"/>
                <a:gd name="T19" fmla="*/ 8909 h 15522"/>
                <a:gd name="T20" fmla="*/ 15910 w 17611"/>
                <a:gd name="T21" fmla="*/ 5223 h 15522"/>
                <a:gd name="T22" fmla="*/ 15256 w 17611"/>
                <a:gd name="T23" fmla="*/ 3388 h 15522"/>
                <a:gd name="T24" fmla="*/ 13614 w 17611"/>
                <a:gd name="T25" fmla="*/ 1754 h 15522"/>
                <a:gd name="T26" fmla="*/ 12462 w 17611"/>
                <a:gd name="T27" fmla="*/ 4553 h 15522"/>
                <a:gd name="T28" fmla="*/ 12232 w 17611"/>
                <a:gd name="T29" fmla="*/ 4704 h 15522"/>
                <a:gd name="T30" fmla="*/ 10880 w 17611"/>
                <a:gd name="T31" fmla="*/ 1811 h 15522"/>
                <a:gd name="T32" fmla="*/ 7257 w 17611"/>
                <a:gd name="T33" fmla="*/ 1811 h 15522"/>
                <a:gd name="T34" fmla="*/ 6101 w 17611"/>
                <a:gd name="T35" fmla="*/ 4695 h 15522"/>
                <a:gd name="T36" fmla="*/ 6194 w 17611"/>
                <a:gd name="T37" fmla="*/ 3392 h 15522"/>
                <a:gd name="T38" fmla="*/ 2918 w 17611"/>
                <a:gd name="T39" fmla="*/ 3392 h 15522"/>
                <a:gd name="T40" fmla="*/ 1518 w 17611"/>
                <a:gd name="T41" fmla="*/ 7380 h 15522"/>
                <a:gd name="T42" fmla="*/ 1862 w 17611"/>
                <a:gd name="T43" fmla="*/ 9260 h 15522"/>
                <a:gd name="T44" fmla="*/ 2206 w 17611"/>
                <a:gd name="T45" fmla="*/ 7380 h 15522"/>
                <a:gd name="T46" fmla="*/ 5825 w 17611"/>
                <a:gd name="T47" fmla="*/ 5328 h 15522"/>
                <a:gd name="T48" fmla="*/ 5669 w 17611"/>
                <a:gd name="T49" fmla="*/ 9021 h 15522"/>
                <a:gd name="T50" fmla="*/ 5669 w 17611"/>
                <a:gd name="T51" fmla="*/ 14834 h 15522"/>
                <a:gd name="T52" fmla="*/ 3595 w 17611"/>
                <a:gd name="T53" fmla="*/ 7470 h 15522"/>
                <a:gd name="T54" fmla="*/ 2907 w 17611"/>
                <a:gd name="T55" fmla="*/ 7470 h 15522"/>
                <a:gd name="T56" fmla="*/ 344 w 17611"/>
                <a:gd name="T57" fmla="*/ 14834 h 15522"/>
                <a:gd name="T58" fmla="*/ 344 w 17611"/>
                <a:gd name="T59" fmla="*/ 15522 h 15522"/>
                <a:gd name="T60" fmla="*/ 17267 w 17611"/>
                <a:gd name="T61" fmla="*/ 15522 h 15522"/>
                <a:gd name="T62" fmla="*/ 17267 w 17611"/>
                <a:gd name="T63" fmla="*/ 14834 h 15522"/>
                <a:gd name="T64" fmla="*/ 13618 w 17611"/>
                <a:gd name="T65" fmla="*/ 2442 h 15522"/>
                <a:gd name="T66" fmla="*/ 14291 w 17611"/>
                <a:gd name="T67" fmla="*/ 4062 h 15522"/>
                <a:gd name="T68" fmla="*/ 13617 w 17611"/>
                <a:gd name="T69" fmla="*/ 4342 h 15522"/>
                <a:gd name="T70" fmla="*/ 12667 w 17611"/>
                <a:gd name="T71" fmla="*/ 3394 h 15522"/>
                <a:gd name="T72" fmla="*/ 4556 w 17611"/>
                <a:gd name="T73" fmla="*/ 4342 h 15522"/>
                <a:gd name="T74" fmla="*/ 4556 w 17611"/>
                <a:gd name="T75" fmla="*/ 2442 h 15522"/>
                <a:gd name="T76" fmla="*/ 4556 w 17611"/>
                <a:gd name="T77" fmla="*/ 4342 h 15522"/>
                <a:gd name="T78" fmla="*/ 10192 w 17611"/>
                <a:gd name="T79" fmla="*/ 1811 h 15522"/>
                <a:gd name="T80" fmla="*/ 7945 w 17611"/>
                <a:gd name="T81" fmla="*/ 1811 h 15522"/>
                <a:gd name="T82" fmla="*/ 7245 w 17611"/>
                <a:gd name="T83" fmla="*/ 14834 h 15522"/>
                <a:gd name="T84" fmla="*/ 6357 w 17611"/>
                <a:gd name="T85" fmla="*/ 10599 h 15522"/>
                <a:gd name="T86" fmla="*/ 7245 w 17611"/>
                <a:gd name="T87" fmla="*/ 14834 h 15522"/>
                <a:gd name="T88" fmla="*/ 10447 w 17611"/>
                <a:gd name="T89" fmla="*/ 6436 h 15522"/>
                <a:gd name="T90" fmla="*/ 9457 w 17611"/>
                <a:gd name="T91" fmla="*/ 14834 h 15522"/>
                <a:gd name="T92" fmla="*/ 9113 w 17611"/>
                <a:gd name="T93" fmla="*/ 10337 h 15522"/>
                <a:gd name="T94" fmla="*/ 8769 w 17611"/>
                <a:gd name="T95" fmla="*/ 14834 h 15522"/>
                <a:gd name="T96" fmla="*/ 7933 w 17611"/>
                <a:gd name="T97" fmla="*/ 6436 h 15522"/>
                <a:gd name="T98" fmla="*/ 7245 w 17611"/>
                <a:gd name="T99" fmla="*/ 6436 h 15522"/>
                <a:gd name="T100" fmla="*/ 6357 w 17611"/>
                <a:gd name="T101" fmla="*/ 9257 h 15522"/>
                <a:gd name="T102" fmla="*/ 6357 w 17611"/>
                <a:gd name="T103" fmla="*/ 6335 h 15522"/>
                <a:gd name="T104" fmla="*/ 6563 w 17611"/>
                <a:gd name="T105" fmla="*/ 5314 h 15522"/>
                <a:gd name="T106" fmla="*/ 11770 w 17611"/>
                <a:gd name="T107" fmla="*/ 5325 h 15522"/>
                <a:gd name="T108" fmla="*/ 11971 w 17611"/>
                <a:gd name="T109" fmla="*/ 9257 h 15522"/>
                <a:gd name="T110" fmla="*/ 11135 w 17611"/>
                <a:gd name="T111" fmla="*/ 6436 h 15522"/>
                <a:gd name="T112" fmla="*/ 11135 w 17611"/>
                <a:gd name="T113" fmla="*/ 14834 h 15522"/>
                <a:gd name="T114" fmla="*/ 11984 w 17611"/>
                <a:gd name="T115" fmla="*/ 10589 h 15522"/>
                <a:gd name="T116" fmla="*/ 11135 w 17611"/>
                <a:gd name="T117" fmla="*/ 14834 h 15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11" h="15522">
                  <a:moveTo>
                    <a:pt x="17267" y="14834"/>
                  </a:moveTo>
                  <a:lnTo>
                    <a:pt x="15504" y="14834"/>
                  </a:lnTo>
                  <a:lnTo>
                    <a:pt x="15488" y="7466"/>
                  </a:lnTo>
                  <a:cubicBezTo>
                    <a:pt x="15488" y="7276"/>
                    <a:pt x="15334" y="7123"/>
                    <a:pt x="15144" y="7123"/>
                  </a:cubicBezTo>
                  <a:cubicBezTo>
                    <a:pt x="15144" y="7123"/>
                    <a:pt x="15144" y="7123"/>
                    <a:pt x="15144" y="7123"/>
                  </a:cubicBezTo>
                  <a:cubicBezTo>
                    <a:pt x="14954" y="7123"/>
                    <a:pt x="14800" y="7278"/>
                    <a:pt x="14800" y="7468"/>
                  </a:cubicBezTo>
                  <a:lnTo>
                    <a:pt x="14816" y="14834"/>
                  </a:lnTo>
                  <a:lnTo>
                    <a:pt x="12681" y="14834"/>
                  </a:lnTo>
                  <a:lnTo>
                    <a:pt x="12665" y="6784"/>
                  </a:lnTo>
                  <a:cubicBezTo>
                    <a:pt x="12665" y="6764"/>
                    <a:pt x="12663" y="6744"/>
                    <a:pt x="12659" y="6724"/>
                  </a:cubicBezTo>
                  <a:lnTo>
                    <a:pt x="12659" y="6335"/>
                  </a:lnTo>
                  <a:cubicBezTo>
                    <a:pt x="12659" y="5994"/>
                    <a:pt x="12608" y="5660"/>
                    <a:pt x="12506" y="5338"/>
                  </a:cubicBezTo>
                  <a:cubicBezTo>
                    <a:pt x="12870" y="5137"/>
                    <a:pt x="13280" y="5031"/>
                    <a:pt x="13705" y="5030"/>
                  </a:cubicBezTo>
                  <a:cubicBezTo>
                    <a:pt x="13707" y="5030"/>
                    <a:pt x="13709" y="5030"/>
                    <a:pt x="13711" y="5030"/>
                  </a:cubicBezTo>
                  <a:cubicBezTo>
                    <a:pt x="14361" y="5030"/>
                    <a:pt x="14972" y="5274"/>
                    <a:pt x="15432" y="5718"/>
                  </a:cubicBezTo>
                  <a:cubicBezTo>
                    <a:pt x="15890" y="6161"/>
                    <a:pt x="16143" y="6749"/>
                    <a:pt x="16145" y="7376"/>
                  </a:cubicBezTo>
                  <a:lnTo>
                    <a:pt x="16150" y="8912"/>
                  </a:lnTo>
                  <a:cubicBezTo>
                    <a:pt x="16151" y="9101"/>
                    <a:pt x="16305" y="9254"/>
                    <a:pt x="16494" y="9254"/>
                  </a:cubicBezTo>
                  <a:cubicBezTo>
                    <a:pt x="16494" y="9254"/>
                    <a:pt x="16495" y="9254"/>
                    <a:pt x="16495" y="9254"/>
                  </a:cubicBezTo>
                  <a:cubicBezTo>
                    <a:pt x="16685" y="9254"/>
                    <a:pt x="16839" y="9099"/>
                    <a:pt x="16838" y="8909"/>
                  </a:cubicBezTo>
                  <a:lnTo>
                    <a:pt x="16833" y="7374"/>
                  </a:lnTo>
                  <a:cubicBezTo>
                    <a:pt x="16831" y="6560"/>
                    <a:pt x="16503" y="5796"/>
                    <a:pt x="15910" y="5223"/>
                  </a:cubicBezTo>
                  <a:cubicBezTo>
                    <a:pt x="15588" y="4913"/>
                    <a:pt x="15208" y="4679"/>
                    <a:pt x="14795" y="4530"/>
                  </a:cubicBezTo>
                  <a:cubicBezTo>
                    <a:pt x="15093" y="4222"/>
                    <a:pt x="15256" y="3818"/>
                    <a:pt x="15256" y="3388"/>
                  </a:cubicBezTo>
                  <a:cubicBezTo>
                    <a:pt x="15254" y="2486"/>
                    <a:pt x="14519" y="1754"/>
                    <a:pt x="13618" y="1754"/>
                  </a:cubicBezTo>
                  <a:cubicBezTo>
                    <a:pt x="13616" y="1754"/>
                    <a:pt x="13615" y="1754"/>
                    <a:pt x="13614" y="1754"/>
                  </a:cubicBezTo>
                  <a:cubicBezTo>
                    <a:pt x="12711" y="1756"/>
                    <a:pt x="11978" y="2492"/>
                    <a:pt x="11980" y="3395"/>
                  </a:cubicBezTo>
                  <a:cubicBezTo>
                    <a:pt x="11980" y="3833"/>
                    <a:pt x="12152" y="4244"/>
                    <a:pt x="12462" y="4553"/>
                  </a:cubicBezTo>
                  <a:cubicBezTo>
                    <a:pt x="12472" y="4563"/>
                    <a:pt x="12483" y="4572"/>
                    <a:pt x="12493" y="4582"/>
                  </a:cubicBezTo>
                  <a:cubicBezTo>
                    <a:pt x="12404" y="4619"/>
                    <a:pt x="12317" y="4660"/>
                    <a:pt x="12232" y="4704"/>
                  </a:cubicBezTo>
                  <a:cubicBezTo>
                    <a:pt x="11812" y="3954"/>
                    <a:pt x="11127" y="3396"/>
                    <a:pt x="10316" y="3123"/>
                  </a:cubicBezTo>
                  <a:cubicBezTo>
                    <a:pt x="10663" y="2793"/>
                    <a:pt x="10880" y="2327"/>
                    <a:pt x="10880" y="1811"/>
                  </a:cubicBezTo>
                  <a:cubicBezTo>
                    <a:pt x="10880" y="813"/>
                    <a:pt x="10068" y="0"/>
                    <a:pt x="9069" y="0"/>
                  </a:cubicBezTo>
                  <a:cubicBezTo>
                    <a:pt x="8070" y="0"/>
                    <a:pt x="7257" y="813"/>
                    <a:pt x="7257" y="1811"/>
                  </a:cubicBezTo>
                  <a:cubicBezTo>
                    <a:pt x="7257" y="2353"/>
                    <a:pt x="7497" y="2840"/>
                    <a:pt x="7876" y="3173"/>
                  </a:cubicBezTo>
                  <a:cubicBezTo>
                    <a:pt x="7128" y="3460"/>
                    <a:pt x="6498" y="3993"/>
                    <a:pt x="6101" y="4695"/>
                  </a:cubicBezTo>
                  <a:cubicBezTo>
                    <a:pt x="5981" y="4633"/>
                    <a:pt x="5857" y="4579"/>
                    <a:pt x="5730" y="4533"/>
                  </a:cubicBezTo>
                  <a:cubicBezTo>
                    <a:pt x="6017" y="4238"/>
                    <a:pt x="6194" y="3835"/>
                    <a:pt x="6194" y="3392"/>
                  </a:cubicBezTo>
                  <a:cubicBezTo>
                    <a:pt x="6194" y="2489"/>
                    <a:pt x="5459" y="1754"/>
                    <a:pt x="4556" y="1754"/>
                  </a:cubicBezTo>
                  <a:cubicBezTo>
                    <a:pt x="3653" y="1754"/>
                    <a:pt x="2918" y="2489"/>
                    <a:pt x="2918" y="3392"/>
                  </a:cubicBezTo>
                  <a:cubicBezTo>
                    <a:pt x="2918" y="3859"/>
                    <a:pt x="3115" y="4281"/>
                    <a:pt x="3430" y="4579"/>
                  </a:cubicBezTo>
                  <a:cubicBezTo>
                    <a:pt x="2308" y="5040"/>
                    <a:pt x="1518" y="6122"/>
                    <a:pt x="1518" y="7380"/>
                  </a:cubicBezTo>
                  <a:lnTo>
                    <a:pt x="1518" y="8916"/>
                  </a:lnTo>
                  <a:cubicBezTo>
                    <a:pt x="1518" y="9106"/>
                    <a:pt x="1672" y="9260"/>
                    <a:pt x="1862" y="9260"/>
                  </a:cubicBezTo>
                  <a:cubicBezTo>
                    <a:pt x="2052" y="9260"/>
                    <a:pt x="2206" y="9106"/>
                    <a:pt x="2206" y="8916"/>
                  </a:cubicBezTo>
                  <a:lnTo>
                    <a:pt x="2206" y="7380"/>
                  </a:lnTo>
                  <a:cubicBezTo>
                    <a:pt x="2206" y="6084"/>
                    <a:pt x="3298" y="5030"/>
                    <a:pt x="4640" y="5030"/>
                  </a:cubicBezTo>
                  <a:cubicBezTo>
                    <a:pt x="5059" y="5030"/>
                    <a:pt x="5464" y="5132"/>
                    <a:pt x="5825" y="5328"/>
                  </a:cubicBezTo>
                  <a:cubicBezTo>
                    <a:pt x="5722" y="5653"/>
                    <a:pt x="5669" y="5990"/>
                    <a:pt x="5669" y="6335"/>
                  </a:cubicBezTo>
                  <a:lnTo>
                    <a:pt x="5669" y="9021"/>
                  </a:lnTo>
                  <a:lnTo>
                    <a:pt x="5669" y="9257"/>
                  </a:lnTo>
                  <a:lnTo>
                    <a:pt x="5669" y="14834"/>
                  </a:lnTo>
                  <a:lnTo>
                    <a:pt x="3595" y="14834"/>
                  </a:lnTo>
                  <a:lnTo>
                    <a:pt x="3595" y="7470"/>
                  </a:lnTo>
                  <a:cubicBezTo>
                    <a:pt x="3595" y="7280"/>
                    <a:pt x="3441" y="7126"/>
                    <a:pt x="3251" y="7126"/>
                  </a:cubicBezTo>
                  <a:cubicBezTo>
                    <a:pt x="3061" y="7126"/>
                    <a:pt x="2907" y="7280"/>
                    <a:pt x="2907" y="7470"/>
                  </a:cubicBezTo>
                  <a:lnTo>
                    <a:pt x="2907" y="14834"/>
                  </a:lnTo>
                  <a:lnTo>
                    <a:pt x="344" y="14834"/>
                  </a:lnTo>
                  <a:cubicBezTo>
                    <a:pt x="154" y="14834"/>
                    <a:pt x="0" y="14988"/>
                    <a:pt x="0" y="15178"/>
                  </a:cubicBezTo>
                  <a:cubicBezTo>
                    <a:pt x="0" y="15368"/>
                    <a:pt x="154" y="15522"/>
                    <a:pt x="344" y="15522"/>
                  </a:cubicBezTo>
                  <a:lnTo>
                    <a:pt x="3251" y="15522"/>
                  </a:lnTo>
                  <a:lnTo>
                    <a:pt x="17267" y="15522"/>
                  </a:lnTo>
                  <a:cubicBezTo>
                    <a:pt x="17457" y="15522"/>
                    <a:pt x="17611" y="15368"/>
                    <a:pt x="17611" y="15178"/>
                  </a:cubicBezTo>
                  <a:cubicBezTo>
                    <a:pt x="17611" y="14988"/>
                    <a:pt x="17457" y="14834"/>
                    <a:pt x="17267" y="14834"/>
                  </a:cubicBezTo>
                  <a:close/>
                  <a:moveTo>
                    <a:pt x="13615" y="2442"/>
                  </a:moveTo>
                  <a:cubicBezTo>
                    <a:pt x="13616" y="2442"/>
                    <a:pt x="13617" y="2442"/>
                    <a:pt x="13618" y="2442"/>
                  </a:cubicBezTo>
                  <a:cubicBezTo>
                    <a:pt x="14140" y="2442"/>
                    <a:pt x="14566" y="2867"/>
                    <a:pt x="14568" y="3390"/>
                  </a:cubicBezTo>
                  <a:cubicBezTo>
                    <a:pt x="14568" y="3644"/>
                    <a:pt x="14470" y="3882"/>
                    <a:pt x="14291" y="4062"/>
                  </a:cubicBezTo>
                  <a:cubicBezTo>
                    <a:pt x="14112" y="4242"/>
                    <a:pt x="13873" y="4341"/>
                    <a:pt x="13620" y="4342"/>
                  </a:cubicBezTo>
                  <a:cubicBezTo>
                    <a:pt x="13619" y="4342"/>
                    <a:pt x="13618" y="4342"/>
                    <a:pt x="13617" y="4342"/>
                  </a:cubicBezTo>
                  <a:cubicBezTo>
                    <a:pt x="13364" y="4342"/>
                    <a:pt x="13126" y="4244"/>
                    <a:pt x="12947" y="4065"/>
                  </a:cubicBezTo>
                  <a:cubicBezTo>
                    <a:pt x="12767" y="3886"/>
                    <a:pt x="12668" y="3648"/>
                    <a:pt x="12667" y="3394"/>
                  </a:cubicBezTo>
                  <a:cubicBezTo>
                    <a:pt x="12666" y="2870"/>
                    <a:pt x="13092" y="2443"/>
                    <a:pt x="13615" y="2442"/>
                  </a:cubicBezTo>
                  <a:close/>
                  <a:moveTo>
                    <a:pt x="4556" y="4342"/>
                  </a:moveTo>
                  <a:cubicBezTo>
                    <a:pt x="4032" y="4342"/>
                    <a:pt x="3606" y="3916"/>
                    <a:pt x="3606" y="3392"/>
                  </a:cubicBezTo>
                  <a:cubicBezTo>
                    <a:pt x="3606" y="2868"/>
                    <a:pt x="4032" y="2442"/>
                    <a:pt x="4556" y="2442"/>
                  </a:cubicBezTo>
                  <a:cubicBezTo>
                    <a:pt x="5080" y="2442"/>
                    <a:pt x="5506" y="2868"/>
                    <a:pt x="5506" y="3392"/>
                  </a:cubicBezTo>
                  <a:cubicBezTo>
                    <a:pt x="5506" y="3916"/>
                    <a:pt x="5080" y="4342"/>
                    <a:pt x="4556" y="4342"/>
                  </a:cubicBezTo>
                  <a:close/>
                  <a:moveTo>
                    <a:pt x="9069" y="688"/>
                  </a:moveTo>
                  <a:cubicBezTo>
                    <a:pt x="9688" y="688"/>
                    <a:pt x="10192" y="1192"/>
                    <a:pt x="10192" y="1811"/>
                  </a:cubicBezTo>
                  <a:cubicBezTo>
                    <a:pt x="10192" y="2431"/>
                    <a:pt x="9688" y="2935"/>
                    <a:pt x="9069" y="2935"/>
                  </a:cubicBezTo>
                  <a:cubicBezTo>
                    <a:pt x="8449" y="2935"/>
                    <a:pt x="7945" y="2431"/>
                    <a:pt x="7945" y="1811"/>
                  </a:cubicBezTo>
                  <a:cubicBezTo>
                    <a:pt x="7945" y="1192"/>
                    <a:pt x="8449" y="688"/>
                    <a:pt x="9069" y="688"/>
                  </a:cubicBezTo>
                  <a:close/>
                  <a:moveTo>
                    <a:pt x="7245" y="14834"/>
                  </a:moveTo>
                  <a:lnTo>
                    <a:pt x="6357" y="14834"/>
                  </a:lnTo>
                  <a:lnTo>
                    <a:pt x="6357" y="10599"/>
                  </a:lnTo>
                  <a:cubicBezTo>
                    <a:pt x="6609" y="10783"/>
                    <a:pt x="6913" y="10902"/>
                    <a:pt x="7245" y="10929"/>
                  </a:cubicBezTo>
                  <a:lnTo>
                    <a:pt x="7245" y="14834"/>
                  </a:lnTo>
                  <a:close/>
                  <a:moveTo>
                    <a:pt x="10791" y="6092"/>
                  </a:moveTo>
                  <a:cubicBezTo>
                    <a:pt x="10601" y="6092"/>
                    <a:pt x="10447" y="6246"/>
                    <a:pt x="10447" y="6436"/>
                  </a:cubicBezTo>
                  <a:lnTo>
                    <a:pt x="10447" y="14834"/>
                  </a:lnTo>
                  <a:lnTo>
                    <a:pt x="9457" y="14834"/>
                  </a:lnTo>
                  <a:lnTo>
                    <a:pt x="9457" y="10681"/>
                  </a:lnTo>
                  <a:cubicBezTo>
                    <a:pt x="9457" y="10491"/>
                    <a:pt x="9303" y="10337"/>
                    <a:pt x="9113" y="10337"/>
                  </a:cubicBezTo>
                  <a:cubicBezTo>
                    <a:pt x="8923" y="10337"/>
                    <a:pt x="8769" y="10491"/>
                    <a:pt x="8769" y="10681"/>
                  </a:cubicBezTo>
                  <a:lnTo>
                    <a:pt x="8769" y="14834"/>
                  </a:lnTo>
                  <a:lnTo>
                    <a:pt x="7933" y="14834"/>
                  </a:lnTo>
                  <a:lnTo>
                    <a:pt x="7933" y="6436"/>
                  </a:lnTo>
                  <a:cubicBezTo>
                    <a:pt x="7933" y="6246"/>
                    <a:pt x="7779" y="6092"/>
                    <a:pt x="7589" y="6092"/>
                  </a:cubicBezTo>
                  <a:cubicBezTo>
                    <a:pt x="7399" y="6092"/>
                    <a:pt x="7245" y="6246"/>
                    <a:pt x="7245" y="6436"/>
                  </a:cubicBezTo>
                  <a:lnTo>
                    <a:pt x="7245" y="10237"/>
                  </a:lnTo>
                  <a:cubicBezTo>
                    <a:pt x="6744" y="10170"/>
                    <a:pt x="6357" y="9756"/>
                    <a:pt x="6357" y="9257"/>
                  </a:cubicBezTo>
                  <a:lnTo>
                    <a:pt x="6357" y="9021"/>
                  </a:lnTo>
                  <a:lnTo>
                    <a:pt x="6357" y="6335"/>
                  </a:lnTo>
                  <a:cubicBezTo>
                    <a:pt x="6357" y="5983"/>
                    <a:pt x="6426" y="5640"/>
                    <a:pt x="6562" y="5316"/>
                  </a:cubicBezTo>
                  <a:cubicBezTo>
                    <a:pt x="6562" y="5315"/>
                    <a:pt x="6563" y="5315"/>
                    <a:pt x="6563" y="5314"/>
                  </a:cubicBezTo>
                  <a:cubicBezTo>
                    <a:pt x="6995" y="4287"/>
                    <a:pt x="8016" y="3623"/>
                    <a:pt x="9164" y="3623"/>
                  </a:cubicBezTo>
                  <a:cubicBezTo>
                    <a:pt x="10318" y="3623"/>
                    <a:pt x="11341" y="4291"/>
                    <a:pt x="11770" y="5325"/>
                  </a:cubicBezTo>
                  <a:cubicBezTo>
                    <a:pt x="11904" y="5647"/>
                    <a:pt x="11971" y="5986"/>
                    <a:pt x="11971" y="6335"/>
                  </a:cubicBezTo>
                  <a:lnTo>
                    <a:pt x="11971" y="9257"/>
                  </a:lnTo>
                  <a:cubicBezTo>
                    <a:pt x="11971" y="9739"/>
                    <a:pt x="11611" y="10142"/>
                    <a:pt x="11135" y="10229"/>
                  </a:cubicBezTo>
                  <a:lnTo>
                    <a:pt x="11135" y="6436"/>
                  </a:lnTo>
                  <a:cubicBezTo>
                    <a:pt x="11135" y="6246"/>
                    <a:pt x="10981" y="6092"/>
                    <a:pt x="10791" y="6092"/>
                  </a:cubicBezTo>
                  <a:close/>
                  <a:moveTo>
                    <a:pt x="11135" y="14834"/>
                  </a:moveTo>
                  <a:lnTo>
                    <a:pt x="11135" y="10924"/>
                  </a:lnTo>
                  <a:cubicBezTo>
                    <a:pt x="11452" y="10889"/>
                    <a:pt x="11743" y="10769"/>
                    <a:pt x="11984" y="10589"/>
                  </a:cubicBezTo>
                  <a:lnTo>
                    <a:pt x="11993" y="14834"/>
                  </a:lnTo>
                  <a:lnTo>
                    <a:pt x="11135" y="148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Oval 95">
              <a:extLst>
                <a:ext uri="{FF2B5EF4-FFF2-40B4-BE49-F238E27FC236}">
                  <a16:creationId xmlns:a16="http://schemas.microsoft.com/office/drawing/2014/main" id="{FEDE5D73-1310-4F31-ACA5-E49E43D7C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0413" y="2330451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Oval 96">
              <a:extLst>
                <a:ext uri="{FF2B5EF4-FFF2-40B4-BE49-F238E27FC236}">
                  <a16:creationId xmlns:a16="http://schemas.microsoft.com/office/drawing/2014/main" id="{07EBE5F9-5D29-47DD-A2B5-274EF4AB1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5276" y="2330451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21E6A421-83CA-406F-855F-75CA523040F7}"/>
              </a:ext>
            </a:extLst>
          </p:cNvPr>
          <p:cNvGrpSpPr/>
          <p:nvPr/>
        </p:nvGrpSpPr>
        <p:grpSpPr>
          <a:xfrm>
            <a:off x="6308726" y="1952626"/>
            <a:ext cx="555625" cy="560387"/>
            <a:chOff x="6308726" y="1952626"/>
            <a:chExt cx="555625" cy="560387"/>
          </a:xfrm>
        </p:grpSpPr>
        <p:sp>
          <p:nvSpPr>
            <p:cNvPr id="231" name="Freeform 97">
              <a:extLst>
                <a:ext uri="{FF2B5EF4-FFF2-40B4-BE49-F238E27FC236}">
                  <a16:creationId xmlns:a16="http://schemas.microsoft.com/office/drawing/2014/main" id="{FC8A67BC-4BA6-479E-B1CB-D02BCFCD57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6038" y="2036763"/>
              <a:ext cx="388938" cy="388938"/>
            </a:xfrm>
            <a:custGeom>
              <a:avLst/>
              <a:gdLst>
                <a:gd name="T0" fmla="*/ 0 w 12243"/>
                <a:gd name="T1" fmla="*/ 6121 h 12242"/>
                <a:gd name="T2" fmla="*/ 12243 w 12243"/>
                <a:gd name="T3" fmla="*/ 6121 h 12242"/>
                <a:gd name="T4" fmla="*/ 4218 w 12243"/>
                <a:gd name="T5" fmla="*/ 1032 h 12242"/>
                <a:gd name="T6" fmla="*/ 1846 w 12243"/>
                <a:gd name="T7" fmla="*/ 2772 h 12242"/>
                <a:gd name="T8" fmla="*/ 1386 w 12243"/>
                <a:gd name="T9" fmla="*/ 3460 h 12242"/>
                <a:gd name="T10" fmla="*/ 2701 w 12243"/>
                <a:gd name="T11" fmla="*/ 5777 h 12242"/>
                <a:gd name="T12" fmla="*/ 1386 w 12243"/>
                <a:gd name="T13" fmla="*/ 3460 h 12242"/>
                <a:gd name="T14" fmla="*/ 2702 w 12243"/>
                <a:gd name="T15" fmla="*/ 6465 h 12242"/>
                <a:gd name="T16" fmla="*/ 1281 w 12243"/>
                <a:gd name="T17" fmla="*/ 8587 h 12242"/>
                <a:gd name="T18" fmla="*/ 1700 w 12243"/>
                <a:gd name="T19" fmla="*/ 9275 h 12242"/>
                <a:gd name="T20" fmla="*/ 4218 w 12243"/>
                <a:gd name="T21" fmla="*/ 11210 h 12242"/>
                <a:gd name="T22" fmla="*/ 5778 w 12243"/>
                <a:gd name="T23" fmla="*/ 11476 h 12242"/>
                <a:gd name="T24" fmla="*/ 3908 w 12243"/>
                <a:gd name="T25" fmla="*/ 9275 h 12242"/>
                <a:gd name="T26" fmla="*/ 5778 w 12243"/>
                <a:gd name="T27" fmla="*/ 11476 h 12242"/>
                <a:gd name="T28" fmla="*/ 3690 w 12243"/>
                <a:gd name="T29" fmla="*/ 8587 h 12242"/>
                <a:gd name="T30" fmla="*/ 5778 w 12243"/>
                <a:gd name="T31" fmla="*/ 6465 h 12242"/>
                <a:gd name="T32" fmla="*/ 5778 w 12243"/>
                <a:gd name="T33" fmla="*/ 5777 h 12242"/>
                <a:gd name="T34" fmla="*/ 3745 w 12243"/>
                <a:gd name="T35" fmla="*/ 3460 h 12242"/>
                <a:gd name="T36" fmla="*/ 5778 w 12243"/>
                <a:gd name="T37" fmla="*/ 5777 h 12242"/>
                <a:gd name="T38" fmla="*/ 3985 w 12243"/>
                <a:gd name="T39" fmla="*/ 2772 h 12242"/>
                <a:gd name="T40" fmla="*/ 5778 w 12243"/>
                <a:gd name="T41" fmla="*/ 767 h 12242"/>
                <a:gd name="T42" fmla="*/ 10857 w 12243"/>
                <a:gd name="T43" fmla="*/ 3460 h 12242"/>
                <a:gd name="T44" fmla="*/ 9542 w 12243"/>
                <a:gd name="T45" fmla="*/ 5777 h 12242"/>
                <a:gd name="T46" fmla="*/ 10857 w 12243"/>
                <a:gd name="T47" fmla="*/ 3460 h 12242"/>
                <a:gd name="T48" fmla="*/ 8998 w 12243"/>
                <a:gd name="T49" fmla="*/ 2772 h 12242"/>
                <a:gd name="T50" fmla="*/ 10397 w 12243"/>
                <a:gd name="T51" fmla="*/ 2772 h 12242"/>
                <a:gd name="T52" fmla="*/ 7997 w 12243"/>
                <a:gd name="T53" fmla="*/ 2216 h 12242"/>
                <a:gd name="T54" fmla="*/ 6465 w 12243"/>
                <a:gd name="T55" fmla="*/ 2772 h 12242"/>
                <a:gd name="T56" fmla="*/ 6465 w 12243"/>
                <a:gd name="T57" fmla="*/ 3460 h 12242"/>
                <a:gd name="T58" fmla="*/ 8853 w 12243"/>
                <a:gd name="T59" fmla="*/ 5777 h 12242"/>
                <a:gd name="T60" fmla="*/ 6465 w 12243"/>
                <a:gd name="T61" fmla="*/ 3460 h 12242"/>
                <a:gd name="T62" fmla="*/ 8853 w 12243"/>
                <a:gd name="T63" fmla="*/ 6465 h 12242"/>
                <a:gd name="T64" fmla="*/ 6465 w 12243"/>
                <a:gd name="T65" fmla="*/ 8587 h 12242"/>
                <a:gd name="T66" fmla="*/ 6465 w 12243"/>
                <a:gd name="T67" fmla="*/ 11476 h 12242"/>
                <a:gd name="T68" fmla="*/ 8335 w 12243"/>
                <a:gd name="T69" fmla="*/ 9275 h 12242"/>
                <a:gd name="T70" fmla="*/ 6465 w 12243"/>
                <a:gd name="T71" fmla="*/ 11476 h 12242"/>
                <a:gd name="T72" fmla="*/ 9066 w 12243"/>
                <a:gd name="T73" fmla="*/ 9275 h 12242"/>
                <a:gd name="T74" fmla="*/ 8025 w 12243"/>
                <a:gd name="T75" fmla="*/ 11210 h 12242"/>
                <a:gd name="T76" fmla="*/ 9542 w 12243"/>
                <a:gd name="T77" fmla="*/ 6465 h 12242"/>
                <a:gd name="T78" fmla="*/ 10962 w 12243"/>
                <a:gd name="T79" fmla="*/ 8587 h 1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243" h="12242">
                  <a:moveTo>
                    <a:pt x="6122" y="0"/>
                  </a:moveTo>
                  <a:cubicBezTo>
                    <a:pt x="2746" y="0"/>
                    <a:pt x="0" y="2746"/>
                    <a:pt x="0" y="6121"/>
                  </a:cubicBezTo>
                  <a:cubicBezTo>
                    <a:pt x="0" y="9496"/>
                    <a:pt x="2746" y="12242"/>
                    <a:pt x="6122" y="12242"/>
                  </a:cubicBezTo>
                  <a:cubicBezTo>
                    <a:pt x="9497" y="12242"/>
                    <a:pt x="12243" y="9496"/>
                    <a:pt x="12243" y="6121"/>
                  </a:cubicBezTo>
                  <a:cubicBezTo>
                    <a:pt x="12243" y="2746"/>
                    <a:pt x="9497" y="0"/>
                    <a:pt x="6122" y="0"/>
                  </a:cubicBezTo>
                  <a:close/>
                  <a:moveTo>
                    <a:pt x="4218" y="1032"/>
                  </a:moveTo>
                  <a:cubicBezTo>
                    <a:pt x="3829" y="1487"/>
                    <a:pt x="3498" y="2078"/>
                    <a:pt x="3245" y="2772"/>
                  </a:cubicBezTo>
                  <a:lnTo>
                    <a:pt x="1846" y="2772"/>
                  </a:lnTo>
                  <a:cubicBezTo>
                    <a:pt x="2457" y="1994"/>
                    <a:pt x="3276" y="1386"/>
                    <a:pt x="4218" y="1032"/>
                  </a:cubicBezTo>
                  <a:close/>
                  <a:moveTo>
                    <a:pt x="1386" y="3460"/>
                  </a:moveTo>
                  <a:lnTo>
                    <a:pt x="3029" y="3460"/>
                  </a:lnTo>
                  <a:cubicBezTo>
                    <a:pt x="2841" y="4163"/>
                    <a:pt x="2726" y="4946"/>
                    <a:pt x="2701" y="5777"/>
                  </a:cubicBezTo>
                  <a:lnTo>
                    <a:pt x="700" y="5777"/>
                  </a:lnTo>
                  <a:cubicBezTo>
                    <a:pt x="752" y="4939"/>
                    <a:pt x="995" y="4153"/>
                    <a:pt x="1386" y="3460"/>
                  </a:cubicBezTo>
                  <a:close/>
                  <a:moveTo>
                    <a:pt x="700" y="6465"/>
                  </a:moveTo>
                  <a:lnTo>
                    <a:pt x="2702" y="6465"/>
                  </a:lnTo>
                  <a:cubicBezTo>
                    <a:pt x="2724" y="7220"/>
                    <a:pt x="2821" y="7935"/>
                    <a:pt x="2979" y="8587"/>
                  </a:cubicBezTo>
                  <a:lnTo>
                    <a:pt x="1281" y="8587"/>
                  </a:lnTo>
                  <a:cubicBezTo>
                    <a:pt x="951" y="7943"/>
                    <a:pt x="747" y="7225"/>
                    <a:pt x="700" y="6465"/>
                  </a:cubicBezTo>
                  <a:close/>
                  <a:moveTo>
                    <a:pt x="1700" y="9275"/>
                  </a:moveTo>
                  <a:lnTo>
                    <a:pt x="3177" y="9275"/>
                  </a:lnTo>
                  <a:cubicBezTo>
                    <a:pt x="3437" y="10053"/>
                    <a:pt x="3793" y="10713"/>
                    <a:pt x="4218" y="11210"/>
                  </a:cubicBezTo>
                  <a:cubicBezTo>
                    <a:pt x="3198" y="10827"/>
                    <a:pt x="2324" y="10147"/>
                    <a:pt x="1700" y="9275"/>
                  </a:cubicBezTo>
                  <a:close/>
                  <a:moveTo>
                    <a:pt x="5778" y="11476"/>
                  </a:moveTo>
                  <a:cubicBezTo>
                    <a:pt x="5211" y="11330"/>
                    <a:pt x="4677" y="10828"/>
                    <a:pt x="4246" y="10026"/>
                  </a:cubicBezTo>
                  <a:cubicBezTo>
                    <a:pt x="4120" y="9793"/>
                    <a:pt x="4008" y="9541"/>
                    <a:pt x="3908" y="9275"/>
                  </a:cubicBezTo>
                  <a:lnTo>
                    <a:pt x="5778" y="9275"/>
                  </a:lnTo>
                  <a:lnTo>
                    <a:pt x="5778" y="11476"/>
                  </a:lnTo>
                  <a:close/>
                  <a:moveTo>
                    <a:pt x="5778" y="8587"/>
                  </a:moveTo>
                  <a:lnTo>
                    <a:pt x="3690" y="8587"/>
                  </a:lnTo>
                  <a:cubicBezTo>
                    <a:pt x="3516" y="7933"/>
                    <a:pt x="3414" y="7214"/>
                    <a:pt x="3390" y="6465"/>
                  </a:cubicBezTo>
                  <a:lnTo>
                    <a:pt x="5778" y="6465"/>
                  </a:lnTo>
                  <a:lnTo>
                    <a:pt x="5778" y="8587"/>
                  </a:lnTo>
                  <a:close/>
                  <a:moveTo>
                    <a:pt x="5778" y="5777"/>
                  </a:moveTo>
                  <a:lnTo>
                    <a:pt x="3390" y="5777"/>
                  </a:lnTo>
                  <a:cubicBezTo>
                    <a:pt x="3416" y="4952"/>
                    <a:pt x="3538" y="4165"/>
                    <a:pt x="3745" y="3460"/>
                  </a:cubicBezTo>
                  <a:lnTo>
                    <a:pt x="5778" y="3460"/>
                  </a:lnTo>
                  <a:lnTo>
                    <a:pt x="5778" y="5777"/>
                  </a:lnTo>
                  <a:close/>
                  <a:moveTo>
                    <a:pt x="5778" y="2772"/>
                  </a:moveTo>
                  <a:lnTo>
                    <a:pt x="3985" y="2772"/>
                  </a:lnTo>
                  <a:cubicBezTo>
                    <a:pt x="4064" y="2577"/>
                    <a:pt x="4151" y="2391"/>
                    <a:pt x="4246" y="2216"/>
                  </a:cubicBezTo>
                  <a:cubicBezTo>
                    <a:pt x="4677" y="1414"/>
                    <a:pt x="5211" y="912"/>
                    <a:pt x="5778" y="767"/>
                  </a:cubicBezTo>
                  <a:lnTo>
                    <a:pt x="5778" y="2772"/>
                  </a:lnTo>
                  <a:close/>
                  <a:moveTo>
                    <a:pt x="10857" y="3460"/>
                  </a:moveTo>
                  <a:cubicBezTo>
                    <a:pt x="11248" y="4153"/>
                    <a:pt x="11491" y="4939"/>
                    <a:pt x="11543" y="5777"/>
                  </a:cubicBezTo>
                  <a:lnTo>
                    <a:pt x="9542" y="5777"/>
                  </a:lnTo>
                  <a:cubicBezTo>
                    <a:pt x="9517" y="4946"/>
                    <a:pt x="9402" y="4163"/>
                    <a:pt x="9214" y="3460"/>
                  </a:cubicBezTo>
                  <a:lnTo>
                    <a:pt x="10857" y="3460"/>
                  </a:lnTo>
                  <a:close/>
                  <a:moveTo>
                    <a:pt x="10397" y="2772"/>
                  </a:moveTo>
                  <a:lnTo>
                    <a:pt x="8998" y="2772"/>
                  </a:lnTo>
                  <a:cubicBezTo>
                    <a:pt x="8745" y="2078"/>
                    <a:pt x="8414" y="1487"/>
                    <a:pt x="8025" y="1032"/>
                  </a:cubicBezTo>
                  <a:cubicBezTo>
                    <a:pt x="8967" y="1386"/>
                    <a:pt x="9786" y="1994"/>
                    <a:pt x="10397" y="2772"/>
                  </a:cubicBezTo>
                  <a:close/>
                  <a:moveTo>
                    <a:pt x="6465" y="767"/>
                  </a:moveTo>
                  <a:cubicBezTo>
                    <a:pt x="7032" y="912"/>
                    <a:pt x="7566" y="1414"/>
                    <a:pt x="7997" y="2216"/>
                  </a:cubicBezTo>
                  <a:cubicBezTo>
                    <a:pt x="8092" y="2391"/>
                    <a:pt x="8179" y="2577"/>
                    <a:pt x="8258" y="2772"/>
                  </a:cubicBezTo>
                  <a:lnTo>
                    <a:pt x="6465" y="2772"/>
                  </a:lnTo>
                  <a:lnTo>
                    <a:pt x="6465" y="767"/>
                  </a:lnTo>
                  <a:close/>
                  <a:moveTo>
                    <a:pt x="6465" y="3460"/>
                  </a:moveTo>
                  <a:lnTo>
                    <a:pt x="8498" y="3460"/>
                  </a:lnTo>
                  <a:cubicBezTo>
                    <a:pt x="8705" y="4165"/>
                    <a:pt x="8827" y="4952"/>
                    <a:pt x="8853" y="5777"/>
                  </a:cubicBezTo>
                  <a:lnTo>
                    <a:pt x="6465" y="5777"/>
                  </a:lnTo>
                  <a:lnTo>
                    <a:pt x="6465" y="3460"/>
                  </a:lnTo>
                  <a:close/>
                  <a:moveTo>
                    <a:pt x="6465" y="6465"/>
                  </a:moveTo>
                  <a:lnTo>
                    <a:pt x="8853" y="6465"/>
                  </a:lnTo>
                  <a:cubicBezTo>
                    <a:pt x="8829" y="7214"/>
                    <a:pt x="8727" y="7933"/>
                    <a:pt x="8553" y="8587"/>
                  </a:cubicBezTo>
                  <a:lnTo>
                    <a:pt x="6465" y="8587"/>
                  </a:lnTo>
                  <a:lnTo>
                    <a:pt x="6465" y="6465"/>
                  </a:lnTo>
                  <a:close/>
                  <a:moveTo>
                    <a:pt x="6465" y="11476"/>
                  </a:moveTo>
                  <a:lnTo>
                    <a:pt x="6465" y="9275"/>
                  </a:lnTo>
                  <a:lnTo>
                    <a:pt x="8335" y="9275"/>
                  </a:lnTo>
                  <a:cubicBezTo>
                    <a:pt x="8235" y="9541"/>
                    <a:pt x="8123" y="9793"/>
                    <a:pt x="7997" y="10026"/>
                  </a:cubicBezTo>
                  <a:cubicBezTo>
                    <a:pt x="7566" y="10828"/>
                    <a:pt x="7032" y="11330"/>
                    <a:pt x="6465" y="11476"/>
                  </a:cubicBezTo>
                  <a:close/>
                  <a:moveTo>
                    <a:pt x="8025" y="11210"/>
                  </a:moveTo>
                  <a:cubicBezTo>
                    <a:pt x="8450" y="10713"/>
                    <a:pt x="8806" y="10053"/>
                    <a:pt x="9066" y="9275"/>
                  </a:cubicBezTo>
                  <a:lnTo>
                    <a:pt x="10543" y="9275"/>
                  </a:lnTo>
                  <a:cubicBezTo>
                    <a:pt x="9920" y="10147"/>
                    <a:pt x="9045" y="10827"/>
                    <a:pt x="8025" y="11210"/>
                  </a:cubicBezTo>
                  <a:close/>
                  <a:moveTo>
                    <a:pt x="9264" y="8587"/>
                  </a:moveTo>
                  <a:cubicBezTo>
                    <a:pt x="9422" y="7935"/>
                    <a:pt x="9519" y="7220"/>
                    <a:pt x="9542" y="6465"/>
                  </a:cubicBezTo>
                  <a:lnTo>
                    <a:pt x="11544" y="6465"/>
                  </a:lnTo>
                  <a:cubicBezTo>
                    <a:pt x="11496" y="7225"/>
                    <a:pt x="11292" y="7943"/>
                    <a:pt x="10962" y="8587"/>
                  </a:cubicBezTo>
                  <a:lnTo>
                    <a:pt x="9264" y="85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98">
              <a:extLst>
                <a:ext uri="{FF2B5EF4-FFF2-40B4-BE49-F238E27FC236}">
                  <a16:creationId xmlns:a16="http://schemas.microsoft.com/office/drawing/2014/main" id="{461AF089-E53C-407A-AA45-3367AD7F6A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7513" y="1952626"/>
              <a:ext cx="96838" cy="96838"/>
            </a:xfrm>
            <a:custGeom>
              <a:avLst/>
              <a:gdLst>
                <a:gd name="T0" fmla="*/ 1504 w 3008"/>
                <a:gd name="T1" fmla="*/ 0 h 3008"/>
                <a:gd name="T2" fmla="*/ 0 w 3008"/>
                <a:gd name="T3" fmla="*/ 1504 h 3008"/>
                <a:gd name="T4" fmla="*/ 1504 w 3008"/>
                <a:gd name="T5" fmla="*/ 3008 h 3008"/>
                <a:gd name="T6" fmla="*/ 3008 w 3008"/>
                <a:gd name="T7" fmla="*/ 1504 h 3008"/>
                <a:gd name="T8" fmla="*/ 1504 w 3008"/>
                <a:gd name="T9" fmla="*/ 0 h 3008"/>
                <a:gd name="T10" fmla="*/ 1504 w 3008"/>
                <a:gd name="T11" fmla="*/ 2320 h 3008"/>
                <a:gd name="T12" fmla="*/ 688 w 3008"/>
                <a:gd name="T13" fmla="*/ 1504 h 3008"/>
                <a:gd name="T14" fmla="*/ 1504 w 3008"/>
                <a:gd name="T15" fmla="*/ 687 h 3008"/>
                <a:gd name="T16" fmla="*/ 2320 w 3008"/>
                <a:gd name="T17" fmla="*/ 1504 h 3008"/>
                <a:gd name="T18" fmla="*/ 1504 w 3008"/>
                <a:gd name="T19" fmla="*/ 2320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8" h="3008">
                  <a:moveTo>
                    <a:pt x="1504" y="0"/>
                  </a:moveTo>
                  <a:cubicBezTo>
                    <a:pt x="675" y="0"/>
                    <a:pt x="0" y="674"/>
                    <a:pt x="0" y="1504"/>
                  </a:cubicBezTo>
                  <a:cubicBezTo>
                    <a:pt x="0" y="2333"/>
                    <a:pt x="675" y="3008"/>
                    <a:pt x="1504" y="3008"/>
                  </a:cubicBezTo>
                  <a:cubicBezTo>
                    <a:pt x="2333" y="3008"/>
                    <a:pt x="3008" y="2333"/>
                    <a:pt x="3008" y="1504"/>
                  </a:cubicBezTo>
                  <a:cubicBezTo>
                    <a:pt x="3008" y="674"/>
                    <a:pt x="2333" y="0"/>
                    <a:pt x="1504" y="0"/>
                  </a:cubicBezTo>
                  <a:close/>
                  <a:moveTo>
                    <a:pt x="1504" y="2320"/>
                  </a:moveTo>
                  <a:cubicBezTo>
                    <a:pt x="1054" y="2320"/>
                    <a:pt x="688" y="1954"/>
                    <a:pt x="688" y="1504"/>
                  </a:cubicBezTo>
                  <a:cubicBezTo>
                    <a:pt x="688" y="1054"/>
                    <a:pt x="1054" y="687"/>
                    <a:pt x="1504" y="687"/>
                  </a:cubicBezTo>
                  <a:cubicBezTo>
                    <a:pt x="1954" y="687"/>
                    <a:pt x="2320" y="1054"/>
                    <a:pt x="2320" y="1504"/>
                  </a:cubicBezTo>
                  <a:cubicBezTo>
                    <a:pt x="2320" y="1954"/>
                    <a:pt x="1954" y="2320"/>
                    <a:pt x="1504" y="23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99">
              <a:extLst>
                <a:ext uri="{FF2B5EF4-FFF2-40B4-BE49-F238E27FC236}">
                  <a16:creationId xmlns:a16="http://schemas.microsoft.com/office/drawing/2014/main" id="{3E5DB2D0-17EF-464B-AD7A-929E87502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8726" y="1952626"/>
              <a:ext cx="95250" cy="96838"/>
            </a:xfrm>
            <a:custGeom>
              <a:avLst/>
              <a:gdLst>
                <a:gd name="T0" fmla="*/ 1504 w 3008"/>
                <a:gd name="T1" fmla="*/ 0 h 3008"/>
                <a:gd name="T2" fmla="*/ 0 w 3008"/>
                <a:gd name="T3" fmla="*/ 1504 h 3008"/>
                <a:gd name="T4" fmla="*/ 1504 w 3008"/>
                <a:gd name="T5" fmla="*/ 3008 h 3008"/>
                <a:gd name="T6" fmla="*/ 3008 w 3008"/>
                <a:gd name="T7" fmla="*/ 1504 h 3008"/>
                <a:gd name="T8" fmla="*/ 1504 w 3008"/>
                <a:gd name="T9" fmla="*/ 0 h 3008"/>
                <a:gd name="T10" fmla="*/ 1504 w 3008"/>
                <a:gd name="T11" fmla="*/ 2320 h 3008"/>
                <a:gd name="T12" fmla="*/ 688 w 3008"/>
                <a:gd name="T13" fmla="*/ 1504 h 3008"/>
                <a:gd name="T14" fmla="*/ 1504 w 3008"/>
                <a:gd name="T15" fmla="*/ 687 h 3008"/>
                <a:gd name="T16" fmla="*/ 2320 w 3008"/>
                <a:gd name="T17" fmla="*/ 1504 h 3008"/>
                <a:gd name="T18" fmla="*/ 1504 w 3008"/>
                <a:gd name="T19" fmla="*/ 2320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8" h="3008">
                  <a:moveTo>
                    <a:pt x="1504" y="0"/>
                  </a:moveTo>
                  <a:cubicBezTo>
                    <a:pt x="674" y="0"/>
                    <a:pt x="0" y="674"/>
                    <a:pt x="0" y="1504"/>
                  </a:cubicBezTo>
                  <a:cubicBezTo>
                    <a:pt x="0" y="2333"/>
                    <a:pt x="674" y="3008"/>
                    <a:pt x="1504" y="3008"/>
                  </a:cubicBezTo>
                  <a:cubicBezTo>
                    <a:pt x="2333" y="3008"/>
                    <a:pt x="3008" y="2333"/>
                    <a:pt x="3008" y="1504"/>
                  </a:cubicBezTo>
                  <a:cubicBezTo>
                    <a:pt x="3008" y="674"/>
                    <a:pt x="2333" y="0"/>
                    <a:pt x="1504" y="0"/>
                  </a:cubicBezTo>
                  <a:close/>
                  <a:moveTo>
                    <a:pt x="1504" y="2320"/>
                  </a:moveTo>
                  <a:cubicBezTo>
                    <a:pt x="1054" y="2320"/>
                    <a:pt x="688" y="1954"/>
                    <a:pt x="688" y="1504"/>
                  </a:cubicBezTo>
                  <a:cubicBezTo>
                    <a:pt x="688" y="1054"/>
                    <a:pt x="1054" y="687"/>
                    <a:pt x="1504" y="687"/>
                  </a:cubicBezTo>
                  <a:cubicBezTo>
                    <a:pt x="1954" y="687"/>
                    <a:pt x="2320" y="1054"/>
                    <a:pt x="2320" y="1504"/>
                  </a:cubicBezTo>
                  <a:cubicBezTo>
                    <a:pt x="2320" y="1954"/>
                    <a:pt x="1954" y="2320"/>
                    <a:pt x="1504" y="23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00">
              <a:extLst>
                <a:ext uri="{FF2B5EF4-FFF2-40B4-BE49-F238E27FC236}">
                  <a16:creationId xmlns:a16="http://schemas.microsoft.com/office/drawing/2014/main" id="{182AC485-3C32-4CF0-8DE1-CB5E4D05B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7513" y="2417763"/>
              <a:ext cx="96838" cy="95250"/>
            </a:xfrm>
            <a:custGeom>
              <a:avLst/>
              <a:gdLst>
                <a:gd name="T0" fmla="*/ 1504 w 3008"/>
                <a:gd name="T1" fmla="*/ 0 h 3008"/>
                <a:gd name="T2" fmla="*/ 0 w 3008"/>
                <a:gd name="T3" fmla="*/ 1504 h 3008"/>
                <a:gd name="T4" fmla="*/ 1504 w 3008"/>
                <a:gd name="T5" fmla="*/ 3008 h 3008"/>
                <a:gd name="T6" fmla="*/ 3008 w 3008"/>
                <a:gd name="T7" fmla="*/ 1504 h 3008"/>
                <a:gd name="T8" fmla="*/ 1504 w 3008"/>
                <a:gd name="T9" fmla="*/ 0 h 3008"/>
                <a:gd name="T10" fmla="*/ 1504 w 3008"/>
                <a:gd name="T11" fmla="*/ 2320 h 3008"/>
                <a:gd name="T12" fmla="*/ 688 w 3008"/>
                <a:gd name="T13" fmla="*/ 1504 h 3008"/>
                <a:gd name="T14" fmla="*/ 1504 w 3008"/>
                <a:gd name="T15" fmla="*/ 688 h 3008"/>
                <a:gd name="T16" fmla="*/ 2320 w 3008"/>
                <a:gd name="T17" fmla="*/ 1504 h 3008"/>
                <a:gd name="T18" fmla="*/ 1504 w 3008"/>
                <a:gd name="T19" fmla="*/ 2320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8" h="3008">
                  <a:moveTo>
                    <a:pt x="1504" y="0"/>
                  </a:moveTo>
                  <a:cubicBezTo>
                    <a:pt x="675" y="0"/>
                    <a:pt x="0" y="675"/>
                    <a:pt x="0" y="1504"/>
                  </a:cubicBezTo>
                  <a:cubicBezTo>
                    <a:pt x="0" y="2334"/>
                    <a:pt x="675" y="3008"/>
                    <a:pt x="1504" y="3008"/>
                  </a:cubicBezTo>
                  <a:cubicBezTo>
                    <a:pt x="2333" y="3008"/>
                    <a:pt x="3008" y="2334"/>
                    <a:pt x="3008" y="1504"/>
                  </a:cubicBezTo>
                  <a:cubicBezTo>
                    <a:pt x="3008" y="675"/>
                    <a:pt x="2333" y="0"/>
                    <a:pt x="1504" y="0"/>
                  </a:cubicBezTo>
                  <a:close/>
                  <a:moveTo>
                    <a:pt x="1504" y="2320"/>
                  </a:moveTo>
                  <a:cubicBezTo>
                    <a:pt x="1054" y="2320"/>
                    <a:pt x="688" y="1954"/>
                    <a:pt x="688" y="1504"/>
                  </a:cubicBezTo>
                  <a:cubicBezTo>
                    <a:pt x="688" y="1054"/>
                    <a:pt x="1054" y="688"/>
                    <a:pt x="1504" y="688"/>
                  </a:cubicBezTo>
                  <a:cubicBezTo>
                    <a:pt x="1954" y="688"/>
                    <a:pt x="2320" y="1054"/>
                    <a:pt x="2320" y="1504"/>
                  </a:cubicBezTo>
                  <a:cubicBezTo>
                    <a:pt x="2320" y="1954"/>
                    <a:pt x="1954" y="2320"/>
                    <a:pt x="1504" y="23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01">
              <a:extLst>
                <a:ext uri="{FF2B5EF4-FFF2-40B4-BE49-F238E27FC236}">
                  <a16:creationId xmlns:a16="http://schemas.microsoft.com/office/drawing/2014/main" id="{9D9292D1-9096-41E4-87C3-2DCCAD4358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8726" y="2417763"/>
              <a:ext cx="95250" cy="95250"/>
            </a:xfrm>
            <a:custGeom>
              <a:avLst/>
              <a:gdLst>
                <a:gd name="T0" fmla="*/ 1504 w 3008"/>
                <a:gd name="T1" fmla="*/ 0 h 3008"/>
                <a:gd name="T2" fmla="*/ 0 w 3008"/>
                <a:gd name="T3" fmla="*/ 1504 h 3008"/>
                <a:gd name="T4" fmla="*/ 1504 w 3008"/>
                <a:gd name="T5" fmla="*/ 3008 h 3008"/>
                <a:gd name="T6" fmla="*/ 3008 w 3008"/>
                <a:gd name="T7" fmla="*/ 1504 h 3008"/>
                <a:gd name="T8" fmla="*/ 1504 w 3008"/>
                <a:gd name="T9" fmla="*/ 0 h 3008"/>
                <a:gd name="T10" fmla="*/ 1504 w 3008"/>
                <a:gd name="T11" fmla="*/ 2320 h 3008"/>
                <a:gd name="T12" fmla="*/ 688 w 3008"/>
                <a:gd name="T13" fmla="*/ 1504 h 3008"/>
                <a:gd name="T14" fmla="*/ 1504 w 3008"/>
                <a:gd name="T15" fmla="*/ 688 h 3008"/>
                <a:gd name="T16" fmla="*/ 2320 w 3008"/>
                <a:gd name="T17" fmla="*/ 1504 h 3008"/>
                <a:gd name="T18" fmla="*/ 1504 w 3008"/>
                <a:gd name="T19" fmla="*/ 2320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08" h="3008">
                  <a:moveTo>
                    <a:pt x="1504" y="0"/>
                  </a:moveTo>
                  <a:cubicBezTo>
                    <a:pt x="675" y="0"/>
                    <a:pt x="0" y="675"/>
                    <a:pt x="0" y="1504"/>
                  </a:cubicBezTo>
                  <a:cubicBezTo>
                    <a:pt x="0" y="2334"/>
                    <a:pt x="674" y="3008"/>
                    <a:pt x="1504" y="3008"/>
                  </a:cubicBezTo>
                  <a:cubicBezTo>
                    <a:pt x="2333" y="3008"/>
                    <a:pt x="3008" y="2334"/>
                    <a:pt x="3008" y="1504"/>
                  </a:cubicBezTo>
                  <a:cubicBezTo>
                    <a:pt x="3008" y="675"/>
                    <a:pt x="2333" y="0"/>
                    <a:pt x="1504" y="0"/>
                  </a:cubicBezTo>
                  <a:close/>
                  <a:moveTo>
                    <a:pt x="1504" y="2320"/>
                  </a:moveTo>
                  <a:cubicBezTo>
                    <a:pt x="1054" y="2320"/>
                    <a:pt x="688" y="1954"/>
                    <a:pt x="688" y="1504"/>
                  </a:cubicBezTo>
                  <a:cubicBezTo>
                    <a:pt x="688" y="1054"/>
                    <a:pt x="1054" y="688"/>
                    <a:pt x="1504" y="688"/>
                  </a:cubicBezTo>
                  <a:cubicBezTo>
                    <a:pt x="1954" y="688"/>
                    <a:pt x="2320" y="1054"/>
                    <a:pt x="2320" y="1504"/>
                  </a:cubicBezTo>
                  <a:cubicBezTo>
                    <a:pt x="2320" y="1954"/>
                    <a:pt x="1954" y="2320"/>
                    <a:pt x="1504" y="23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Oval 102">
              <a:extLst>
                <a:ext uri="{FF2B5EF4-FFF2-40B4-BE49-F238E27FC236}">
                  <a16:creationId xmlns:a16="http://schemas.microsoft.com/office/drawing/2014/main" id="{CBC3264F-978C-410C-8BD3-BBB8EE89B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7151" y="2052638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Oval 103">
              <a:extLst>
                <a:ext uri="{FF2B5EF4-FFF2-40B4-BE49-F238E27FC236}">
                  <a16:creationId xmlns:a16="http://schemas.microsoft.com/office/drawing/2014/main" id="{A0D9D752-4A4C-4D8F-BDEE-0DA91C1D1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5563" y="23891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Oval 104">
              <a:extLst>
                <a:ext uri="{FF2B5EF4-FFF2-40B4-BE49-F238E27FC236}">
                  <a16:creationId xmlns:a16="http://schemas.microsoft.com/office/drawing/2014/main" id="{8FC7658E-3BA1-4CD4-A168-B42F74AD2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6876" y="239077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Oval 105">
              <a:extLst>
                <a:ext uri="{FF2B5EF4-FFF2-40B4-BE49-F238E27FC236}">
                  <a16:creationId xmlns:a16="http://schemas.microsoft.com/office/drawing/2014/main" id="{9A6ABBDC-89BE-424C-9D21-6A04D04FD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6876" y="205263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0" name="Freeform 106">
            <a:extLst>
              <a:ext uri="{FF2B5EF4-FFF2-40B4-BE49-F238E27FC236}">
                <a16:creationId xmlns:a16="http://schemas.microsoft.com/office/drawing/2014/main" id="{C0395D2A-87F9-4BF7-88DE-53078920CC0C}"/>
              </a:ext>
            </a:extLst>
          </p:cNvPr>
          <p:cNvSpPr>
            <a:spLocks noEditPoints="1"/>
          </p:cNvSpPr>
          <p:nvPr/>
        </p:nvSpPr>
        <p:spPr bwMode="auto">
          <a:xfrm>
            <a:off x="7334251" y="1952626"/>
            <a:ext cx="461963" cy="560388"/>
          </a:xfrm>
          <a:custGeom>
            <a:avLst/>
            <a:gdLst>
              <a:gd name="T0" fmla="*/ 9907 w 14517"/>
              <a:gd name="T1" fmla="*/ 15303 h 17610"/>
              <a:gd name="T2" fmla="*/ 9563 w 14517"/>
              <a:gd name="T3" fmla="*/ 13140 h 17610"/>
              <a:gd name="T4" fmla="*/ 9043 w 14517"/>
              <a:gd name="T5" fmla="*/ 9750 h 17610"/>
              <a:gd name="T6" fmla="*/ 10394 w 14517"/>
              <a:gd name="T7" fmla="*/ 5650 h 17610"/>
              <a:gd name="T8" fmla="*/ 8818 w 14517"/>
              <a:gd name="T9" fmla="*/ 1643 h 17610"/>
              <a:gd name="T10" fmla="*/ 5530 w 14517"/>
              <a:gd name="T11" fmla="*/ 1643 h 17610"/>
              <a:gd name="T12" fmla="*/ 4123 w 14517"/>
              <a:gd name="T13" fmla="*/ 5650 h 17610"/>
              <a:gd name="T14" fmla="*/ 5519 w 14517"/>
              <a:gd name="T15" fmla="*/ 9756 h 17610"/>
              <a:gd name="T16" fmla="*/ 4954 w 14517"/>
              <a:gd name="T17" fmla="*/ 13140 h 17610"/>
              <a:gd name="T18" fmla="*/ 4610 w 14517"/>
              <a:gd name="T19" fmla="*/ 14416 h 17610"/>
              <a:gd name="T20" fmla="*/ 0 w 14517"/>
              <a:gd name="T21" fmla="*/ 14760 h 17610"/>
              <a:gd name="T22" fmla="*/ 344 w 14517"/>
              <a:gd name="T23" fmla="*/ 17610 h 17610"/>
              <a:gd name="T24" fmla="*/ 14517 w 14517"/>
              <a:gd name="T25" fmla="*/ 17266 h 17610"/>
              <a:gd name="T26" fmla="*/ 14173 w 14517"/>
              <a:gd name="T27" fmla="*/ 15303 h 17610"/>
              <a:gd name="T28" fmla="*/ 688 w 14517"/>
              <a:gd name="T29" fmla="*/ 16922 h 17610"/>
              <a:gd name="T30" fmla="*/ 4610 w 14517"/>
              <a:gd name="T31" fmla="*/ 15104 h 17610"/>
              <a:gd name="T32" fmla="*/ 7174 w 14517"/>
              <a:gd name="T33" fmla="*/ 687 h 17610"/>
              <a:gd name="T34" fmla="*/ 7174 w 14517"/>
              <a:gd name="T35" fmla="*/ 2599 h 17610"/>
              <a:gd name="T36" fmla="*/ 7174 w 14517"/>
              <a:gd name="T37" fmla="*/ 687 h 17610"/>
              <a:gd name="T38" fmla="*/ 4811 w 14517"/>
              <a:gd name="T39" fmla="*/ 5650 h 17610"/>
              <a:gd name="T40" fmla="*/ 9706 w 14517"/>
              <a:gd name="T41" fmla="*/ 5650 h 17610"/>
              <a:gd name="T42" fmla="*/ 9043 w 14517"/>
              <a:gd name="T43" fmla="*/ 9052 h 17610"/>
              <a:gd name="T44" fmla="*/ 8699 w 14517"/>
              <a:gd name="T45" fmla="*/ 5396 h 17610"/>
              <a:gd name="T46" fmla="*/ 8355 w 14517"/>
              <a:gd name="T47" fmla="*/ 13140 h 17610"/>
              <a:gd name="T48" fmla="*/ 7625 w 14517"/>
              <a:gd name="T49" fmla="*/ 9229 h 17610"/>
              <a:gd name="T50" fmla="*/ 6937 w 14517"/>
              <a:gd name="T51" fmla="*/ 9229 h 17610"/>
              <a:gd name="T52" fmla="*/ 6207 w 14517"/>
              <a:gd name="T53" fmla="*/ 13140 h 17610"/>
              <a:gd name="T54" fmla="*/ 5863 w 14517"/>
              <a:gd name="T55" fmla="*/ 5396 h 17610"/>
              <a:gd name="T56" fmla="*/ 5519 w 14517"/>
              <a:gd name="T57" fmla="*/ 9061 h 17610"/>
              <a:gd name="T58" fmla="*/ 9219 w 14517"/>
              <a:gd name="T59" fmla="*/ 15647 h 17610"/>
              <a:gd name="T60" fmla="*/ 5298 w 14517"/>
              <a:gd name="T61" fmla="*/ 16922 h 17610"/>
              <a:gd name="T62" fmla="*/ 5298 w 14517"/>
              <a:gd name="T63" fmla="*/ 13828 h 17610"/>
              <a:gd name="T64" fmla="*/ 9219 w 14517"/>
              <a:gd name="T65" fmla="*/ 15647 h 17610"/>
              <a:gd name="T66" fmla="*/ 9907 w 14517"/>
              <a:gd name="T67" fmla="*/ 16922 h 17610"/>
              <a:gd name="T68" fmla="*/ 13829 w 14517"/>
              <a:gd name="T69" fmla="*/ 15990 h 17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517" h="17610">
                <a:moveTo>
                  <a:pt x="14173" y="15303"/>
                </a:moveTo>
                <a:lnTo>
                  <a:pt x="9907" y="15303"/>
                </a:lnTo>
                <a:lnTo>
                  <a:pt x="9907" y="13484"/>
                </a:lnTo>
                <a:cubicBezTo>
                  <a:pt x="9907" y="13294"/>
                  <a:pt x="9753" y="13140"/>
                  <a:pt x="9563" y="13140"/>
                </a:cubicBezTo>
                <a:lnTo>
                  <a:pt x="9043" y="13140"/>
                </a:lnTo>
                <a:lnTo>
                  <a:pt x="9043" y="9750"/>
                </a:lnTo>
                <a:cubicBezTo>
                  <a:pt x="9805" y="9649"/>
                  <a:pt x="10394" y="9010"/>
                  <a:pt x="10394" y="8239"/>
                </a:cubicBezTo>
                <a:lnTo>
                  <a:pt x="10394" y="5650"/>
                </a:lnTo>
                <a:cubicBezTo>
                  <a:pt x="10394" y="4342"/>
                  <a:pt x="9542" y="3223"/>
                  <a:pt x="8350" y="2790"/>
                </a:cubicBezTo>
                <a:cubicBezTo>
                  <a:pt x="8639" y="2494"/>
                  <a:pt x="8818" y="2089"/>
                  <a:pt x="8818" y="1643"/>
                </a:cubicBezTo>
                <a:cubicBezTo>
                  <a:pt x="8818" y="737"/>
                  <a:pt x="8080" y="0"/>
                  <a:pt x="7174" y="0"/>
                </a:cubicBezTo>
                <a:cubicBezTo>
                  <a:pt x="6267" y="0"/>
                  <a:pt x="5530" y="737"/>
                  <a:pt x="5530" y="1643"/>
                </a:cubicBezTo>
                <a:cubicBezTo>
                  <a:pt x="5530" y="2113"/>
                  <a:pt x="5728" y="2537"/>
                  <a:pt x="6045" y="2837"/>
                </a:cubicBezTo>
                <a:cubicBezTo>
                  <a:pt x="4917" y="3299"/>
                  <a:pt x="4123" y="4386"/>
                  <a:pt x="4123" y="5650"/>
                </a:cubicBezTo>
                <a:lnTo>
                  <a:pt x="4123" y="8239"/>
                </a:lnTo>
                <a:cubicBezTo>
                  <a:pt x="4123" y="9025"/>
                  <a:pt x="4735" y="9674"/>
                  <a:pt x="5519" y="9756"/>
                </a:cubicBezTo>
                <a:lnTo>
                  <a:pt x="5519" y="13140"/>
                </a:lnTo>
                <a:lnTo>
                  <a:pt x="4954" y="13140"/>
                </a:lnTo>
                <a:cubicBezTo>
                  <a:pt x="4764" y="13140"/>
                  <a:pt x="4610" y="13294"/>
                  <a:pt x="4610" y="13484"/>
                </a:cubicBezTo>
                <a:lnTo>
                  <a:pt x="4610" y="14416"/>
                </a:lnTo>
                <a:lnTo>
                  <a:pt x="344" y="14416"/>
                </a:lnTo>
                <a:cubicBezTo>
                  <a:pt x="154" y="14416"/>
                  <a:pt x="0" y="14570"/>
                  <a:pt x="0" y="14760"/>
                </a:cubicBezTo>
                <a:lnTo>
                  <a:pt x="0" y="17266"/>
                </a:lnTo>
                <a:cubicBezTo>
                  <a:pt x="0" y="17456"/>
                  <a:pt x="154" y="17610"/>
                  <a:pt x="344" y="17610"/>
                </a:cubicBezTo>
                <a:lnTo>
                  <a:pt x="14173" y="17610"/>
                </a:lnTo>
                <a:cubicBezTo>
                  <a:pt x="14363" y="17610"/>
                  <a:pt x="14517" y="17456"/>
                  <a:pt x="14517" y="17266"/>
                </a:cubicBezTo>
                <a:lnTo>
                  <a:pt x="14517" y="15646"/>
                </a:lnTo>
                <a:cubicBezTo>
                  <a:pt x="14517" y="15457"/>
                  <a:pt x="14363" y="15303"/>
                  <a:pt x="14173" y="15303"/>
                </a:cubicBezTo>
                <a:close/>
                <a:moveTo>
                  <a:pt x="4610" y="16922"/>
                </a:moveTo>
                <a:lnTo>
                  <a:pt x="688" y="16922"/>
                </a:lnTo>
                <a:lnTo>
                  <a:pt x="688" y="15104"/>
                </a:lnTo>
                <a:lnTo>
                  <a:pt x="4610" y="15104"/>
                </a:lnTo>
                <a:lnTo>
                  <a:pt x="4610" y="16922"/>
                </a:lnTo>
                <a:close/>
                <a:moveTo>
                  <a:pt x="7174" y="687"/>
                </a:moveTo>
                <a:cubicBezTo>
                  <a:pt x="7701" y="687"/>
                  <a:pt x="8130" y="1116"/>
                  <a:pt x="8130" y="1643"/>
                </a:cubicBezTo>
                <a:cubicBezTo>
                  <a:pt x="8130" y="2171"/>
                  <a:pt x="7701" y="2599"/>
                  <a:pt x="7174" y="2599"/>
                </a:cubicBezTo>
                <a:cubicBezTo>
                  <a:pt x="6647" y="2599"/>
                  <a:pt x="6218" y="2171"/>
                  <a:pt x="6218" y="1643"/>
                </a:cubicBezTo>
                <a:cubicBezTo>
                  <a:pt x="6218" y="1116"/>
                  <a:pt x="6647" y="687"/>
                  <a:pt x="7174" y="687"/>
                </a:cubicBezTo>
                <a:close/>
                <a:moveTo>
                  <a:pt x="4811" y="8239"/>
                </a:moveTo>
                <a:lnTo>
                  <a:pt x="4811" y="5650"/>
                </a:lnTo>
                <a:cubicBezTo>
                  <a:pt x="4811" y="4347"/>
                  <a:pt x="5909" y="3287"/>
                  <a:pt x="7258" y="3287"/>
                </a:cubicBezTo>
                <a:cubicBezTo>
                  <a:pt x="8608" y="3287"/>
                  <a:pt x="9706" y="4347"/>
                  <a:pt x="9706" y="5650"/>
                </a:cubicBezTo>
                <a:lnTo>
                  <a:pt x="9706" y="8239"/>
                </a:lnTo>
                <a:cubicBezTo>
                  <a:pt x="9706" y="8631"/>
                  <a:pt x="9423" y="8961"/>
                  <a:pt x="9043" y="9052"/>
                </a:cubicBezTo>
                <a:lnTo>
                  <a:pt x="9043" y="5740"/>
                </a:lnTo>
                <a:cubicBezTo>
                  <a:pt x="9043" y="5550"/>
                  <a:pt x="8889" y="5396"/>
                  <a:pt x="8699" y="5396"/>
                </a:cubicBezTo>
                <a:cubicBezTo>
                  <a:pt x="8509" y="5396"/>
                  <a:pt x="8355" y="5550"/>
                  <a:pt x="8355" y="5740"/>
                </a:cubicBezTo>
                <a:lnTo>
                  <a:pt x="8355" y="13140"/>
                </a:lnTo>
                <a:lnTo>
                  <a:pt x="7625" y="13140"/>
                </a:lnTo>
                <a:lnTo>
                  <a:pt x="7625" y="9229"/>
                </a:lnTo>
                <a:cubicBezTo>
                  <a:pt x="7625" y="9039"/>
                  <a:pt x="7471" y="8885"/>
                  <a:pt x="7281" y="8885"/>
                </a:cubicBezTo>
                <a:cubicBezTo>
                  <a:pt x="7091" y="8885"/>
                  <a:pt x="6937" y="9039"/>
                  <a:pt x="6937" y="9229"/>
                </a:cubicBezTo>
                <a:lnTo>
                  <a:pt x="6937" y="13140"/>
                </a:lnTo>
                <a:lnTo>
                  <a:pt x="6207" y="13140"/>
                </a:lnTo>
                <a:lnTo>
                  <a:pt x="6207" y="5740"/>
                </a:lnTo>
                <a:cubicBezTo>
                  <a:pt x="6207" y="5550"/>
                  <a:pt x="6053" y="5396"/>
                  <a:pt x="5863" y="5396"/>
                </a:cubicBezTo>
                <a:cubicBezTo>
                  <a:pt x="5673" y="5396"/>
                  <a:pt x="5519" y="5550"/>
                  <a:pt x="5519" y="5740"/>
                </a:cubicBezTo>
                <a:lnTo>
                  <a:pt x="5519" y="9061"/>
                </a:lnTo>
                <a:cubicBezTo>
                  <a:pt x="5116" y="8986"/>
                  <a:pt x="4811" y="8646"/>
                  <a:pt x="4811" y="8239"/>
                </a:cubicBezTo>
                <a:close/>
                <a:moveTo>
                  <a:pt x="9219" y="15647"/>
                </a:moveTo>
                <a:lnTo>
                  <a:pt x="9219" y="16922"/>
                </a:lnTo>
                <a:lnTo>
                  <a:pt x="5298" y="16922"/>
                </a:lnTo>
                <a:lnTo>
                  <a:pt x="5298" y="14760"/>
                </a:lnTo>
                <a:lnTo>
                  <a:pt x="5298" y="13828"/>
                </a:lnTo>
                <a:lnTo>
                  <a:pt x="9219" y="13828"/>
                </a:lnTo>
                <a:lnTo>
                  <a:pt x="9219" y="15647"/>
                </a:lnTo>
                <a:close/>
                <a:moveTo>
                  <a:pt x="13829" y="16922"/>
                </a:moveTo>
                <a:lnTo>
                  <a:pt x="9907" y="16922"/>
                </a:lnTo>
                <a:lnTo>
                  <a:pt x="9907" y="15990"/>
                </a:lnTo>
                <a:lnTo>
                  <a:pt x="13829" y="15990"/>
                </a:lnTo>
                <a:lnTo>
                  <a:pt x="13829" y="169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6D7087A0-3C63-4137-8E66-49C4450DB607}"/>
              </a:ext>
            </a:extLst>
          </p:cNvPr>
          <p:cNvGrpSpPr/>
          <p:nvPr/>
        </p:nvGrpSpPr>
        <p:grpSpPr>
          <a:xfrm>
            <a:off x="8331201" y="1952626"/>
            <a:ext cx="427037" cy="560387"/>
            <a:chOff x="8331201" y="1952626"/>
            <a:chExt cx="427037" cy="560387"/>
          </a:xfrm>
        </p:grpSpPr>
        <p:sp>
          <p:nvSpPr>
            <p:cNvPr id="241" name="Oval 107">
              <a:extLst>
                <a:ext uri="{FF2B5EF4-FFF2-40B4-BE49-F238E27FC236}">
                  <a16:creationId xmlns:a16="http://schemas.microsoft.com/office/drawing/2014/main" id="{79F0ED8F-6F2D-4A40-8742-B94D685AE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24907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Oval 108">
              <a:extLst>
                <a:ext uri="{FF2B5EF4-FFF2-40B4-BE49-F238E27FC236}">
                  <a16:creationId xmlns:a16="http://schemas.microsoft.com/office/drawing/2014/main" id="{6CECB651-A3C6-44ED-9136-0CFD6C3F9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5988" y="22828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Oval 109">
              <a:extLst>
                <a:ext uri="{FF2B5EF4-FFF2-40B4-BE49-F238E27FC236}">
                  <a16:creationId xmlns:a16="http://schemas.microsoft.com/office/drawing/2014/main" id="{0AD8EDAD-5031-4114-B933-3B2EF688E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1201" y="214788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Oval 110">
              <a:extLst>
                <a:ext uri="{FF2B5EF4-FFF2-40B4-BE49-F238E27FC236}">
                  <a16:creationId xmlns:a16="http://schemas.microsoft.com/office/drawing/2014/main" id="{0C3D2E8F-9DB4-4265-943F-937C705CF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6013" y="214788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Oval 111">
              <a:extLst>
                <a:ext uri="{FF2B5EF4-FFF2-40B4-BE49-F238E27FC236}">
                  <a16:creationId xmlns:a16="http://schemas.microsoft.com/office/drawing/2014/main" id="{12BC3E5E-7895-4BBC-A099-F1AC2C43B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0613" y="2047876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Oval 112">
              <a:extLst>
                <a:ext uri="{FF2B5EF4-FFF2-40B4-BE49-F238E27FC236}">
                  <a16:creationId xmlns:a16="http://schemas.microsoft.com/office/drawing/2014/main" id="{88729AEB-0253-4DEC-98C4-462BC990E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0288" y="1979613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Oval 113">
              <a:extLst>
                <a:ext uri="{FF2B5EF4-FFF2-40B4-BE49-F238E27FC236}">
                  <a16:creationId xmlns:a16="http://schemas.microsoft.com/office/drawing/2014/main" id="{9CA11402-0D9F-421A-A1BB-2FF56BE6F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4401" y="19526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114">
              <a:extLst>
                <a:ext uri="{FF2B5EF4-FFF2-40B4-BE49-F238E27FC236}">
                  <a16:creationId xmlns:a16="http://schemas.microsoft.com/office/drawing/2014/main" id="{2F936376-4CB8-49A7-A423-1B1837D34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4863" y="1979613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Oval 115">
              <a:extLst>
                <a:ext uri="{FF2B5EF4-FFF2-40B4-BE49-F238E27FC236}">
                  <a16:creationId xmlns:a16="http://schemas.microsoft.com/office/drawing/2014/main" id="{BF406FD2-8D9B-4DCB-A3ED-67976C4A5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9776" y="2047876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16">
              <a:extLst>
                <a:ext uri="{FF2B5EF4-FFF2-40B4-BE49-F238E27FC236}">
                  <a16:creationId xmlns:a16="http://schemas.microsoft.com/office/drawing/2014/main" id="{56E765C0-4340-4E89-9B42-AEFC196A1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6763" y="1998663"/>
              <a:ext cx="319088" cy="474663"/>
            </a:xfrm>
            <a:custGeom>
              <a:avLst/>
              <a:gdLst>
                <a:gd name="T0" fmla="*/ 8578 w 10074"/>
                <a:gd name="T1" fmla="*/ 1466 h 14913"/>
                <a:gd name="T2" fmla="*/ 4979 w 10074"/>
                <a:gd name="T3" fmla="*/ 19 h 14913"/>
                <a:gd name="T4" fmla="*/ 1511 w 10074"/>
                <a:gd name="T5" fmla="*/ 1485 h 14913"/>
                <a:gd name="T6" fmla="*/ 27 w 10074"/>
                <a:gd name="T7" fmla="*/ 4945 h 14913"/>
                <a:gd name="T8" fmla="*/ 1675 w 10074"/>
                <a:gd name="T9" fmla="*/ 8763 h 14913"/>
                <a:gd name="T10" fmla="*/ 2399 w 10074"/>
                <a:gd name="T11" fmla="*/ 10408 h 14913"/>
                <a:gd name="T12" fmla="*/ 2399 w 10074"/>
                <a:gd name="T13" fmla="*/ 11098 h 14913"/>
                <a:gd name="T14" fmla="*/ 2936 w 10074"/>
                <a:gd name="T15" fmla="*/ 12107 h 14913"/>
                <a:gd name="T16" fmla="*/ 2936 w 10074"/>
                <a:gd name="T17" fmla="*/ 13778 h 14913"/>
                <a:gd name="T18" fmla="*/ 4070 w 10074"/>
                <a:gd name="T19" fmla="*/ 14913 h 14913"/>
                <a:gd name="T20" fmla="*/ 6030 w 10074"/>
                <a:gd name="T21" fmla="*/ 14913 h 14913"/>
                <a:gd name="T22" fmla="*/ 7164 w 10074"/>
                <a:gd name="T23" fmla="*/ 13778 h 14913"/>
                <a:gd name="T24" fmla="*/ 7164 w 10074"/>
                <a:gd name="T25" fmla="*/ 12107 h 14913"/>
                <a:gd name="T26" fmla="*/ 7701 w 10074"/>
                <a:gd name="T27" fmla="*/ 11098 h 14913"/>
                <a:gd name="T28" fmla="*/ 7701 w 10074"/>
                <a:gd name="T29" fmla="*/ 10408 h 14913"/>
                <a:gd name="T30" fmla="*/ 8433 w 10074"/>
                <a:gd name="T31" fmla="*/ 8756 h 14913"/>
                <a:gd name="T32" fmla="*/ 10074 w 10074"/>
                <a:gd name="T33" fmla="*/ 5043 h 14913"/>
                <a:gd name="T34" fmla="*/ 8578 w 10074"/>
                <a:gd name="T35" fmla="*/ 1466 h 14913"/>
                <a:gd name="T36" fmla="*/ 6474 w 10074"/>
                <a:gd name="T37" fmla="*/ 13778 h 14913"/>
                <a:gd name="T38" fmla="*/ 6030 w 10074"/>
                <a:gd name="T39" fmla="*/ 14222 h 14913"/>
                <a:gd name="T40" fmla="*/ 4070 w 10074"/>
                <a:gd name="T41" fmla="*/ 14222 h 14913"/>
                <a:gd name="T42" fmla="*/ 3626 w 10074"/>
                <a:gd name="T43" fmla="*/ 13778 h 14913"/>
                <a:gd name="T44" fmla="*/ 3626 w 10074"/>
                <a:gd name="T45" fmla="*/ 12316 h 14913"/>
                <a:gd name="T46" fmla="*/ 6474 w 10074"/>
                <a:gd name="T47" fmla="*/ 12316 h 14913"/>
                <a:gd name="T48" fmla="*/ 6474 w 10074"/>
                <a:gd name="T49" fmla="*/ 13778 h 14913"/>
                <a:gd name="T50" fmla="*/ 7969 w 10074"/>
                <a:gd name="T51" fmla="*/ 8246 h 14913"/>
                <a:gd name="T52" fmla="*/ 7011 w 10074"/>
                <a:gd name="T53" fmla="*/ 10408 h 14913"/>
                <a:gd name="T54" fmla="*/ 7011 w 10074"/>
                <a:gd name="T55" fmla="*/ 11098 h 14913"/>
                <a:gd name="T56" fmla="*/ 6483 w 10074"/>
                <a:gd name="T57" fmla="*/ 11626 h 14913"/>
                <a:gd name="T58" fmla="*/ 5395 w 10074"/>
                <a:gd name="T59" fmla="*/ 11626 h 14913"/>
                <a:gd name="T60" fmla="*/ 5395 w 10074"/>
                <a:gd name="T61" fmla="*/ 10486 h 14913"/>
                <a:gd name="T62" fmla="*/ 5050 w 10074"/>
                <a:gd name="T63" fmla="*/ 10141 h 14913"/>
                <a:gd name="T64" fmla="*/ 4705 w 10074"/>
                <a:gd name="T65" fmla="*/ 10486 h 14913"/>
                <a:gd name="T66" fmla="*/ 4705 w 10074"/>
                <a:gd name="T67" fmla="*/ 11626 h 14913"/>
                <a:gd name="T68" fmla="*/ 3617 w 10074"/>
                <a:gd name="T69" fmla="*/ 11626 h 14913"/>
                <a:gd name="T70" fmla="*/ 3090 w 10074"/>
                <a:gd name="T71" fmla="*/ 11098 h 14913"/>
                <a:gd name="T72" fmla="*/ 3090 w 10074"/>
                <a:gd name="T73" fmla="*/ 10408 h 14913"/>
                <a:gd name="T74" fmla="*/ 2139 w 10074"/>
                <a:gd name="T75" fmla="*/ 8252 h 14913"/>
                <a:gd name="T76" fmla="*/ 717 w 10074"/>
                <a:gd name="T77" fmla="*/ 4958 h 14913"/>
                <a:gd name="T78" fmla="*/ 4988 w 10074"/>
                <a:gd name="T79" fmla="*/ 709 h 14913"/>
                <a:gd name="T80" fmla="*/ 5051 w 10074"/>
                <a:gd name="T81" fmla="*/ 709 h 14913"/>
                <a:gd name="T82" fmla="*/ 8093 w 10074"/>
                <a:gd name="T83" fmla="*/ 1957 h 14913"/>
                <a:gd name="T84" fmla="*/ 9384 w 10074"/>
                <a:gd name="T85" fmla="*/ 5043 h 14913"/>
                <a:gd name="T86" fmla="*/ 7969 w 10074"/>
                <a:gd name="T87" fmla="*/ 8246 h 14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074" h="14913">
                  <a:moveTo>
                    <a:pt x="8578" y="1466"/>
                  </a:moveTo>
                  <a:cubicBezTo>
                    <a:pt x="7613" y="514"/>
                    <a:pt x="6336" y="0"/>
                    <a:pt x="4979" y="19"/>
                  </a:cubicBezTo>
                  <a:cubicBezTo>
                    <a:pt x="3674" y="38"/>
                    <a:pt x="2443" y="558"/>
                    <a:pt x="1511" y="1485"/>
                  </a:cubicBezTo>
                  <a:cubicBezTo>
                    <a:pt x="579" y="2412"/>
                    <a:pt x="52" y="3641"/>
                    <a:pt x="27" y="4945"/>
                  </a:cubicBezTo>
                  <a:cubicBezTo>
                    <a:pt x="0" y="6397"/>
                    <a:pt x="600" y="7788"/>
                    <a:pt x="1675" y="8763"/>
                  </a:cubicBezTo>
                  <a:cubicBezTo>
                    <a:pt x="2135" y="9181"/>
                    <a:pt x="2399" y="9781"/>
                    <a:pt x="2399" y="10408"/>
                  </a:cubicBezTo>
                  <a:lnTo>
                    <a:pt x="2399" y="11098"/>
                  </a:lnTo>
                  <a:cubicBezTo>
                    <a:pt x="2399" y="11517"/>
                    <a:pt x="2613" y="11888"/>
                    <a:pt x="2936" y="12107"/>
                  </a:cubicBezTo>
                  <a:lnTo>
                    <a:pt x="2936" y="13778"/>
                  </a:lnTo>
                  <a:cubicBezTo>
                    <a:pt x="2936" y="14404"/>
                    <a:pt x="3445" y="14913"/>
                    <a:pt x="4070" y="14913"/>
                  </a:cubicBezTo>
                  <a:lnTo>
                    <a:pt x="6030" y="14913"/>
                  </a:lnTo>
                  <a:cubicBezTo>
                    <a:pt x="6655" y="14913"/>
                    <a:pt x="7164" y="14404"/>
                    <a:pt x="7164" y="13778"/>
                  </a:cubicBezTo>
                  <a:lnTo>
                    <a:pt x="7164" y="12107"/>
                  </a:lnTo>
                  <a:cubicBezTo>
                    <a:pt x="7488" y="11888"/>
                    <a:pt x="7701" y="11517"/>
                    <a:pt x="7701" y="11098"/>
                  </a:cubicBezTo>
                  <a:lnTo>
                    <a:pt x="7701" y="10408"/>
                  </a:lnTo>
                  <a:cubicBezTo>
                    <a:pt x="7701" y="9783"/>
                    <a:pt x="7968" y="9181"/>
                    <a:pt x="8433" y="8756"/>
                  </a:cubicBezTo>
                  <a:cubicBezTo>
                    <a:pt x="9476" y="7806"/>
                    <a:pt x="10074" y="6453"/>
                    <a:pt x="10074" y="5043"/>
                  </a:cubicBezTo>
                  <a:cubicBezTo>
                    <a:pt x="10074" y="3688"/>
                    <a:pt x="9543" y="2417"/>
                    <a:pt x="8578" y="1466"/>
                  </a:cubicBezTo>
                  <a:close/>
                  <a:moveTo>
                    <a:pt x="6474" y="13778"/>
                  </a:moveTo>
                  <a:cubicBezTo>
                    <a:pt x="6474" y="14023"/>
                    <a:pt x="6275" y="14222"/>
                    <a:pt x="6030" y="14222"/>
                  </a:cubicBezTo>
                  <a:lnTo>
                    <a:pt x="4070" y="14222"/>
                  </a:lnTo>
                  <a:cubicBezTo>
                    <a:pt x="3826" y="14222"/>
                    <a:pt x="3626" y="14023"/>
                    <a:pt x="3626" y="13778"/>
                  </a:cubicBezTo>
                  <a:lnTo>
                    <a:pt x="3626" y="12316"/>
                  </a:lnTo>
                  <a:lnTo>
                    <a:pt x="6474" y="12316"/>
                  </a:lnTo>
                  <a:lnTo>
                    <a:pt x="6474" y="13778"/>
                  </a:lnTo>
                  <a:close/>
                  <a:moveTo>
                    <a:pt x="7969" y="8246"/>
                  </a:moveTo>
                  <a:cubicBezTo>
                    <a:pt x="7360" y="8801"/>
                    <a:pt x="7011" y="9589"/>
                    <a:pt x="7011" y="10408"/>
                  </a:cubicBezTo>
                  <a:lnTo>
                    <a:pt x="7011" y="11098"/>
                  </a:lnTo>
                  <a:cubicBezTo>
                    <a:pt x="7011" y="11389"/>
                    <a:pt x="6774" y="11626"/>
                    <a:pt x="6483" y="11626"/>
                  </a:cubicBezTo>
                  <a:lnTo>
                    <a:pt x="5395" y="11626"/>
                  </a:lnTo>
                  <a:lnTo>
                    <a:pt x="5395" y="10486"/>
                  </a:lnTo>
                  <a:cubicBezTo>
                    <a:pt x="5395" y="10295"/>
                    <a:pt x="5241" y="10141"/>
                    <a:pt x="5050" y="10141"/>
                  </a:cubicBezTo>
                  <a:cubicBezTo>
                    <a:pt x="4860" y="10141"/>
                    <a:pt x="4705" y="10295"/>
                    <a:pt x="4705" y="10486"/>
                  </a:cubicBezTo>
                  <a:lnTo>
                    <a:pt x="4705" y="11626"/>
                  </a:lnTo>
                  <a:lnTo>
                    <a:pt x="3617" y="11626"/>
                  </a:lnTo>
                  <a:cubicBezTo>
                    <a:pt x="3326" y="11626"/>
                    <a:pt x="3090" y="11389"/>
                    <a:pt x="3090" y="11098"/>
                  </a:cubicBezTo>
                  <a:lnTo>
                    <a:pt x="3090" y="10408"/>
                  </a:lnTo>
                  <a:cubicBezTo>
                    <a:pt x="3090" y="9587"/>
                    <a:pt x="2743" y="8801"/>
                    <a:pt x="2139" y="8252"/>
                  </a:cubicBezTo>
                  <a:cubicBezTo>
                    <a:pt x="1212" y="7411"/>
                    <a:pt x="694" y="6210"/>
                    <a:pt x="717" y="4958"/>
                  </a:cubicBezTo>
                  <a:cubicBezTo>
                    <a:pt x="761" y="2648"/>
                    <a:pt x="2677" y="742"/>
                    <a:pt x="4988" y="709"/>
                  </a:cubicBezTo>
                  <a:cubicBezTo>
                    <a:pt x="5009" y="709"/>
                    <a:pt x="5030" y="709"/>
                    <a:pt x="5051" y="709"/>
                  </a:cubicBezTo>
                  <a:cubicBezTo>
                    <a:pt x="6197" y="709"/>
                    <a:pt x="7276" y="1151"/>
                    <a:pt x="8093" y="1957"/>
                  </a:cubicBezTo>
                  <a:cubicBezTo>
                    <a:pt x="8926" y="2778"/>
                    <a:pt x="9384" y="3874"/>
                    <a:pt x="9384" y="5043"/>
                  </a:cubicBezTo>
                  <a:cubicBezTo>
                    <a:pt x="9384" y="6259"/>
                    <a:pt x="8868" y="7427"/>
                    <a:pt x="7969" y="82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17">
              <a:extLst>
                <a:ext uri="{FF2B5EF4-FFF2-40B4-BE49-F238E27FC236}">
                  <a16:creationId xmlns:a16="http://schemas.microsoft.com/office/drawing/2014/main" id="{54832AF5-228D-41DD-B644-9A501962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151" y="2051051"/>
              <a:ext cx="214313" cy="117475"/>
            </a:xfrm>
            <a:custGeom>
              <a:avLst/>
              <a:gdLst>
                <a:gd name="T0" fmla="*/ 3368 w 6736"/>
                <a:gd name="T1" fmla="*/ 0 h 3713"/>
                <a:gd name="T2" fmla="*/ 0 w 6736"/>
                <a:gd name="T3" fmla="*/ 3368 h 3713"/>
                <a:gd name="T4" fmla="*/ 345 w 6736"/>
                <a:gd name="T5" fmla="*/ 3713 h 3713"/>
                <a:gd name="T6" fmla="*/ 691 w 6736"/>
                <a:gd name="T7" fmla="*/ 3368 h 3713"/>
                <a:gd name="T8" fmla="*/ 3368 w 6736"/>
                <a:gd name="T9" fmla="*/ 691 h 3713"/>
                <a:gd name="T10" fmla="*/ 6046 w 6736"/>
                <a:gd name="T11" fmla="*/ 3368 h 3713"/>
                <a:gd name="T12" fmla="*/ 6391 w 6736"/>
                <a:gd name="T13" fmla="*/ 3713 h 3713"/>
                <a:gd name="T14" fmla="*/ 6736 w 6736"/>
                <a:gd name="T15" fmla="*/ 3368 h 3713"/>
                <a:gd name="T16" fmla="*/ 3368 w 6736"/>
                <a:gd name="T17" fmla="*/ 0 h 3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36" h="3713">
                  <a:moveTo>
                    <a:pt x="3368" y="0"/>
                  </a:moveTo>
                  <a:cubicBezTo>
                    <a:pt x="1511" y="0"/>
                    <a:pt x="0" y="1511"/>
                    <a:pt x="0" y="3368"/>
                  </a:cubicBezTo>
                  <a:cubicBezTo>
                    <a:pt x="0" y="3559"/>
                    <a:pt x="155" y="3713"/>
                    <a:pt x="345" y="3713"/>
                  </a:cubicBezTo>
                  <a:cubicBezTo>
                    <a:pt x="536" y="3713"/>
                    <a:pt x="691" y="3559"/>
                    <a:pt x="691" y="3368"/>
                  </a:cubicBezTo>
                  <a:cubicBezTo>
                    <a:pt x="691" y="1892"/>
                    <a:pt x="1892" y="691"/>
                    <a:pt x="3368" y="691"/>
                  </a:cubicBezTo>
                  <a:cubicBezTo>
                    <a:pt x="4845" y="691"/>
                    <a:pt x="6046" y="1892"/>
                    <a:pt x="6046" y="3368"/>
                  </a:cubicBezTo>
                  <a:cubicBezTo>
                    <a:pt x="6046" y="3559"/>
                    <a:pt x="6200" y="3713"/>
                    <a:pt x="6391" y="3713"/>
                  </a:cubicBezTo>
                  <a:cubicBezTo>
                    <a:pt x="6581" y="3713"/>
                    <a:pt x="6736" y="3559"/>
                    <a:pt x="6736" y="3368"/>
                  </a:cubicBezTo>
                  <a:cubicBezTo>
                    <a:pt x="6736" y="1511"/>
                    <a:pt x="5225" y="0"/>
                    <a:pt x="3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18">
              <a:extLst>
                <a:ext uri="{FF2B5EF4-FFF2-40B4-BE49-F238E27FC236}">
                  <a16:creationId xmlns:a16="http://schemas.microsoft.com/office/drawing/2014/main" id="{EADAD709-7EEC-42DD-800D-48ADBBB5E6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75663" y="2119313"/>
              <a:ext cx="142875" cy="146050"/>
            </a:xfrm>
            <a:custGeom>
              <a:avLst/>
              <a:gdLst>
                <a:gd name="T0" fmla="*/ 4464 w 4492"/>
                <a:gd name="T1" fmla="*/ 3533 h 4609"/>
                <a:gd name="T2" fmla="*/ 3177 w 4492"/>
                <a:gd name="T3" fmla="*/ 1990 h 4609"/>
                <a:gd name="T4" fmla="*/ 3429 w 4492"/>
                <a:gd name="T5" fmla="*/ 1241 h 4609"/>
                <a:gd name="T6" fmla="*/ 2188 w 4492"/>
                <a:gd name="T7" fmla="*/ 0 h 4609"/>
                <a:gd name="T8" fmla="*/ 947 w 4492"/>
                <a:gd name="T9" fmla="*/ 1241 h 4609"/>
                <a:gd name="T10" fmla="*/ 1230 w 4492"/>
                <a:gd name="T11" fmla="*/ 2029 h 4609"/>
                <a:gd name="T12" fmla="*/ 29 w 4492"/>
                <a:gd name="T13" fmla="*/ 3533 h 4609"/>
                <a:gd name="T14" fmla="*/ 151 w 4492"/>
                <a:gd name="T15" fmla="*/ 3878 h 4609"/>
                <a:gd name="T16" fmla="*/ 2246 w 4492"/>
                <a:gd name="T17" fmla="*/ 4609 h 4609"/>
                <a:gd name="T18" fmla="*/ 4342 w 4492"/>
                <a:gd name="T19" fmla="*/ 3878 h 4609"/>
                <a:gd name="T20" fmla="*/ 4464 w 4492"/>
                <a:gd name="T21" fmla="*/ 3533 h 4609"/>
                <a:gd name="T22" fmla="*/ 2188 w 4492"/>
                <a:gd name="T23" fmla="*/ 690 h 4609"/>
                <a:gd name="T24" fmla="*/ 2739 w 4492"/>
                <a:gd name="T25" fmla="*/ 1241 h 4609"/>
                <a:gd name="T26" fmla="*/ 2188 w 4492"/>
                <a:gd name="T27" fmla="*/ 1792 h 4609"/>
                <a:gd name="T28" fmla="*/ 1637 w 4492"/>
                <a:gd name="T29" fmla="*/ 1241 h 4609"/>
                <a:gd name="T30" fmla="*/ 2188 w 4492"/>
                <a:gd name="T31" fmla="*/ 690 h 4609"/>
                <a:gd name="T32" fmla="*/ 2246 w 4492"/>
                <a:gd name="T33" fmla="*/ 3919 h 4609"/>
                <a:gd name="T34" fmla="*/ 766 w 4492"/>
                <a:gd name="T35" fmla="*/ 3473 h 4609"/>
                <a:gd name="T36" fmla="*/ 2246 w 4492"/>
                <a:gd name="T37" fmla="*/ 2482 h 4609"/>
                <a:gd name="T38" fmla="*/ 3727 w 4492"/>
                <a:gd name="T39" fmla="*/ 3473 h 4609"/>
                <a:gd name="T40" fmla="*/ 2246 w 4492"/>
                <a:gd name="T41" fmla="*/ 3919 h 4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92" h="4609">
                  <a:moveTo>
                    <a:pt x="4464" y="3533"/>
                  </a:moveTo>
                  <a:cubicBezTo>
                    <a:pt x="4309" y="2837"/>
                    <a:pt x="3816" y="2273"/>
                    <a:pt x="3177" y="1990"/>
                  </a:cubicBezTo>
                  <a:cubicBezTo>
                    <a:pt x="3335" y="1781"/>
                    <a:pt x="3429" y="1522"/>
                    <a:pt x="3429" y="1241"/>
                  </a:cubicBezTo>
                  <a:cubicBezTo>
                    <a:pt x="3429" y="557"/>
                    <a:pt x="2872" y="0"/>
                    <a:pt x="2188" y="0"/>
                  </a:cubicBezTo>
                  <a:cubicBezTo>
                    <a:pt x="1504" y="0"/>
                    <a:pt x="947" y="557"/>
                    <a:pt x="947" y="1241"/>
                  </a:cubicBezTo>
                  <a:cubicBezTo>
                    <a:pt x="947" y="1540"/>
                    <a:pt x="1053" y="1815"/>
                    <a:pt x="1230" y="2029"/>
                  </a:cubicBezTo>
                  <a:cubicBezTo>
                    <a:pt x="633" y="2323"/>
                    <a:pt x="177" y="2868"/>
                    <a:pt x="29" y="3533"/>
                  </a:cubicBezTo>
                  <a:cubicBezTo>
                    <a:pt x="0" y="3661"/>
                    <a:pt x="47" y="3795"/>
                    <a:pt x="151" y="3878"/>
                  </a:cubicBezTo>
                  <a:cubicBezTo>
                    <a:pt x="752" y="4356"/>
                    <a:pt x="1476" y="4609"/>
                    <a:pt x="2246" y="4609"/>
                  </a:cubicBezTo>
                  <a:cubicBezTo>
                    <a:pt x="3016" y="4609"/>
                    <a:pt x="3740" y="4356"/>
                    <a:pt x="4342" y="3878"/>
                  </a:cubicBezTo>
                  <a:cubicBezTo>
                    <a:pt x="4445" y="3795"/>
                    <a:pt x="4492" y="3661"/>
                    <a:pt x="4464" y="3533"/>
                  </a:cubicBezTo>
                  <a:close/>
                  <a:moveTo>
                    <a:pt x="2188" y="690"/>
                  </a:moveTo>
                  <a:cubicBezTo>
                    <a:pt x="2492" y="690"/>
                    <a:pt x="2739" y="937"/>
                    <a:pt x="2739" y="1241"/>
                  </a:cubicBezTo>
                  <a:cubicBezTo>
                    <a:pt x="2739" y="1545"/>
                    <a:pt x="2492" y="1792"/>
                    <a:pt x="2188" y="1792"/>
                  </a:cubicBezTo>
                  <a:cubicBezTo>
                    <a:pt x="1884" y="1792"/>
                    <a:pt x="1637" y="1545"/>
                    <a:pt x="1637" y="1241"/>
                  </a:cubicBezTo>
                  <a:cubicBezTo>
                    <a:pt x="1637" y="937"/>
                    <a:pt x="1884" y="690"/>
                    <a:pt x="2188" y="690"/>
                  </a:cubicBezTo>
                  <a:close/>
                  <a:moveTo>
                    <a:pt x="2246" y="3919"/>
                  </a:moveTo>
                  <a:cubicBezTo>
                    <a:pt x="1712" y="3919"/>
                    <a:pt x="1204" y="3765"/>
                    <a:pt x="766" y="3473"/>
                  </a:cubicBezTo>
                  <a:cubicBezTo>
                    <a:pt x="993" y="2888"/>
                    <a:pt x="1583" y="2482"/>
                    <a:pt x="2246" y="2482"/>
                  </a:cubicBezTo>
                  <a:cubicBezTo>
                    <a:pt x="2909" y="2482"/>
                    <a:pt x="3500" y="2888"/>
                    <a:pt x="3727" y="3473"/>
                  </a:cubicBezTo>
                  <a:cubicBezTo>
                    <a:pt x="3288" y="3765"/>
                    <a:pt x="2781" y="3919"/>
                    <a:pt x="2246" y="39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4B6A8A75-D0E4-408B-B8BF-0730C046553D}"/>
              </a:ext>
            </a:extLst>
          </p:cNvPr>
          <p:cNvGrpSpPr/>
          <p:nvPr/>
        </p:nvGrpSpPr>
        <p:grpSpPr>
          <a:xfrm>
            <a:off x="9244013" y="2024063"/>
            <a:ext cx="560388" cy="419100"/>
            <a:chOff x="9244013" y="2024063"/>
            <a:chExt cx="560388" cy="419100"/>
          </a:xfrm>
        </p:grpSpPr>
        <p:sp>
          <p:nvSpPr>
            <p:cNvPr id="253" name="Oval 119">
              <a:extLst>
                <a:ext uri="{FF2B5EF4-FFF2-40B4-BE49-F238E27FC236}">
                  <a16:creationId xmlns:a16="http://schemas.microsoft.com/office/drawing/2014/main" id="{766327FF-7D1A-498F-875D-777B5D820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3238" y="22066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Oval 120">
              <a:extLst>
                <a:ext uri="{FF2B5EF4-FFF2-40B4-BE49-F238E27FC236}">
                  <a16:creationId xmlns:a16="http://schemas.microsoft.com/office/drawing/2014/main" id="{221BBF78-9521-491A-A35C-58684416B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5151" y="224313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Oval 121">
              <a:extLst>
                <a:ext uri="{FF2B5EF4-FFF2-40B4-BE49-F238E27FC236}">
                  <a16:creationId xmlns:a16="http://schemas.microsoft.com/office/drawing/2014/main" id="{71FE2E40-2B95-40EF-A401-7075932E8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7063" y="217487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Oval 122">
              <a:extLst>
                <a:ext uri="{FF2B5EF4-FFF2-40B4-BE49-F238E27FC236}">
                  <a16:creationId xmlns:a16="http://schemas.microsoft.com/office/drawing/2014/main" id="{408B1592-1FCE-4C39-8CEB-910447081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8976" y="22018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Oval 123">
              <a:extLst>
                <a:ext uri="{FF2B5EF4-FFF2-40B4-BE49-F238E27FC236}">
                  <a16:creationId xmlns:a16="http://schemas.microsoft.com/office/drawing/2014/main" id="{912EDD07-FEA8-4705-BEA4-D89FB20FD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9301" y="2125663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24">
              <a:extLst>
                <a:ext uri="{FF2B5EF4-FFF2-40B4-BE49-F238E27FC236}">
                  <a16:creationId xmlns:a16="http://schemas.microsoft.com/office/drawing/2014/main" id="{AD01F05F-C406-4A0A-9DFB-D9CAB9D090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44013" y="2024063"/>
              <a:ext cx="560388" cy="419100"/>
            </a:xfrm>
            <a:custGeom>
              <a:avLst/>
              <a:gdLst>
                <a:gd name="T0" fmla="*/ 17267 w 17611"/>
                <a:gd name="T1" fmla="*/ 10323 h 13168"/>
                <a:gd name="T2" fmla="*/ 10301 w 17611"/>
                <a:gd name="T3" fmla="*/ 10323 h 13168"/>
                <a:gd name="T4" fmla="*/ 9957 w 17611"/>
                <a:gd name="T5" fmla="*/ 10667 h 13168"/>
                <a:gd name="T6" fmla="*/ 9377 w 17611"/>
                <a:gd name="T7" fmla="*/ 11248 h 13168"/>
                <a:gd name="T8" fmla="*/ 8225 w 17611"/>
                <a:gd name="T9" fmla="*/ 11248 h 13168"/>
                <a:gd name="T10" fmla="*/ 7644 w 17611"/>
                <a:gd name="T11" fmla="*/ 10667 h 13168"/>
                <a:gd name="T12" fmla="*/ 7301 w 17611"/>
                <a:gd name="T13" fmla="*/ 10323 h 13168"/>
                <a:gd name="T14" fmla="*/ 1886 w 17611"/>
                <a:gd name="T15" fmla="*/ 10323 h 13168"/>
                <a:gd name="T16" fmla="*/ 1886 w 17611"/>
                <a:gd name="T17" fmla="*/ 1413 h 13168"/>
                <a:gd name="T18" fmla="*/ 2611 w 17611"/>
                <a:gd name="T19" fmla="*/ 688 h 13168"/>
                <a:gd name="T20" fmla="*/ 15000 w 17611"/>
                <a:gd name="T21" fmla="*/ 688 h 13168"/>
                <a:gd name="T22" fmla="*/ 15725 w 17611"/>
                <a:gd name="T23" fmla="*/ 1413 h 13168"/>
                <a:gd name="T24" fmla="*/ 15725 w 17611"/>
                <a:gd name="T25" fmla="*/ 8035 h 13168"/>
                <a:gd name="T26" fmla="*/ 16068 w 17611"/>
                <a:gd name="T27" fmla="*/ 8379 h 13168"/>
                <a:gd name="T28" fmla="*/ 16412 w 17611"/>
                <a:gd name="T29" fmla="*/ 8035 h 13168"/>
                <a:gd name="T30" fmla="*/ 16412 w 17611"/>
                <a:gd name="T31" fmla="*/ 1413 h 13168"/>
                <a:gd name="T32" fmla="*/ 15000 w 17611"/>
                <a:gd name="T33" fmla="*/ 0 h 13168"/>
                <a:gd name="T34" fmla="*/ 2611 w 17611"/>
                <a:gd name="T35" fmla="*/ 0 h 13168"/>
                <a:gd name="T36" fmla="*/ 1198 w 17611"/>
                <a:gd name="T37" fmla="*/ 1413 h 13168"/>
                <a:gd name="T38" fmla="*/ 1198 w 17611"/>
                <a:gd name="T39" fmla="*/ 10323 h 13168"/>
                <a:gd name="T40" fmla="*/ 344 w 17611"/>
                <a:gd name="T41" fmla="*/ 10323 h 13168"/>
                <a:gd name="T42" fmla="*/ 0 w 17611"/>
                <a:gd name="T43" fmla="*/ 10667 h 13168"/>
                <a:gd name="T44" fmla="*/ 0 w 17611"/>
                <a:gd name="T45" fmla="*/ 11208 h 13168"/>
                <a:gd name="T46" fmla="*/ 1960 w 17611"/>
                <a:gd name="T47" fmla="*/ 13168 h 13168"/>
                <a:gd name="T48" fmla="*/ 15651 w 17611"/>
                <a:gd name="T49" fmla="*/ 13168 h 13168"/>
                <a:gd name="T50" fmla="*/ 17611 w 17611"/>
                <a:gd name="T51" fmla="*/ 11208 h 13168"/>
                <a:gd name="T52" fmla="*/ 17611 w 17611"/>
                <a:gd name="T53" fmla="*/ 10667 h 13168"/>
                <a:gd name="T54" fmla="*/ 17267 w 17611"/>
                <a:gd name="T55" fmla="*/ 10323 h 13168"/>
                <a:gd name="T56" fmla="*/ 16923 w 17611"/>
                <a:gd name="T57" fmla="*/ 11208 h 13168"/>
                <a:gd name="T58" fmla="*/ 15651 w 17611"/>
                <a:gd name="T59" fmla="*/ 12480 h 13168"/>
                <a:gd name="T60" fmla="*/ 1960 w 17611"/>
                <a:gd name="T61" fmla="*/ 12480 h 13168"/>
                <a:gd name="T62" fmla="*/ 688 w 17611"/>
                <a:gd name="T63" fmla="*/ 11208 h 13168"/>
                <a:gd name="T64" fmla="*/ 688 w 17611"/>
                <a:gd name="T65" fmla="*/ 11011 h 13168"/>
                <a:gd name="T66" fmla="*/ 7004 w 17611"/>
                <a:gd name="T67" fmla="*/ 11011 h 13168"/>
                <a:gd name="T68" fmla="*/ 8225 w 17611"/>
                <a:gd name="T69" fmla="*/ 11936 h 13168"/>
                <a:gd name="T70" fmla="*/ 9377 w 17611"/>
                <a:gd name="T71" fmla="*/ 11936 h 13168"/>
                <a:gd name="T72" fmla="*/ 10598 w 17611"/>
                <a:gd name="T73" fmla="*/ 11011 h 13168"/>
                <a:gd name="T74" fmla="*/ 16923 w 17611"/>
                <a:gd name="T75" fmla="*/ 11011 h 13168"/>
                <a:gd name="T76" fmla="*/ 16923 w 17611"/>
                <a:gd name="T77" fmla="*/ 11208 h 13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611" h="13168">
                  <a:moveTo>
                    <a:pt x="17267" y="10323"/>
                  </a:moveTo>
                  <a:lnTo>
                    <a:pt x="10301" y="10323"/>
                  </a:lnTo>
                  <a:cubicBezTo>
                    <a:pt x="10111" y="10323"/>
                    <a:pt x="9957" y="10477"/>
                    <a:pt x="9957" y="10667"/>
                  </a:cubicBezTo>
                  <a:cubicBezTo>
                    <a:pt x="9957" y="10987"/>
                    <a:pt x="9697" y="11248"/>
                    <a:pt x="9377" y="11248"/>
                  </a:cubicBezTo>
                  <a:lnTo>
                    <a:pt x="8225" y="11248"/>
                  </a:lnTo>
                  <a:cubicBezTo>
                    <a:pt x="7905" y="11248"/>
                    <a:pt x="7644" y="10987"/>
                    <a:pt x="7644" y="10667"/>
                  </a:cubicBezTo>
                  <a:cubicBezTo>
                    <a:pt x="7644" y="10477"/>
                    <a:pt x="7490" y="10323"/>
                    <a:pt x="7301" y="10323"/>
                  </a:cubicBezTo>
                  <a:lnTo>
                    <a:pt x="1886" y="10323"/>
                  </a:lnTo>
                  <a:lnTo>
                    <a:pt x="1886" y="1413"/>
                  </a:lnTo>
                  <a:cubicBezTo>
                    <a:pt x="1886" y="1013"/>
                    <a:pt x="2211" y="688"/>
                    <a:pt x="2611" y="688"/>
                  </a:cubicBezTo>
                  <a:lnTo>
                    <a:pt x="15000" y="688"/>
                  </a:lnTo>
                  <a:cubicBezTo>
                    <a:pt x="15399" y="688"/>
                    <a:pt x="15725" y="1013"/>
                    <a:pt x="15725" y="1413"/>
                  </a:cubicBezTo>
                  <a:lnTo>
                    <a:pt x="15725" y="8035"/>
                  </a:lnTo>
                  <a:cubicBezTo>
                    <a:pt x="15725" y="8225"/>
                    <a:pt x="15879" y="8379"/>
                    <a:pt x="16068" y="8379"/>
                  </a:cubicBezTo>
                  <a:cubicBezTo>
                    <a:pt x="16258" y="8379"/>
                    <a:pt x="16412" y="8225"/>
                    <a:pt x="16412" y="8035"/>
                  </a:cubicBezTo>
                  <a:lnTo>
                    <a:pt x="16412" y="1413"/>
                  </a:lnTo>
                  <a:cubicBezTo>
                    <a:pt x="16412" y="634"/>
                    <a:pt x="15779" y="0"/>
                    <a:pt x="15000" y="0"/>
                  </a:cubicBezTo>
                  <a:lnTo>
                    <a:pt x="2611" y="0"/>
                  </a:lnTo>
                  <a:cubicBezTo>
                    <a:pt x="1832" y="0"/>
                    <a:pt x="1198" y="634"/>
                    <a:pt x="1198" y="1413"/>
                  </a:cubicBezTo>
                  <a:lnTo>
                    <a:pt x="1198" y="10323"/>
                  </a:lnTo>
                  <a:lnTo>
                    <a:pt x="344" y="10323"/>
                  </a:lnTo>
                  <a:cubicBezTo>
                    <a:pt x="154" y="10323"/>
                    <a:pt x="0" y="10477"/>
                    <a:pt x="0" y="10667"/>
                  </a:cubicBezTo>
                  <a:lnTo>
                    <a:pt x="0" y="11208"/>
                  </a:lnTo>
                  <a:cubicBezTo>
                    <a:pt x="0" y="12288"/>
                    <a:pt x="879" y="13168"/>
                    <a:pt x="1960" y="13168"/>
                  </a:cubicBezTo>
                  <a:lnTo>
                    <a:pt x="15651" y="13168"/>
                  </a:lnTo>
                  <a:cubicBezTo>
                    <a:pt x="16731" y="13168"/>
                    <a:pt x="17611" y="12288"/>
                    <a:pt x="17611" y="11208"/>
                  </a:cubicBezTo>
                  <a:lnTo>
                    <a:pt x="17611" y="10667"/>
                  </a:lnTo>
                  <a:cubicBezTo>
                    <a:pt x="17611" y="10477"/>
                    <a:pt x="17457" y="10323"/>
                    <a:pt x="17267" y="10323"/>
                  </a:cubicBezTo>
                  <a:close/>
                  <a:moveTo>
                    <a:pt x="16923" y="11208"/>
                  </a:moveTo>
                  <a:cubicBezTo>
                    <a:pt x="16923" y="11909"/>
                    <a:pt x="16352" y="12480"/>
                    <a:pt x="15651" y="12480"/>
                  </a:cubicBezTo>
                  <a:lnTo>
                    <a:pt x="1960" y="12480"/>
                  </a:lnTo>
                  <a:cubicBezTo>
                    <a:pt x="1258" y="12480"/>
                    <a:pt x="688" y="11909"/>
                    <a:pt x="688" y="11208"/>
                  </a:cubicBezTo>
                  <a:lnTo>
                    <a:pt x="688" y="11011"/>
                  </a:lnTo>
                  <a:lnTo>
                    <a:pt x="7004" y="11011"/>
                  </a:lnTo>
                  <a:cubicBezTo>
                    <a:pt x="7154" y="11544"/>
                    <a:pt x="7645" y="11936"/>
                    <a:pt x="8225" y="11936"/>
                  </a:cubicBezTo>
                  <a:lnTo>
                    <a:pt x="9377" y="11936"/>
                  </a:lnTo>
                  <a:cubicBezTo>
                    <a:pt x="9957" y="11936"/>
                    <a:pt x="10447" y="11544"/>
                    <a:pt x="10598" y="11011"/>
                  </a:cubicBezTo>
                  <a:lnTo>
                    <a:pt x="16923" y="11011"/>
                  </a:lnTo>
                  <a:lnTo>
                    <a:pt x="16923" y="11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25">
              <a:extLst>
                <a:ext uri="{FF2B5EF4-FFF2-40B4-BE49-F238E27FC236}">
                  <a16:creationId xmlns:a16="http://schemas.microsoft.com/office/drawing/2014/main" id="{9C6B696F-B574-4D9E-9E16-06B51ADD28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31326" y="2070101"/>
              <a:ext cx="390525" cy="257175"/>
            </a:xfrm>
            <a:custGeom>
              <a:avLst/>
              <a:gdLst>
                <a:gd name="T0" fmla="*/ 11933 w 12277"/>
                <a:gd name="T1" fmla="*/ 0 h 8098"/>
                <a:gd name="T2" fmla="*/ 343 w 12277"/>
                <a:gd name="T3" fmla="*/ 0 h 8098"/>
                <a:gd name="T4" fmla="*/ 0 w 12277"/>
                <a:gd name="T5" fmla="*/ 344 h 8098"/>
                <a:gd name="T6" fmla="*/ 0 w 12277"/>
                <a:gd name="T7" fmla="*/ 7754 h 8098"/>
                <a:gd name="T8" fmla="*/ 343 w 12277"/>
                <a:gd name="T9" fmla="*/ 8098 h 8098"/>
                <a:gd name="T10" fmla="*/ 11933 w 12277"/>
                <a:gd name="T11" fmla="*/ 8098 h 8098"/>
                <a:gd name="T12" fmla="*/ 12277 w 12277"/>
                <a:gd name="T13" fmla="*/ 7754 h 8098"/>
                <a:gd name="T14" fmla="*/ 12277 w 12277"/>
                <a:gd name="T15" fmla="*/ 344 h 8098"/>
                <a:gd name="T16" fmla="*/ 11933 w 12277"/>
                <a:gd name="T17" fmla="*/ 0 h 8098"/>
                <a:gd name="T18" fmla="*/ 11589 w 12277"/>
                <a:gd name="T19" fmla="*/ 7410 h 8098"/>
                <a:gd name="T20" fmla="*/ 10357 w 12277"/>
                <a:gd name="T21" fmla="*/ 7410 h 8098"/>
                <a:gd name="T22" fmla="*/ 10357 w 12277"/>
                <a:gd name="T23" fmla="*/ 3288 h 8098"/>
                <a:gd name="T24" fmla="*/ 10013 w 12277"/>
                <a:gd name="T25" fmla="*/ 2944 h 8098"/>
                <a:gd name="T26" fmla="*/ 9669 w 12277"/>
                <a:gd name="T27" fmla="*/ 3288 h 8098"/>
                <a:gd name="T28" fmla="*/ 9669 w 12277"/>
                <a:gd name="T29" fmla="*/ 7410 h 8098"/>
                <a:gd name="T30" fmla="*/ 8423 w 12277"/>
                <a:gd name="T31" fmla="*/ 7410 h 8098"/>
                <a:gd name="T32" fmla="*/ 8423 w 12277"/>
                <a:gd name="T33" fmla="*/ 5879 h 8098"/>
                <a:gd name="T34" fmla="*/ 8079 w 12277"/>
                <a:gd name="T35" fmla="*/ 5535 h 8098"/>
                <a:gd name="T36" fmla="*/ 7736 w 12277"/>
                <a:gd name="T37" fmla="*/ 5879 h 8098"/>
                <a:gd name="T38" fmla="*/ 7736 w 12277"/>
                <a:gd name="T39" fmla="*/ 7410 h 8098"/>
                <a:gd name="T40" fmla="*/ 6490 w 12277"/>
                <a:gd name="T41" fmla="*/ 7410 h 8098"/>
                <a:gd name="T42" fmla="*/ 6490 w 12277"/>
                <a:gd name="T43" fmla="*/ 5085 h 8098"/>
                <a:gd name="T44" fmla="*/ 6146 w 12277"/>
                <a:gd name="T45" fmla="*/ 4741 h 8098"/>
                <a:gd name="T46" fmla="*/ 5802 w 12277"/>
                <a:gd name="T47" fmla="*/ 5085 h 8098"/>
                <a:gd name="T48" fmla="*/ 5802 w 12277"/>
                <a:gd name="T49" fmla="*/ 7410 h 8098"/>
                <a:gd name="T50" fmla="*/ 4556 w 12277"/>
                <a:gd name="T51" fmla="*/ 7410 h 8098"/>
                <a:gd name="T52" fmla="*/ 4556 w 12277"/>
                <a:gd name="T53" fmla="*/ 7078 h 8098"/>
                <a:gd name="T54" fmla="*/ 4212 w 12277"/>
                <a:gd name="T55" fmla="*/ 6734 h 8098"/>
                <a:gd name="T56" fmla="*/ 3868 w 12277"/>
                <a:gd name="T57" fmla="*/ 7078 h 8098"/>
                <a:gd name="T58" fmla="*/ 3868 w 12277"/>
                <a:gd name="T59" fmla="*/ 7410 h 8098"/>
                <a:gd name="T60" fmla="*/ 2622 w 12277"/>
                <a:gd name="T61" fmla="*/ 7410 h 8098"/>
                <a:gd name="T62" fmla="*/ 2622 w 12277"/>
                <a:gd name="T63" fmla="*/ 6046 h 8098"/>
                <a:gd name="T64" fmla="*/ 2278 w 12277"/>
                <a:gd name="T65" fmla="*/ 5702 h 8098"/>
                <a:gd name="T66" fmla="*/ 1934 w 12277"/>
                <a:gd name="T67" fmla="*/ 6046 h 8098"/>
                <a:gd name="T68" fmla="*/ 1934 w 12277"/>
                <a:gd name="T69" fmla="*/ 7410 h 8098"/>
                <a:gd name="T70" fmla="*/ 687 w 12277"/>
                <a:gd name="T71" fmla="*/ 7410 h 8098"/>
                <a:gd name="T72" fmla="*/ 687 w 12277"/>
                <a:gd name="T73" fmla="*/ 688 h 8098"/>
                <a:gd name="T74" fmla="*/ 11589 w 12277"/>
                <a:gd name="T75" fmla="*/ 688 h 8098"/>
                <a:gd name="T76" fmla="*/ 11589 w 12277"/>
                <a:gd name="T77" fmla="*/ 7410 h 8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77" h="8098">
                  <a:moveTo>
                    <a:pt x="11933" y="0"/>
                  </a:moveTo>
                  <a:lnTo>
                    <a:pt x="343" y="0"/>
                  </a:lnTo>
                  <a:cubicBezTo>
                    <a:pt x="154" y="0"/>
                    <a:pt x="0" y="154"/>
                    <a:pt x="0" y="344"/>
                  </a:cubicBezTo>
                  <a:lnTo>
                    <a:pt x="0" y="7754"/>
                  </a:lnTo>
                  <a:cubicBezTo>
                    <a:pt x="0" y="7944"/>
                    <a:pt x="154" y="8098"/>
                    <a:pt x="343" y="8098"/>
                  </a:cubicBezTo>
                  <a:lnTo>
                    <a:pt x="11933" y="8098"/>
                  </a:lnTo>
                  <a:cubicBezTo>
                    <a:pt x="12123" y="8098"/>
                    <a:pt x="12277" y="7944"/>
                    <a:pt x="12277" y="7754"/>
                  </a:cubicBezTo>
                  <a:lnTo>
                    <a:pt x="12277" y="344"/>
                  </a:lnTo>
                  <a:cubicBezTo>
                    <a:pt x="12277" y="154"/>
                    <a:pt x="12123" y="0"/>
                    <a:pt x="11933" y="0"/>
                  </a:cubicBezTo>
                  <a:close/>
                  <a:moveTo>
                    <a:pt x="11589" y="7410"/>
                  </a:moveTo>
                  <a:lnTo>
                    <a:pt x="10357" y="7410"/>
                  </a:lnTo>
                  <a:lnTo>
                    <a:pt x="10357" y="3288"/>
                  </a:lnTo>
                  <a:cubicBezTo>
                    <a:pt x="10357" y="3098"/>
                    <a:pt x="10203" y="2944"/>
                    <a:pt x="10013" y="2944"/>
                  </a:cubicBezTo>
                  <a:cubicBezTo>
                    <a:pt x="9823" y="2944"/>
                    <a:pt x="9669" y="3098"/>
                    <a:pt x="9669" y="3288"/>
                  </a:cubicBezTo>
                  <a:lnTo>
                    <a:pt x="9669" y="7410"/>
                  </a:lnTo>
                  <a:lnTo>
                    <a:pt x="8423" y="7410"/>
                  </a:lnTo>
                  <a:lnTo>
                    <a:pt x="8423" y="5879"/>
                  </a:lnTo>
                  <a:cubicBezTo>
                    <a:pt x="8423" y="5689"/>
                    <a:pt x="8269" y="5535"/>
                    <a:pt x="8079" y="5535"/>
                  </a:cubicBezTo>
                  <a:cubicBezTo>
                    <a:pt x="7890" y="5535"/>
                    <a:pt x="7736" y="5689"/>
                    <a:pt x="7736" y="5879"/>
                  </a:cubicBezTo>
                  <a:lnTo>
                    <a:pt x="7736" y="7410"/>
                  </a:lnTo>
                  <a:lnTo>
                    <a:pt x="6490" y="7410"/>
                  </a:lnTo>
                  <a:lnTo>
                    <a:pt x="6490" y="5085"/>
                  </a:lnTo>
                  <a:cubicBezTo>
                    <a:pt x="6490" y="4895"/>
                    <a:pt x="6336" y="4741"/>
                    <a:pt x="6146" y="4741"/>
                  </a:cubicBezTo>
                  <a:cubicBezTo>
                    <a:pt x="5956" y="4741"/>
                    <a:pt x="5802" y="4895"/>
                    <a:pt x="5802" y="5085"/>
                  </a:cubicBezTo>
                  <a:lnTo>
                    <a:pt x="5802" y="7410"/>
                  </a:lnTo>
                  <a:lnTo>
                    <a:pt x="4556" y="7410"/>
                  </a:lnTo>
                  <a:lnTo>
                    <a:pt x="4556" y="7078"/>
                  </a:lnTo>
                  <a:cubicBezTo>
                    <a:pt x="4556" y="6888"/>
                    <a:pt x="4402" y="6734"/>
                    <a:pt x="4212" y="6734"/>
                  </a:cubicBezTo>
                  <a:cubicBezTo>
                    <a:pt x="4022" y="6734"/>
                    <a:pt x="3868" y="6888"/>
                    <a:pt x="3868" y="7078"/>
                  </a:cubicBezTo>
                  <a:lnTo>
                    <a:pt x="3868" y="7410"/>
                  </a:lnTo>
                  <a:lnTo>
                    <a:pt x="2622" y="7410"/>
                  </a:lnTo>
                  <a:lnTo>
                    <a:pt x="2622" y="6046"/>
                  </a:lnTo>
                  <a:cubicBezTo>
                    <a:pt x="2622" y="5856"/>
                    <a:pt x="2468" y="5702"/>
                    <a:pt x="2278" y="5702"/>
                  </a:cubicBezTo>
                  <a:cubicBezTo>
                    <a:pt x="2088" y="5702"/>
                    <a:pt x="1934" y="5856"/>
                    <a:pt x="1934" y="6046"/>
                  </a:cubicBezTo>
                  <a:lnTo>
                    <a:pt x="1934" y="7410"/>
                  </a:lnTo>
                  <a:lnTo>
                    <a:pt x="687" y="7410"/>
                  </a:lnTo>
                  <a:lnTo>
                    <a:pt x="687" y="688"/>
                  </a:lnTo>
                  <a:lnTo>
                    <a:pt x="11589" y="688"/>
                  </a:lnTo>
                  <a:lnTo>
                    <a:pt x="11589" y="74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Oval 126">
              <a:extLst>
                <a:ext uri="{FF2B5EF4-FFF2-40B4-BE49-F238E27FC236}">
                  <a16:creationId xmlns:a16="http://schemas.microsoft.com/office/drawing/2014/main" id="{C0EA64B1-1438-4BA9-A2C4-BCEA7BA96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44076" y="2311401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65247438-B232-4D31-8D69-C5A7FE94DFA4}"/>
              </a:ext>
            </a:extLst>
          </p:cNvPr>
          <p:cNvGrpSpPr/>
          <p:nvPr/>
        </p:nvGrpSpPr>
        <p:grpSpPr>
          <a:xfrm>
            <a:off x="10237788" y="1952626"/>
            <a:ext cx="531813" cy="560388"/>
            <a:chOff x="10237788" y="1952626"/>
            <a:chExt cx="531813" cy="560388"/>
          </a:xfrm>
        </p:grpSpPr>
        <p:sp>
          <p:nvSpPr>
            <p:cNvPr id="261" name="Freeform 127">
              <a:extLst>
                <a:ext uri="{FF2B5EF4-FFF2-40B4-BE49-F238E27FC236}">
                  <a16:creationId xmlns:a16="http://schemas.microsoft.com/office/drawing/2014/main" id="{96FD3A93-2168-4537-9832-C50E5F9895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37788" y="1952626"/>
              <a:ext cx="531813" cy="560388"/>
            </a:xfrm>
            <a:custGeom>
              <a:avLst/>
              <a:gdLst>
                <a:gd name="T0" fmla="*/ 15280 w 16725"/>
                <a:gd name="T1" fmla="*/ 1457 h 17610"/>
                <a:gd name="T2" fmla="*/ 14936 w 16725"/>
                <a:gd name="T3" fmla="*/ 0 h 17610"/>
                <a:gd name="T4" fmla="*/ 14593 w 16725"/>
                <a:gd name="T5" fmla="*/ 1659 h 17610"/>
                <a:gd name="T6" fmla="*/ 7866 w 16725"/>
                <a:gd name="T7" fmla="*/ 1057 h 17610"/>
                <a:gd name="T8" fmla="*/ 0 w 16725"/>
                <a:gd name="T9" fmla="*/ 8923 h 17610"/>
                <a:gd name="T10" fmla="*/ 3031 w 16725"/>
                <a:gd name="T11" fmla="*/ 15129 h 17610"/>
                <a:gd name="T12" fmla="*/ 1137 w 16725"/>
                <a:gd name="T13" fmla="*/ 17510 h 17610"/>
                <a:gd name="T14" fmla="*/ 1624 w 16725"/>
                <a:gd name="T15" fmla="*/ 17510 h 17610"/>
                <a:gd name="T16" fmla="*/ 7866 w 16725"/>
                <a:gd name="T17" fmla="*/ 16788 h 17610"/>
                <a:gd name="T18" fmla="*/ 14138 w 16725"/>
                <a:gd name="T19" fmla="*/ 17510 h 17610"/>
                <a:gd name="T20" fmla="*/ 14625 w 16725"/>
                <a:gd name="T21" fmla="*/ 17510 h 17610"/>
                <a:gd name="T22" fmla="*/ 12717 w 16725"/>
                <a:gd name="T23" fmla="*/ 15115 h 17610"/>
                <a:gd name="T24" fmla="*/ 15732 w 16725"/>
                <a:gd name="T25" fmla="*/ 8923 h 17610"/>
                <a:gd name="T26" fmla="*/ 14494 w 16725"/>
                <a:gd name="T27" fmla="*/ 5347 h 17610"/>
                <a:gd name="T28" fmla="*/ 15044 w 16725"/>
                <a:gd name="T29" fmla="*/ 8923 h 17610"/>
                <a:gd name="T30" fmla="*/ 688 w 16725"/>
                <a:gd name="T31" fmla="*/ 8923 h 17610"/>
                <a:gd name="T32" fmla="*/ 12668 w 16725"/>
                <a:gd name="T33" fmla="*/ 3588 h 17610"/>
                <a:gd name="T34" fmla="*/ 7866 w 16725"/>
                <a:gd name="T35" fmla="*/ 3451 h 17610"/>
                <a:gd name="T36" fmla="*/ 7866 w 16725"/>
                <a:gd name="T37" fmla="*/ 14394 h 17610"/>
                <a:gd name="T38" fmla="*/ 13147 w 16725"/>
                <a:gd name="T39" fmla="*/ 7488 h 17610"/>
                <a:gd name="T40" fmla="*/ 13404 w 16725"/>
                <a:gd name="T41" fmla="*/ 3824 h 17610"/>
                <a:gd name="T42" fmla="*/ 13407 w 16725"/>
                <a:gd name="T43" fmla="*/ 3822 h 17610"/>
                <a:gd name="T44" fmla="*/ 16382 w 16725"/>
                <a:gd name="T45" fmla="*/ 2145 h 17610"/>
                <a:gd name="T46" fmla="*/ 16381 w 16725"/>
                <a:gd name="T47" fmla="*/ 1457 h 17610"/>
                <a:gd name="T48" fmla="*/ 12649 w 16725"/>
                <a:gd name="T49" fmla="*/ 8923 h 17610"/>
                <a:gd name="T50" fmla="*/ 3083 w 16725"/>
                <a:gd name="T51" fmla="*/ 8923 h 17610"/>
                <a:gd name="T52" fmla="*/ 10974 w 16725"/>
                <a:gd name="T53" fmla="*/ 5287 h 17610"/>
                <a:gd name="T54" fmla="*/ 7866 w 16725"/>
                <a:gd name="T55" fmla="*/ 6138 h 17610"/>
                <a:gd name="T56" fmla="*/ 7866 w 16725"/>
                <a:gd name="T57" fmla="*/ 11707 h 17610"/>
                <a:gd name="T58" fmla="*/ 10045 w 16725"/>
                <a:gd name="T59" fmla="*/ 7193 h 17610"/>
                <a:gd name="T60" fmla="*/ 12483 w 16725"/>
                <a:gd name="T61" fmla="*/ 7668 h 17610"/>
                <a:gd name="T62" fmla="*/ 7912 w 16725"/>
                <a:gd name="T63" fmla="*/ 9189 h 17610"/>
                <a:gd name="T64" fmla="*/ 9556 w 16725"/>
                <a:gd name="T65" fmla="*/ 7683 h 17610"/>
                <a:gd name="T66" fmla="*/ 7866 w 16725"/>
                <a:gd name="T67" fmla="*/ 11019 h 17610"/>
                <a:gd name="T68" fmla="*/ 7866 w 16725"/>
                <a:gd name="T69" fmla="*/ 6826 h 17610"/>
                <a:gd name="T70" fmla="*/ 7668 w 16725"/>
                <a:gd name="T71" fmla="*/ 8602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725" h="17610">
                  <a:moveTo>
                    <a:pt x="16381" y="1457"/>
                  </a:moveTo>
                  <a:lnTo>
                    <a:pt x="15280" y="1457"/>
                  </a:lnTo>
                  <a:lnTo>
                    <a:pt x="15280" y="343"/>
                  </a:lnTo>
                  <a:cubicBezTo>
                    <a:pt x="15280" y="154"/>
                    <a:pt x="15126" y="0"/>
                    <a:pt x="14936" y="0"/>
                  </a:cubicBezTo>
                  <a:cubicBezTo>
                    <a:pt x="14747" y="0"/>
                    <a:pt x="14593" y="154"/>
                    <a:pt x="14593" y="343"/>
                  </a:cubicBezTo>
                  <a:lnTo>
                    <a:pt x="14593" y="1659"/>
                  </a:lnTo>
                  <a:lnTo>
                    <a:pt x="13155" y="3101"/>
                  </a:lnTo>
                  <a:cubicBezTo>
                    <a:pt x="11704" y="1780"/>
                    <a:pt x="9839" y="1057"/>
                    <a:pt x="7866" y="1057"/>
                  </a:cubicBezTo>
                  <a:cubicBezTo>
                    <a:pt x="5765" y="1057"/>
                    <a:pt x="3790" y="1875"/>
                    <a:pt x="2304" y="3361"/>
                  </a:cubicBezTo>
                  <a:cubicBezTo>
                    <a:pt x="818" y="4846"/>
                    <a:pt x="0" y="6822"/>
                    <a:pt x="0" y="8923"/>
                  </a:cubicBezTo>
                  <a:cubicBezTo>
                    <a:pt x="0" y="11024"/>
                    <a:pt x="818" y="12999"/>
                    <a:pt x="2304" y="14484"/>
                  </a:cubicBezTo>
                  <a:cubicBezTo>
                    <a:pt x="2535" y="14716"/>
                    <a:pt x="2778" y="14931"/>
                    <a:pt x="3031" y="15129"/>
                  </a:cubicBezTo>
                  <a:lnTo>
                    <a:pt x="1137" y="17023"/>
                  </a:lnTo>
                  <a:cubicBezTo>
                    <a:pt x="1003" y="17157"/>
                    <a:pt x="1003" y="17375"/>
                    <a:pt x="1137" y="17510"/>
                  </a:cubicBezTo>
                  <a:cubicBezTo>
                    <a:pt x="1204" y="17577"/>
                    <a:pt x="1292" y="17610"/>
                    <a:pt x="1380" y="17610"/>
                  </a:cubicBezTo>
                  <a:cubicBezTo>
                    <a:pt x="1468" y="17610"/>
                    <a:pt x="1556" y="17577"/>
                    <a:pt x="1624" y="17510"/>
                  </a:cubicBezTo>
                  <a:lnTo>
                    <a:pt x="3600" y="15533"/>
                  </a:lnTo>
                  <a:cubicBezTo>
                    <a:pt x="4860" y="16350"/>
                    <a:pt x="6329" y="16788"/>
                    <a:pt x="7866" y="16788"/>
                  </a:cubicBezTo>
                  <a:cubicBezTo>
                    <a:pt x="9410" y="16788"/>
                    <a:pt x="10886" y="16346"/>
                    <a:pt x="12150" y="15521"/>
                  </a:cubicBezTo>
                  <a:lnTo>
                    <a:pt x="14138" y="17510"/>
                  </a:lnTo>
                  <a:cubicBezTo>
                    <a:pt x="14206" y="17577"/>
                    <a:pt x="14294" y="17610"/>
                    <a:pt x="14382" y="17610"/>
                  </a:cubicBezTo>
                  <a:cubicBezTo>
                    <a:pt x="14470" y="17610"/>
                    <a:pt x="14558" y="17577"/>
                    <a:pt x="14625" y="17510"/>
                  </a:cubicBezTo>
                  <a:cubicBezTo>
                    <a:pt x="14759" y="17375"/>
                    <a:pt x="14759" y="17157"/>
                    <a:pt x="14625" y="17023"/>
                  </a:cubicBezTo>
                  <a:lnTo>
                    <a:pt x="12717" y="15115"/>
                  </a:lnTo>
                  <a:cubicBezTo>
                    <a:pt x="12964" y="14921"/>
                    <a:pt x="13202" y="14710"/>
                    <a:pt x="13428" y="14484"/>
                  </a:cubicBezTo>
                  <a:cubicBezTo>
                    <a:pt x="14913" y="12999"/>
                    <a:pt x="15732" y="11024"/>
                    <a:pt x="15732" y="8923"/>
                  </a:cubicBezTo>
                  <a:cubicBezTo>
                    <a:pt x="15732" y="7726"/>
                    <a:pt x="15470" y="6577"/>
                    <a:pt x="14953" y="5507"/>
                  </a:cubicBezTo>
                  <a:cubicBezTo>
                    <a:pt x="14871" y="5336"/>
                    <a:pt x="14665" y="5264"/>
                    <a:pt x="14494" y="5347"/>
                  </a:cubicBezTo>
                  <a:cubicBezTo>
                    <a:pt x="14323" y="5429"/>
                    <a:pt x="14251" y="5635"/>
                    <a:pt x="14334" y="5806"/>
                  </a:cubicBezTo>
                  <a:cubicBezTo>
                    <a:pt x="14805" y="6782"/>
                    <a:pt x="15044" y="7830"/>
                    <a:pt x="15044" y="8923"/>
                  </a:cubicBezTo>
                  <a:cubicBezTo>
                    <a:pt x="15044" y="12880"/>
                    <a:pt x="11824" y="16100"/>
                    <a:pt x="7866" y="16100"/>
                  </a:cubicBezTo>
                  <a:cubicBezTo>
                    <a:pt x="3908" y="16100"/>
                    <a:pt x="688" y="12880"/>
                    <a:pt x="688" y="8923"/>
                  </a:cubicBezTo>
                  <a:cubicBezTo>
                    <a:pt x="688" y="4965"/>
                    <a:pt x="3908" y="1745"/>
                    <a:pt x="7866" y="1745"/>
                  </a:cubicBezTo>
                  <a:cubicBezTo>
                    <a:pt x="9656" y="1745"/>
                    <a:pt x="11348" y="2397"/>
                    <a:pt x="12668" y="3588"/>
                  </a:cubicBezTo>
                  <a:lnTo>
                    <a:pt x="11461" y="4799"/>
                  </a:lnTo>
                  <a:cubicBezTo>
                    <a:pt x="10464" y="3927"/>
                    <a:pt x="9201" y="3451"/>
                    <a:pt x="7866" y="3451"/>
                  </a:cubicBezTo>
                  <a:cubicBezTo>
                    <a:pt x="4849" y="3451"/>
                    <a:pt x="2394" y="5906"/>
                    <a:pt x="2394" y="8923"/>
                  </a:cubicBezTo>
                  <a:cubicBezTo>
                    <a:pt x="2394" y="11939"/>
                    <a:pt x="4849" y="14394"/>
                    <a:pt x="7866" y="14394"/>
                  </a:cubicBezTo>
                  <a:cubicBezTo>
                    <a:pt x="10883" y="14394"/>
                    <a:pt x="13337" y="11939"/>
                    <a:pt x="13337" y="8923"/>
                  </a:cubicBezTo>
                  <a:cubicBezTo>
                    <a:pt x="13337" y="8436"/>
                    <a:pt x="13273" y="7953"/>
                    <a:pt x="13147" y="7488"/>
                  </a:cubicBezTo>
                  <a:cubicBezTo>
                    <a:pt x="12926" y="6671"/>
                    <a:pt x="12514" y="5915"/>
                    <a:pt x="11950" y="5282"/>
                  </a:cubicBezTo>
                  <a:lnTo>
                    <a:pt x="13404" y="3824"/>
                  </a:lnTo>
                  <a:cubicBezTo>
                    <a:pt x="13405" y="3824"/>
                    <a:pt x="13405" y="3823"/>
                    <a:pt x="13406" y="3823"/>
                  </a:cubicBezTo>
                  <a:cubicBezTo>
                    <a:pt x="13406" y="3823"/>
                    <a:pt x="13406" y="3822"/>
                    <a:pt x="13407" y="3822"/>
                  </a:cubicBezTo>
                  <a:lnTo>
                    <a:pt x="15079" y="2145"/>
                  </a:lnTo>
                  <a:lnTo>
                    <a:pt x="16382" y="2145"/>
                  </a:lnTo>
                  <a:cubicBezTo>
                    <a:pt x="16571" y="2145"/>
                    <a:pt x="16725" y="1991"/>
                    <a:pt x="16725" y="1801"/>
                  </a:cubicBezTo>
                  <a:cubicBezTo>
                    <a:pt x="16725" y="1611"/>
                    <a:pt x="16571" y="1457"/>
                    <a:pt x="16381" y="1457"/>
                  </a:cubicBezTo>
                  <a:close/>
                  <a:moveTo>
                    <a:pt x="12483" y="7668"/>
                  </a:moveTo>
                  <a:cubicBezTo>
                    <a:pt x="12593" y="8075"/>
                    <a:pt x="12649" y="8497"/>
                    <a:pt x="12649" y="8923"/>
                  </a:cubicBezTo>
                  <a:cubicBezTo>
                    <a:pt x="12649" y="11560"/>
                    <a:pt x="10504" y="13706"/>
                    <a:pt x="7866" y="13706"/>
                  </a:cubicBezTo>
                  <a:cubicBezTo>
                    <a:pt x="5228" y="13706"/>
                    <a:pt x="3083" y="11560"/>
                    <a:pt x="3083" y="8923"/>
                  </a:cubicBezTo>
                  <a:cubicBezTo>
                    <a:pt x="3083" y="6285"/>
                    <a:pt x="5228" y="4139"/>
                    <a:pt x="7866" y="4139"/>
                  </a:cubicBezTo>
                  <a:cubicBezTo>
                    <a:pt x="9017" y="4139"/>
                    <a:pt x="10109" y="4544"/>
                    <a:pt x="10974" y="5287"/>
                  </a:cubicBezTo>
                  <a:lnTo>
                    <a:pt x="9554" y="6711"/>
                  </a:lnTo>
                  <a:cubicBezTo>
                    <a:pt x="9086" y="6352"/>
                    <a:pt x="8500" y="6138"/>
                    <a:pt x="7866" y="6138"/>
                  </a:cubicBezTo>
                  <a:cubicBezTo>
                    <a:pt x="6331" y="6138"/>
                    <a:pt x="5081" y="7387"/>
                    <a:pt x="5081" y="8923"/>
                  </a:cubicBezTo>
                  <a:cubicBezTo>
                    <a:pt x="5081" y="10458"/>
                    <a:pt x="6331" y="11707"/>
                    <a:pt x="7866" y="11707"/>
                  </a:cubicBezTo>
                  <a:cubicBezTo>
                    <a:pt x="9401" y="11707"/>
                    <a:pt x="10650" y="10458"/>
                    <a:pt x="10650" y="8923"/>
                  </a:cubicBezTo>
                  <a:cubicBezTo>
                    <a:pt x="10650" y="8269"/>
                    <a:pt x="10424" y="7668"/>
                    <a:pt x="10045" y="7193"/>
                  </a:cubicBezTo>
                  <a:lnTo>
                    <a:pt x="11463" y="5770"/>
                  </a:lnTo>
                  <a:cubicBezTo>
                    <a:pt x="11943" y="6318"/>
                    <a:pt x="12293" y="6967"/>
                    <a:pt x="12483" y="7668"/>
                  </a:cubicBezTo>
                  <a:close/>
                  <a:moveTo>
                    <a:pt x="7669" y="9088"/>
                  </a:moveTo>
                  <a:cubicBezTo>
                    <a:pt x="7736" y="9155"/>
                    <a:pt x="7824" y="9189"/>
                    <a:pt x="7912" y="9189"/>
                  </a:cubicBezTo>
                  <a:cubicBezTo>
                    <a:pt x="8000" y="9189"/>
                    <a:pt x="8088" y="9155"/>
                    <a:pt x="8155" y="9088"/>
                  </a:cubicBezTo>
                  <a:lnTo>
                    <a:pt x="9556" y="7683"/>
                  </a:lnTo>
                  <a:cubicBezTo>
                    <a:pt x="9811" y="8031"/>
                    <a:pt x="9962" y="8459"/>
                    <a:pt x="9962" y="8923"/>
                  </a:cubicBezTo>
                  <a:cubicBezTo>
                    <a:pt x="9962" y="10079"/>
                    <a:pt x="9022" y="11019"/>
                    <a:pt x="7866" y="11019"/>
                  </a:cubicBezTo>
                  <a:cubicBezTo>
                    <a:pt x="6710" y="11019"/>
                    <a:pt x="5769" y="10079"/>
                    <a:pt x="5769" y="8923"/>
                  </a:cubicBezTo>
                  <a:cubicBezTo>
                    <a:pt x="5769" y="7767"/>
                    <a:pt x="6710" y="6826"/>
                    <a:pt x="7866" y="6826"/>
                  </a:cubicBezTo>
                  <a:cubicBezTo>
                    <a:pt x="8311" y="6826"/>
                    <a:pt x="8723" y="6966"/>
                    <a:pt x="9063" y="7203"/>
                  </a:cubicBezTo>
                  <a:lnTo>
                    <a:pt x="7668" y="8602"/>
                  </a:lnTo>
                  <a:cubicBezTo>
                    <a:pt x="7534" y="8736"/>
                    <a:pt x="7534" y="8954"/>
                    <a:pt x="7669" y="908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Oval 128">
              <a:extLst>
                <a:ext uri="{FF2B5EF4-FFF2-40B4-BE49-F238E27FC236}">
                  <a16:creationId xmlns:a16="http://schemas.microsoft.com/office/drawing/2014/main" id="{2F76AEBD-690A-4A4E-8A5A-A894DABCC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1176" y="2089151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8" name="Group 367">
            <a:extLst>
              <a:ext uri="{FF2B5EF4-FFF2-40B4-BE49-F238E27FC236}">
                <a16:creationId xmlns:a16="http://schemas.microsoft.com/office/drawing/2014/main" id="{D4C95D43-7DF1-4F2E-80F7-D345197F11D4}"/>
              </a:ext>
            </a:extLst>
          </p:cNvPr>
          <p:cNvGrpSpPr/>
          <p:nvPr/>
        </p:nvGrpSpPr>
        <p:grpSpPr>
          <a:xfrm>
            <a:off x="1408113" y="4305301"/>
            <a:ext cx="560388" cy="560388"/>
            <a:chOff x="1408113" y="4305301"/>
            <a:chExt cx="560388" cy="560388"/>
          </a:xfrm>
        </p:grpSpPr>
        <p:sp>
          <p:nvSpPr>
            <p:cNvPr id="263" name="Freeform 129">
              <a:extLst>
                <a:ext uri="{FF2B5EF4-FFF2-40B4-BE49-F238E27FC236}">
                  <a16:creationId xmlns:a16="http://schemas.microsoft.com/office/drawing/2014/main" id="{95FB78F0-7328-4C65-A95C-4EF8AF7BC2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8113" y="4305301"/>
              <a:ext cx="560388" cy="560388"/>
            </a:xfrm>
            <a:custGeom>
              <a:avLst/>
              <a:gdLst>
                <a:gd name="T0" fmla="*/ 13541 w 17611"/>
                <a:gd name="T1" fmla="*/ 8461 h 17610"/>
                <a:gd name="T2" fmla="*/ 14167 w 17611"/>
                <a:gd name="T3" fmla="*/ 4667 h 17610"/>
                <a:gd name="T4" fmla="*/ 15032 w 17611"/>
                <a:gd name="T5" fmla="*/ 2579 h 17610"/>
                <a:gd name="T6" fmla="*/ 12943 w 17611"/>
                <a:gd name="T7" fmla="*/ 3444 h 17610"/>
                <a:gd name="T8" fmla="*/ 9149 w 17611"/>
                <a:gd name="T9" fmla="*/ 4069 h 17610"/>
                <a:gd name="T10" fmla="*/ 8805 w 17611"/>
                <a:gd name="T11" fmla="*/ 0 h 17610"/>
                <a:gd name="T12" fmla="*/ 8462 w 17611"/>
                <a:gd name="T13" fmla="*/ 4069 h 17610"/>
                <a:gd name="T14" fmla="*/ 4667 w 17611"/>
                <a:gd name="T15" fmla="*/ 3444 h 17610"/>
                <a:gd name="T16" fmla="*/ 2579 w 17611"/>
                <a:gd name="T17" fmla="*/ 2579 h 17610"/>
                <a:gd name="T18" fmla="*/ 3444 w 17611"/>
                <a:gd name="T19" fmla="*/ 4667 h 17610"/>
                <a:gd name="T20" fmla="*/ 4070 w 17611"/>
                <a:gd name="T21" fmla="*/ 8461 h 17610"/>
                <a:gd name="T22" fmla="*/ 0 w 17611"/>
                <a:gd name="T23" fmla="*/ 8805 h 17610"/>
                <a:gd name="T24" fmla="*/ 4070 w 17611"/>
                <a:gd name="T25" fmla="*/ 9149 h 17610"/>
                <a:gd name="T26" fmla="*/ 2579 w 17611"/>
                <a:gd name="T27" fmla="*/ 13301 h 17610"/>
                <a:gd name="T28" fmla="*/ 4309 w 17611"/>
                <a:gd name="T29" fmla="*/ 15031 h 17610"/>
                <a:gd name="T30" fmla="*/ 8462 w 17611"/>
                <a:gd name="T31" fmla="*/ 13541 h 17610"/>
                <a:gd name="T32" fmla="*/ 8805 w 17611"/>
                <a:gd name="T33" fmla="*/ 17610 h 17610"/>
                <a:gd name="T34" fmla="*/ 9149 w 17611"/>
                <a:gd name="T35" fmla="*/ 13541 h 17610"/>
                <a:gd name="T36" fmla="*/ 11910 w 17611"/>
                <a:gd name="T37" fmla="*/ 12396 h 17610"/>
                <a:gd name="T38" fmla="*/ 14167 w 17611"/>
                <a:gd name="T39" fmla="*/ 15390 h 17610"/>
                <a:gd name="T40" fmla="*/ 13580 w 17611"/>
                <a:gd name="T41" fmla="*/ 13093 h 17610"/>
                <a:gd name="T42" fmla="*/ 15214 w 17611"/>
                <a:gd name="T43" fmla="*/ 9149 h 17610"/>
                <a:gd name="T44" fmla="*/ 16388 w 17611"/>
                <a:gd name="T45" fmla="*/ 7582 h 17610"/>
                <a:gd name="T46" fmla="*/ 14545 w 17611"/>
                <a:gd name="T47" fmla="*/ 3065 h 17610"/>
                <a:gd name="T48" fmla="*/ 13788 w 17611"/>
                <a:gd name="T49" fmla="*/ 3822 h 17610"/>
                <a:gd name="T50" fmla="*/ 13631 w 17611"/>
                <a:gd name="T51" fmla="*/ 3444 h 17610"/>
                <a:gd name="T52" fmla="*/ 3066 w 17611"/>
                <a:gd name="T53" fmla="*/ 3822 h 17610"/>
                <a:gd name="T54" fmla="*/ 3823 w 17611"/>
                <a:gd name="T55" fmla="*/ 3065 h 17610"/>
                <a:gd name="T56" fmla="*/ 688 w 17611"/>
                <a:gd name="T57" fmla="*/ 8805 h 17610"/>
                <a:gd name="T58" fmla="*/ 1223 w 17611"/>
                <a:gd name="T59" fmla="*/ 9340 h 17610"/>
                <a:gd name="T60" fmla="*/ 3066 w 17611"/>
                <a:gd name="T61" fmla="*/ 14545 h 17610"/>
                <a:gd name="T62" fmla="*/ 3823 w 17611"/>
                <a:gd name="T63" fmla="*/ 13788 h 17610"/>
                <a:gd name="T64" fmla="*/ 13788 w 17611"/>
                <a:gd name="T65" fmla="*/ 13788 h 17610"/>
                <a:gd name="T66" fmla="*/ 14545 w 17611"/>
                <a:gd name="T67" fmla="*/ 13788 h 17610"/>
                <a:gd name="T68" fmla="*/ 13788 w 17611"/>
                <a:gd name="T69" fmla="*/ 14545 h 17610"/>
                <a:gd name="T70" fmla="*/ 8805 w 17611"/>
                <a:gd name="T71" fmla="*/ 688 h 17610"/>
                <a:gd name="T72" fmla="*/ 8270 w 17611"/>
                <a:gd name="T73" fmla="*/ 1223 h 17610"/>
                <a:gd name="T74" fmla="*/ 8270 w 17611"/>
                <a:gd name="T75" fmla="*/ 16387 h 17610"/>
                <a:gd name="T76" fmla="*/ 11707 w 17611"/>
                <a:gd name="T77" fmla="*/ 11643 h 17610"/>
                <a:gd name="T78" fmla="*/ 10370 w 17611"/>
                <a:gd name="T79" fmla="*/ 8805 h 17610"/>
                <a:gd name="T80" fmla="*/ 7590 w 17611"/>
                <a:gd name="T81" fmla="*/ 10005 h 17610"/>
                <a:gd name="T82" fmla="*/ 7178 w 17611"/>
                <a:gd name="T83" fmla="*/ 11049 h 17610"/>
                <a:gd name="T84" fmla="*/ 8805 w 17611"/>
                <a:gd name="T85" fmla="*/ 12866 h 17610"/>
                <a:gd name="T86" fmla="*/ 12866 w 17611"/>
                <a:gd name="T87" fmla="*/ 8805 h 17610"/>
                <a:gd name="T88" fmla="*/ 8721 w 17611"/>
                <a:gd name="T89" fmla="*/ 9767 h 17610"/>
                <a:gd name="T90" fmla="*/ 9683 w 17611"/>
                <a:gd name="T91" fmla="*/ 8805 h 17610"/>
                <a:gd name="T92" fmla="*/ 16388 w 17611"/>
                <a:gd name="T93" fmla="*/ 8270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611" h="17610">
                  <a:moveTo>
                    <a:pt x="16388" y="7582"/>
                  </a:moveTo>
                  <a:cubicBezTo>
                    <a:pt x="15832" y="7582"/>
                    <a:pt x="15363" y="7954"/>
                    <a:pt x="15214" y="8461"/>
                  </a:cubicBezTo>
                  <a:lnTo>
                    <a:pt x="13541" y="8461"/>
                  </a:lnTo>
                  <a:cubicBezTo>
                    <a:pt x="13466" y="7410"/>
                    <a:pt x="13047" y="6453"/>
                    <a:pt x="12396" y="5701"/>
                  </a:cubicBezTo>
                  <a:lnTo>
                    <a:pt x="13580" y="4517"/>
                  </a:lnTo>
                  <a:cubicBezTo>
                    <a:pt x="13758" y="4615"/>
                    <a:pt x="13958" y="4667"/>
                    <a:pt x="14167" y="4667"/>
                  </a:cubicBezTo>
                  <a:cubicBezTo>
                    <a:pt x="14494" y="4667"/>
                    <a:pt x="14801" y="4540"/>
                    <a:pt x="15032" y="4309"/>
                  </a:cubicBezTo>
                  <a:cubicBezTo>
                    <a:pt x="15263" y="4078"/>
                    <a:pt x="15390" y="3771"/>
                    <a:pt x="15390" y="3444"/>
                  </a:cubicBezTo>
                  <a:cubicBezTo>
                    <a:pt x="15390" y="3117"/>
                    <a:pt x="15263" y="2810"/>
                    <a:pt x="15032" y="2579"/>
                  </a:cubicBezTo>
                  <a:cubicBezTo>
                    <a:pt x="14801" y="2348"/>
                    <a:pt x="14494" y="2220"/>
                    <a:pt x="14167" y="2220"/>
                  </a:cubicBezTo>
                  <a:cubicBezTo>
                    <a:pt x="13840" y="2220"/>
                    <a:pt x="13533" y="2348"/>
                    <a:pt x="13302" y="2579"/>
                  </a:cubicBezTo>
                  <a:cubicBezTo>
                    <a:pt x="13071" y="2810"/>
                    <a:pt x="12943" y="3117"/>
                    <a:pt x="12943" y="3444"/>
                  </a:cubicBezTo>
                  <a:cubicBezTo>
                    <a:pt x="12943" y="3652"/>
                    <a:pt x="12996" y="3853"/>
                    <a:pt x="13093" y="4031"/>
                  </a:cubicBezTo>
                  <a:lnTo>
                    <a:pt x="11910" y="5215"/>
                  </a:lnTo>
                  <a:cubicBezTo>
                    <a:pt x="11158" y="4564"/>
                    <a:pt x="10200" y="4145"/>
                    <a:pt x="9149" y="4069"/>
                  </a:cubicBezTo>
                  <a:lnTo>
                    <a:pt x="9149" y="2397"/>
                  </a:lnTo>
                  <a:cubicBezTo>
                    <a:pt x="9657" y="2248"/>
                    <a:pt x="10029" y="1778"/>
                    <a:pt x="10029" y="1223"/>
                  </a:cubicBezTo>
                  <a:cubicBezTo>
                    <a:pt x="10029" y="549"/>
                    <a:pt x="9480" y="0"/>
                    <a:pt x="8805" y="0"/>
                  </a:cubicBezTo>
                  <a:cubicBezTo>
                    <a:pt x="8131" y="0"/>
                    <a:pt x="7582" y="549"/>
                    <a:pt x="7582" y="1223"/>
                  </a:cubicBezTo>
                  <a:cubicBezTo>
                    <a:pt x="7582" y="1778"/>
                    <a:pt x="7954" y="2248"/>
                    <a:pt x="8462" y="2397"/>
                  </a:cubicBezTo>
                  <a:lnTo>
                    <a:pt x="8462" y="4069"/>
                  </a:lnTo>
                  <a:cubicBezTo>
                    <a:pt x="7411" y="4145"/>
                    <a:pt x="6453" y="4564"/>
                    <a:pt x="5701" y="5215"/>
                  </a:cubicBezTo>
                  <a:lnTo>
                    <a:pt x="4518" y="4031"/>
                  </a:lnTo>
                  <a:cubicBezTo>
                    <a:pt x="4615" y="3853"/>
                    <a:pt x="4667" y="3652"/>
                    <a:pt x="4667" y="3444"/>
                  </a:cubicBezTo>
                  <a:cubicBezTo>
                    <a:pt x="4667" y="3117"/>
                    <a:pt x="4540" y="2810"/>
                    <a:pt x="4309" y="2579"/>
                  </a:cubicBezTo>
                  <a:cubicBezTo>
                    <a:pt x="4078" y="2348"/>
                    <a:pt x="3771" y="2220"/>
                    <a:pt x="3444" y="2220"/>
                  </a:cubicBezTo>
                  <a:cubicBezTo>
                    <a:pt x="3117" y="2220"/>
                    <a:pt x="2810" y="2348"/>
                    <a:pt x="2579" y="2579"/>
                  </a:cubicBezTo>
                  <a:cubicBezTo>
                    <a:pt x="2348" y="2810"/>
                    <a:pt x="2221" y="3117"/>
                    <a:pt x="2221" y="3444"/>
                  </a:cubicBezTo>
                  <a:cubicBezTo>
                    <a:pt x="2221" y="3771"/>
                    <a:pt x="2348" y="4078"/>
                    <a:pt x="2579" y="4309"/>
                  </a:cubicBezTo>
                  <a:cubicBezTo>
                    <a:pt x="2810" y="4540"/>
                    <a:pt x="3117" y="4667"/>
                    <a:pt x="3444" y="4667"/>
                  </a:cubicBezTo>
                  <a:cubicBezTo>
                    <a:pt x="3653" y="4667"/>
                    <a:pt x="3853" y="4615"/>
                    <a:pt x="4031" y="4517"/>
                  </a:cubicBezTo>
                  <a:lnTo>
                    <a:pt x="5215" y="5701"/>
                  </a:lnTo>
                  <a:cubicBezTo>
                    <a:pt x="4564" y="6453"/>
                    <a:pt x="4145" y="7410"/>
                    <a:pt x="4070" y="8461"/>
                  </a:cubicBezTo>
                  <a:lnTo>
                    <a:pt x="2397" y="8461"/>
                  </a:lnTo>
                  <a:cubicBezTo>
                    <a:pt x="2248" y="7954"/>
                    <a:pt x="1779" y="7582"/>
                    <a:pt x="1223" y="7582"/>
                  </a:cubicBezTo>
                  <a:cubicBezTo>
                    <a:pt x="549" y="7582"/>
                    <a:pt x="0" y="8131"/>
                    <a:pt x="0" y="8805"/>
                  </a:cubicBezTo>
                  <a:cubicBezTo>
                    <a:pt x="0" y="9480"/>
                    <a:pt x="549" y="10028"/>
                    <a:pt x="1223" y="10028"/>
                  </a:cubicBezTo>
                  <a:cubicBezTo>
                    <a:pt x="1779" y="10028"/>
                    <a:pt x="2248" y="9657"/>
                    <a:pt x="2397" y="9149"/>
                  </a:cubicBezTo>
                  <a:lnTo>
                    <a:pt x="4070" y="9149"/>
                  </a:lnTo>
                  <a:cubicBezTo>
                    <a:pt x="4145" y="10200"/>
                    <a:pt x="4564" y="11158"/>
                    <a:pt x="5215" y="11909"/>
                  </a:cubicBezTo>
                  <a:lnTo>
                    <a:pt x="4031" y="13093"/>
                  </a:lnTo>
                  <a:cubicBezTo>
                    <a:pt x="3567" y="12840"/>
                    <a:pt x="2972" y="12909"/>
                    <a:pt x="2579" y="13301"/>
                  </a:cubicBezTo>
                  <a:cubicBezTo>
                    <a:pt x="2102" y="13778"/>
                    <a:pt x="2102" y="14554"/>
                    <a:pt x="2579" y="15031"/>
                  </a:cubicBezTo>
                  <a:cubicBezTo>
                    <a:pt x="2810" y="15262"/>
                    <a:pt x="3117" y="15390"/>
                    <a:pt x="3444" y="15390"/>
                  </a:cubicBezTo>
                  <a:cubicBezTo>
                    <a:pt x="3771" y="15390"/>
                    <a:pt x="4078" y="15262"/>
                    <a:pt x="4309" y="15031"/>
                  </a:cubicBezTo>
                  <a:cubicBezTo>
                    <a:pt x="4702" y="14639"/>
                    <a:pt x="4771" y="14044"/>
                    <a:pt x="4517" y="13580"/>
                  </a:cubicBezTo>
                  <a:lnTo>
                    <a:pt x="5701" y="12396"/>
                  </a:lnTo>
                  <a:cubicBezTo>
                    <a:pt x="6453" y="13046"/>
                    <a:pt x="7411" y="13465"/>
                    <a:pt x="8462" y="13541"/>
                  </a:cubicBezTo>
                  <a:lnTo>
                    <a:pt x="8462" y="15213"/>
                  </a:lnTo>
                  <a:cubicBezTo>
                    <a:pt x="7954" y="15362"/>
                    <a:pt x="7582" y="15832"/>
                    <a:pt x="7582" y="16387"/>
                  </a:cubicBezTo>
                  <a:cubicBezTo>
                    <a:pt x="7582" y="17062"/>
                    <a:pt x="8131" y="17610"/>
                    <a:pt x="8805" y="17610"/>
                  </a:cubicBezTo>
                  <a:cubicBezTo>
                    <a:pt x="9480" y="17610"/>
                    <a:pt x="10029" y="17062"/>
                    <a:pt x="10029" y="16387"/>
                  </a:cubicBezTo>
                  <a:cubicBezTo>
                    <a:pt x="10029" y="15832"/>
                    <a:pt x="9657" y="15362"/>
                    <a:pt x="9149" y="15213"/>
                  </a:cubicBezTo>
                  <a:lnTo>
                    <a:pt x="9149" y="13541"/>
                  </a:lnTo>
                  <a:cubicBezTo>
                    <a:pt x="10119" y="13471"/>
                    <a:pt x="11010" y="13109"/>
                    <a:pt x="11732" y="12542"/>
                  </a:cubicBezTo>
                  <a:cubicBezTo>
                    <a:pt x="11752" y="12529"/>
                    <a:pt x="11771" y="12514"/>
                    <a:pt x="11788" y="12497"/>
                  </a:cubicBezTo>
                  <a:cubicBezTo>
                    <a:pt x="11829" y="12464"/>
                    <a:pt x="11870" y="12430"/>
                    <a:pt x="11910" y="12396"/>
                  </a:cubicBezTo>
                  <a:lnTo>
                    <a:pt x="13094" y="13580"/>
                  </a:lnTo>
                  <a:cubicBezTo>
                    <a:pt x="12840" y="14044"/>
                    <a:pt x="12909" y="14639"/>
                    <a:pt x="13302" y="15031"/>
                  </a:cubicBezTo>
                  <a:cubicBezTo>
                    <a:pt x="13533" y="15262"/>
                    <a:pt x="13840" y="15390"/>
                    <a:pt x="14167" y="15390"/>
                  </a:cubicBezTo>
                  <a:cubicBezTo>
                    <a:pt x="14494" y="15390"/>
                    <a:pt x="14801" y="15262"/>
                    <a:pt x="15032" y="15031"/>
                  </a:cubicBezTo>
                  <a:cubicBezTo>
                    <a:pt x="15509" y="14554"/>
                    <a:pt x="15509" y="13778"/>
                    <a:pt x="15032" y="13301"/>
                  </a:cubicBezTo>
                  <a:cubicBezTo>
                    <a:pt x="14639" y="12909"/>
                    <a:pt x="14044" y="12840"/>
                    <a:pt x="13580" y="13093"/>
                  </a:cubicBezTo>
                  <a:lnTo>
                    <a:pt x="12396" y="11909"/>
                  </a:lnTo>
                  <a:cubicBezTo>
                    <a:pt x="13047" y="11157"/>
                    <a:pt x="13466" y="10200"/>
                    <a:pt x="13541" y="9149"/>
                  </a:cubicBezTo>
                  <a:lnTo>
                    <a:pt x="15214" y="9149"/>
                  </a:lnTo>
                  <a:cubicBezTo>
                    <a:pt x="15363" y="9657"/>
                    <a:pt x="15832" y="10028"/>
                    <a:pt x="16388" y="10028"/>
                  </a:cubicBezTo>
                  <a:cubicBezTo>
                    <a:pt x="17062" y="10028"/>
                    <a:pt x="17611" y="9480"/>
                    <a:pt x="17611" y="8805"/>
                  </a:cubicBezTo>
                  <a:cubicBezTo>
                    <a:pt x="17611" y="8131"/>
                    <a:pt x="17062" y="7582"/>
                    <a:pt x="16388" y="7582"/>
                  </a:cubicBezTo>
                  <a:close/>
                  <a:moveTo>
                    <a:pt x="13788" y="3065"/>
                  </a:moveTo>
                  <a:cubicBezTo>
                    <a:pt x="13893" y="2961"/>
                    <a:pt x="14030" y="2909"/>
                    <a:pt x="14167" y="2909"/>
                  </a:cubicBezTo>
                  <a:cubicBezTo>
                    <a:pt x="14304" y="2909"/>
                    <a:pt x="14441" y="2961"/>
                    <a:pt x="14545" y="3065"/>
                  </a:cubicBezTo>
                  <a:cubicBezTo>
                    <a:pt x="14754" y="3274"/>
                    <a:pt x="14754" y="3614"/>
                    <a:pt x="14545" y="3822"/>
                  </a:cubicBezTo>
                  <a:cubicBezTo>
                    <a:pt x="14444" y="3923"/>
                    <a:pt x="14310" y="3979"/>
                    <a:pt x="14167" y="3979"/>
                  </a:cubicBezTo>
                  <a:cubicBezTo>
                    <a:pt x="14024" y="3979"/>
                    <a:pt x="13889" y="3924"/>
                    <a:pt x="13788" y="3822"/>
                  </a:cubicBezTo>
                  <a:cubicBezTo>
                    <a:pt x="13788" y="3822"/>
                    <a:pt x="13788" y="3822"/>
                    <a:pt x="13788" y="3822"/>
                  </a:cubicBezTo>
                  <a:cubicBezTo>
                    <a:pt x="13788" y="3822"/>
                    <a:pt x="13788" y="3822"/>
                    <a:pt x="13788" y="3822"/>
                  </a:cubicBezTo>
                  <a:cubicBezTo>
                    <a:pt x="13687" y="3721"/>
                    <a:pt x="13631" y="3587"/>
                    <a:pt x="13631" y="3444"/>
                  </a:cubicBezTo>
                  <a:cubicBezTo>
                    <a:pt x="13631" y="3301"/>
                    <a:pt x="13687" y="3166"/>
                    <a:pt x="13788" y="3065"/>
                  </a:cubicBezTo>
                  <a:close/>
                  <a:moveTo>
                    <a:pt x="3823" y="3822"/>
                  </a:moveTo>
                  <a:cubicBezTo>
                    <a:pt x="3614" y="4031"/>
                    <a:pt x="3274" y="4031"/>
                    <a:pt x="3066" y="3822"/>
                  </a:cubicBezTo>
                  <a:cubicBezTo>
                    <a:pt x="2857" y="3614"/>
                    <a:pt x="2857" y="3274"/>
                    <a:pt x="3066" y="3065"/>
                  </a:cubicBezTo>
                  <a:cubicBezTo>
                    <a:pt x="3170" y="2961"/>
                    <a:pt x="3307" y="2909"/>
                    <a:pt x="3444" y="2909"/>
                  </a:cubicBezTo>
                  <a:cubicBezTo>
                    <a:pt x="3581" y="2909"/>
                    <a:pt x="3718" y="2961"/>
                    <a:pt x="3823" y="3065"/>
                  </a:cubicBezTo>
                  <a:cubicBezTo>
                    <a:pt x="4031" y="3274"/>
                    <a:pt x="4031" y="3614"/>
                    <a:pt x="3823" y="3822"/>
                  </a:cubicBezTo>
                  <a:close/>
                  <a:moveTo>
                    <a:pt x="1223" y="9340"/>
                  </a:moveTo>
                  <a:cubicBezTo>
                    <a:pt x="928" y="9340"/>
                    <a:pt x="688" y="9100"/>
                    <a:pt x="688" y="8805"/>
                  </a:cubicBezTo>
                  <a:cubicBezTo>
                    <a:pt x="688" y="8510"/>
                    <a:pt x="928" y="8270"/>
                    <a:pt x="1223" y="8270"/>
                  </a:cubicBezTo>
                  <a:cubicBezTo>
                    <a:pt x="1519" y="8270"/>
                    <a:pt x="1759" y="8510"/>
                    <a:pt x="1759" y="8805"/>
                  </a:cubicBezTo>
                  <a:cubicBezTo>
                    <a:pt x="1759" y="9100"/>
                    <a:pt x="1519" y="9340"/>
                    <a:pt x="1223" y="9340"/>
                  </a:cubicBezTo>
                  <a:close/>
                  <a:moveTo>
                    <a:pt x="3823" y="14545"/>
                  </a:moveTo>
                  <a:cubicBezTo>
                    <a:pt x="3722" y="14646"/>
                    <a:pt x="3587" y="14702"/>
                    <a:pt x="3444" y="14702"/>
                  </a:cubicBezTo>
                  <a:cubicBezTo>
                    <a:pt x="3301" y="14702"/>
                    <a:pt x="3167" y="14646"/>
                    <a:pt x="3066" y="14545"/>
                  </a:cubicBezTo>
                  <a:cubicBezTo>
                    <a:pt x="2857" y="14336"/>
                    <a:pt x="2857" y="13997"/>
                    <a:pt x="3066" y="13788"/>
                  </a:cubicBezTo>
                  <a:cubicBezTo>
                    <a:pt x="3170" y="13683"/>
                    <a:pt x="3307" y="13631"/>
                    <a:pt x="3444" y="13631"/>
                  </a:cubicBezTo>
                  <a:cubicBezTo>
                    <a:pt x="3581" y="13631"/>
                    <a:pt x="3718" y="13683"/>
                    <a:pt x="3823" y="13788"/>
                  </a:cubicBezTo>
                  <a:cubicBezTo>
                    <a:pt x="4031" y="13997"/>
                    <a:pt x="4031" y="14336"/>
                    <a:pt x="3823" y="14545"/>
                  </a:cubicBezTo>
                  <a:close/>
                  <a:moveTo>
                    <a:pt x="13788" y="13788"/>
                  </a:moveTo>
                  <a:cubicBezTo>
                    <a:pt x="13788" y="13788"/>
                    <a:pt x="13788" y="13788"/>
                    <a:pt x="13788" y="13788"/>
                  </a:cubicBezTo>
                  <a:cubicBezTo>
                    <a:pt x="13788" y="13788"/>
                    <a:pt x="13788" y="13788"/>
                    <a:pt x="13788" y="13788"/>
                  </a:cubicBezTo>
                  <a:cubicBezTo>
                    <a:pt x="13893" y="13683"/>
                    <a:pt x="14030" y="13631"/>
                    <a:pt x="14167" y="13631"/>
                  </a:cubicBezTo>
                  <a:cubicBezTo>
                    <a:pt x="14304" y="13631"/>
                    <a:pt x="14441" y="13683"/>
                    <a:pt x="14545" y="13788"/>
                  </a:cubicBezTo>
                  <a:cubicBezTo>
                    <a:pt x="14754" y="13997"/>
                    <a:pt x="14754" y="14336"/>
                    <a:pt x="14545" y="14545"/>
                  </a:cubicBezTo>
                  <a:cubicBezTo>
                    <a:pt x="14444" y="14646"/>
                    <a:pt x="14310" y="14702"/>
                    <a:pt x="14167" y="14702"/>
                  </a:cubicBezTo>
                  <a:cubicBezTo>
                    <a:pt x="14024" y="14702"/>
                    <a:pt x="13889" y="14646"/>
                    <a:pt x="13788" y="14545"/>
                  </a:cubicBezTo>
                  <a:cubicBezTo>
                    <a:pt x="13580" y="14336"/>
                    <a:pt x="13579" y="13997"/>
                    <a:pt x="13788" y="13788"/>
                  </a:cubicBezTo>
                  <a:close/>
                  <a:moveTo>
                    <a:pt x="8270" y="1223"/>
                  </a:moveTo>
                  <a:cubicBezTo>
                    <a:pt x="8270" y="928"/>
                    <a:pt x="8510" y="688"/>
                    <a:pt x="8805" y="688"/>
                  </a:cubicBezTo>
                  <a:cubicBezTo>
                    <a:pt x="9101" y="688"/>
                    <a:pt x="9341" y="928"/>
                    <a:pt x="9341" y="1223"/>
                  </a:cubicBezTo>
                  <a:cubicBezTo>
                    <a:pt x="9341" y="1518"/>
                    <a:pt x="9101" y="1758"/>
                    <a:pt x="8805" y="1758"/>
                  </a:cubicBezTo>
                  <a:cubicBezTo>
                    <a:pt x="8510" y="1758"/>
                    <a:pt x="8270" y="1518"/>
                    <a:pt x="8270" y="1223"/>
                  </a:cubicBezTo>
                  <a:close/>
                  <a:moveTo>
                    <a:pt x="9341" y="16387"/>
                  </a:moveTo>
                  <a:cubicBezTo>
                    <a:pt x="9341" y="16682"/>
                    <a:pt x="9101" y="16923"/>
                    <a:pt x="8805" y="16923"/>
                  </a:cubicBezTo>
                  <a:cubicBezTo>
                    <a:pt x="8510" y="16923"/>
                    <a:pt x="8270" y="16682"/>
                    <a:pt x="8270" y="16387"/>
                  </a:cubicBezTo>
                  <a:cubicBezTo>
                    <a:pt x="8270" y="16092"/>
                    <a:pt x="8510" y="15852"/>
                    <a:pt x="8805" y="15852"/>
                  </a:cubicBezTo>
                  <a:cubicBezTo>
                    <a:pt x="9101" y="15852"/>
                    <a:pt x="9341" y="16092"/>
                    <a:pt x="9341" y="16387"/>
                  </a:cubicBezTo>
                  <a:close/>
                  <a:moveTo>
                    <a:pt x="11707" y="11643"/>
                  </a:moveTo>
                  <a:cubicBezTo>
                    <a:pt x="11507" y="11183"/>
                    <a:pt x="11193" y="10772"/>
                    <a:pt x="10791" y="10453"/>
                  </a:cubicBezTo>
                  <a:cubicBezTo>
                    <a:pt x="10523" y="10241"/>
                    <a:pt x="10220" y="10074"/>
                    <a:pt x="9899" y="9959"/>
                  </a:cubicBezTo>
                  <a:cubicBezTo>
                    <a:pt x="10190" y="9661"/>
                    <a:pt x="10370" y="9254"/>
                    <a:pt x="10370" y="8805"/>
                  </a:cubicBezTo>
                  <a:cubicBezTo>
                    <a:pt x="10370" y="7895"/>
                    <a:pt x="9630" y="7155"/>
                    <a:pt x="8721" y="7155"/>
                  </a:cubicBezTo>
                  <a:cubicBezTo>
                    <a:pt x="7811" y="7155"/>
                    <a:pt x="7071" y="7895"/>
                    <a:pt x="7071" y="8805"/>
                  </a:cubicBezTo>
                  <a:cubicBezTo>
                    <a:pt x="7071" y="9277"/>
                    <a:pt x="7271" y="9704"/>
                    <a:pt x="7590" y="10005"/>
                  </a:cubicBezTo>
                  <a:cubicBezTo>
                    <a:pt x="7279" y="10131"/>
                    <a:pt x="6989" y="10306"/>
                    <a:pt x="6732" y="10526"/>
                  </a:cubicBezTo>
                  <a:cubicBezTo>
                    <a:pt x="6587" y="10649"/>
                    <a:pt x="6570" y="10866"/>
                    <a:pt x="6693" y="11011"/>
                  </a:cubicBezTo>
                  <a:cubicBezTo>
                    <a:pt x="6817" y="11155"/>
                    <a:pt x="7034" y="11172"/>
                    <a:pt x="7178" y="11049"/>
                  </a:cubicBezTo>
                  <a:cubicBezTo>
                    <a:pt x="7627" y="10666"/>
                    <a:pt x="8205" y="10455"/>
                    <a:pt x="8805" y="10455"/>
                  </a:cubicBezTo>
                  <a:cubicBezTo>
                    <a:pt x="9881" y="10455"/>
                    <a:pt x="10834" y="11142"/>
                    <a:pt x="11152" y="12117"/>
                  </a:cubicBezTo>
                  <a:cubicBezTo>
                    <a:pt x="10489" y="12588"/>
                    <a:pt x="9679" y="12866"/>
                    <a:pt x="8805" y="12866"/>
                  </a:cubicBezTo>
                  <a:cubicBezTo>
                    <a:pt x="6566" y="12866"/>
                    <a:pt x="4745" y="11044"/>
                    <a:pt x="4745" y="8805"/>
                  </a:cubicBezTo>
                  <a:cubicBezTo>
                    <a:pt x="4745" y="6566"/>
                    <a:pt x="6566" y="4745"/>
                    <a:pt x="8805" y="4745"/>
                  </a:cubicBezTo>
                  <a:cubicBezTo>
                    <a:pt x="11044" y="4745"/>
                    <a:pt x="12866" y="6566"/>
                    <a:pt x="12866" y="8805"/>
                  </a:cubicBezTo>
                  <a:cubicBezTo>
                    <a:pt x="12866" y="9908"/>
                    <a:pt x="12423" y="10910"/>
                    <a:pt x="11707" y="11643"/>
                  </a:cubicBezTo>
                  <a:close/>
                  <a:moveTo>
                    <a:pt x="9683" y="8805"/>
                  </a:moveTo>
                  <a:cubicBezTo>
                    <a:pt x="9683" y="9335"/>
                    <a:pt x="9251" y="9767"/>
                    <a:pt x="8721" y="9767"/>
                  </a:cubicBezTo>
                  <a:cubicBezTo>
                    <a:pt x="8190" y="9767"/>
                    <a:pt x="7759" y="9335"/>
                    <a:pt x="7759" y="8805"/>
                  </a:cubicBezTo>
                  <a:cubicBezTo>
                    <a:pt x="7759" y="8275"/>
                    <a:pt x="8190" y="7843"/>
                    <a:pt x="8721" y="7843"/>
                  </a:cubicBezTo>
                  <a:cubicBezTo>
                    <a:pt x="9251" y="7843"/>
                    <a:pt x="9683" y="8275"/>
                    <a:pt x="9683" y="8805"/>
                  </a:cubicBezTo>
                  <a:close/>
                  <a:moveTo>
                    <a:pt x="16388" y="9340"/>
                  </a:moveTo>
                  <a:cubicBezTo>
                    <a:pt x="16092" y="9340"/>
                    <a:pt x="15852" y="9100"/>
                    <a:pt x="15852" y="8805"/>
                  </a:cubicBezTo>
                  <a:cubicBezTo>
                    <a:pt x="15852" y="8510"/>
                    <a:pt x="16092" y="8270"/>
                    <a:pt x="16388" y="8270"/>
                  </a:cubicBezTo>
                  <a:cubicBezTo>
                    <a:pt x="16683" y="8270"/>
                    <a:pt x="16923" y="8510"/>
                    <a:pt x="16923" y="8805"/>
                  </a:cubicBezTo>
                  <a:cubicBezTo>
                    <a:pt x="16923" y="9100"/>
                    <a:pt x="16683" y="9340"/>
                    <a:pt x="16388" y="93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Oval 130">
              <a:extLst>
                <a:ext uri="{FF2B5EF4-FFF2-40B4-BE49-F238E27FC236}">
                  <a16:creationId xmlns:a16="http://schemas.microsoft.com/office/drawing/2014/main" id="{BD826F54-7526-45D8-AD0B-26DAFF16B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201" y="4657726"/>
              <a:ext cx="20638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id="{ABC478D6-C5FD-4E36-89B7-50A3B4D1A26F}"/>
              </a:ext>
            </a:extLst>
          </p:cNvPr>
          <p:cNvGrpSpPr/>
          <p:nvPr/>
        </p:nvGrpSpPr>
        <p:grpSpPr>
          <a:xfrm>
            <a:off x="2465388" y="4305301"/>
            <a:ext cx="406400" cy="560388"/>
            <a:chOff x="2465388" y="4305301"/>
            <a:chExt cx="406400" cy="560388"/>
          </a:xfrm>
        </p:grpSpPr>
        <p:sp>
          <p:nvSpPr>
            <p:cNvPr id="265" name="Freeform 131">
              <a:extLst>
                <a:ext uri="{FF2B5EF4-FFF2-40B4-BE49-F238E27FC236}">
                  <a16:creationId xmlns:a16="http://schemas.microsoft.com/office/drawing/2014/main" id="{6DDFAECC-F82F-4B5F-87EF-1AC153E307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38413" y="4378326"/>
              <a:ext cx="220663" cy="322263"/>
            </a:xfrm>
            <a:custGeom>
              <a:avLst/>
              <a:gdLst>
                <a:gd name="T0" fmla="*/ 5880 w 6906"/>
                <a:gd name="T1" fmla="*/ 1004 h 10112"/>
                <a:gd name="T2" fmla="*/ 3413 w 6906"/>
                <a:gd name="T3" fmla="*/ 13 h 10112"/>
                <a:gd name="T4" fmla="*/ 1035 w 6906"/>
                <a:gd name="T5" fmla="*/ 1018 h 10112"/>
                <a:gd name="T6" fmla="*/ 18 w 6906"/>
                <a:gd name="T7" fmla="*/ 3390 h 10112"/>
                <a:gd name="T8" fmla="*/ 1148 w 6906"/>
                <a:gd name="T9" fmla="*/ 6008 h 10112"/>
                <a:gd name="T10" fmla="*/ 1590 w 6906"/>
                <a:gd name="T11" fmla="*/ 7012 h 10112"/>
                <a:gd name="T12" fmla="*/ 1590 w 6906"/>
                <a:gd name="T13" fmla="*/ 7469 h 10112"/>
                <a:gd name="T14" fmla="*/ 1946 w 6906"/>
                <a:gd name="T15" fmla="*/ 8196 h 10112"/>
                <a:gd name="T16" fmla="*/ 1946 w 6906"/>
                <a:gd name="T17" fmla="*/ 9245 h 10112"/>
                <a:gd name="T18" fmla="*/ 2813 w 6906"/>
                <a:gd name="T19" fmla="*/ 10112 h 10112"/>
                <a:gd name="T20" fmla="*/ 4111 w 6906"/>
                <a:gd name="T21" fmla="*/ 10112 h 10112"/>
                <a:gd name="T22" fmla="*/ 4978 w 6906"/>
                <a:gd name="T23" fmla="*/ 9245 h 10112"/>
                <a:gd name="T24" fmla="*/ 4978 w 6906"/>
                <a:gd name="T25" fmla="*/ 8196 h 10112"/>
                <a:gd name="T26" fmla="*/ 5334 w 6906"/>
                <a:gd name="T27" fmla="*/ 7469 h 10112"/>
                <a:gd name="T28" fmla="*/ 5334 w 6906"/>
                <a:gd name="T29" fmla="*/ 7012 h 10112"/>
                <a:gd name="T30" fmla="*/ 5781 w 6906"/>
                <a:gd name="T31" fmla="*/ 6003 h 10112"/>
                <a:gd name="T32" fmla="*/ 6906 w 6906"/>
                <a:gd name="T33" fmla="*/ 3457 h 10112"/>
                <a:gd name="T34" fmla="*/ 5880 w 6906"/>
                <a:gd name="T35" fmla="*/ 1004 h 10112"/>
                <a:gd name="T36" fmla="*/ 4111 w 6906"/>
                <a:gd name="T37" fmla="*/ 9424 h 10112"/>
                <a:gd name="T38" fmla="*/ 2813 w 6906"/>
                <a:gd name="T39" fmla="*/ 9424 h 10112"/>
                <a:gd name="T40" fmla="*/ 2634 w 6906"/>
                <a:gd name="T41" fmla="*/ 9245 h 10112"/>
                <a:gd name="T42" fmla="*/ 2634 w 6906"/>
                <a:gd name="T43" fmla="*/ 8391 h 10112"/>
                <a:gd name="T44" fmla="*/ 4290 w 6906"/>
                <a:gd name="T45" fmla="*/ 8391 h 10112"/>
                <a:gd name="T46" fmla="*/ 4290 w 6906"/>
                <a:gd name="T47" fmla="*/ 9245 h 10112"/>
                <a:gd name="T48" fmla="*/ 4290 w 6906"/>
                <a:gd name="T49" fmla="*/ 9245 h 10112"/>
                <a:gd name="T50" fmla="*/ 4111 w 6906"/>
                <a:gd name="T51" fmla="*/ 9424 h 10112"/>
                <a:gd name="T52" fmla="*/ 5318 w 6906"/>
                <a:gd name="T53" fmla="*/ 5494 h 10112"/>
                <a:gd name="T54" fmla="*/ 4646 w 6906"/>
                <a:gd name="T55" fmla="*/ 7012 h 10112"/>
                <a:gd name="T56" fmla="*/ 4646 w 6906"/>
                <a:gd name="T57" fmla="*/ 7469 h 10112"/>
                <a:gd name="T58" fmla="*/ 4411 w 6906"/>
                <a:gd name="T59" fmla="*/ 7703 h 10112"/>
                <a:gd name="T60" fmla="*/ 2513 w 6906"/>
                <a:gd name="T61" fmla="*/ 7703 h 10112"/>
                <a:gd name="T62" fmla="*/ 2278 w 6906"/>
                <a:gd name="T63" fmla="*/ 7469 h 10112"/>
                <a:gd name="T64" fmla="*/ 2278 w 6906"/>
                <a:gd name="T65" fmla="*/ 7012 h 10112"/>
                <a:gd name="T66" fmla="*/ 1610 w 6906"/>
                <a:gd name="T67" fmla="*/ 5498 h 10112"/>
                <a:gd name="T68" fmla="*/ 706 w 6906"/>
                <a:gd name="T69" fmla="*/ 3403 h 10112"/>
                <a:gd name="T70" fmla="*/ 3423 w 6906"/>
                <a:gd name="T71" fmla="*/ 701 h 10112"/>
                <a:gd name="T72" fmla="*/ 3462 w 6906"/>
                <a:gd name="T73" fmla="*/ 701 h 10112"/>
                <a:gd name="T74" fmla="*/ 5397 w 6906"/>
                <a:gd name="T75" fmla="*/ 1494 h 10112"/>
                <a:gd name="T76" fmla="*/ 6218 w 6906"/>
                <a:gd name="T77" fmla="*/ 3457 h 10112"/>
                <a:gd name="T78" fmla="*/ 5318 w 6906"/>
                <a:gd name="T79" fmla="*/ 5494 h 1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06" h="10112">
                  <a:moveTo>
                    <a:pt x="5880" y="1004"/>
                  </a:moveTo>
                  <a:cubicBezTo>
                    <a:pt x="5219" y="352"/>
                    <a:pt x="4342" y="0"/>
                    <a:pt x="3413" y="13"/>
                  </a:cubicBezTo>
                  <a:cubicBezTo>
                    <a:pt x="2519" y="25"/>
                    <a:pt x="1674" y="382"/>
                    <a:pt x="1035" y="1018"/>
                  </a:cubicBezTo>
                  <a:cubicBezTo>
                    <a:pt x="397" y="1653"/>
                    <a:pt x="35" y="2496"/>
                    <a:pt x="18" y="3390"/>
                  </a:cubicBezTo>
                  <a:cubicBezTo>
                    <a:pt x="0" y="4385"/>
                    <a:pt x="411" y="5339"/>
                    <a:pt x="1148" y="6008"/>
                  </a:cubicBezTo>
                  <a:cubicBezTo>
                    <a:pt x="1429" y="6263"/>
                    <a:pt x="1590" y="6629"/>
                    <a:pt x="1590" y="7012"/>
                  </a:cubicBezTo>
                  <a:lnTo>
                    <a:pt x="1590" y="7469"/>
                  </a:lnTo>
                  <a:cubicBezTo>
                    <a:pt x="1590" y="7764"/>
                    <a:pt x="1730" y="8027"/>
                    <a:pt x="1946" y="8196"/>
                  </a:cubicBezTo>
                  <a:lnTo>
                    <a:pt x="1946" y="9245"/>
                  </a:lnTo>
                  <a:cubicBezTo>
                    <a:pt x="1946" y="9723"/>
                    <a:pt x="2335" y="10112"/>
                    <a:pt x="2813" y="10112"/>
                  </a:cubicBezTo>
                  <a:lnTo>
                    <a:pt x="4111" y="10112"/>
                  </a:lnTo>
                  <a:cubicBezTo>
                    <a:pt x="4589" y="10112"/>
                    <a:pt x="4978" y="9723"/>
                    <a:pt x="4978" y="9245"/>
                  </a:cubicBezTo>
                  <a:lnTo>
                    <a:pt x="4978" y="8196"/>
                  </a:lnTo>
                  <a:cubicBezTo>
                    <a:pt x="5194" y="8027"/>
                    <a:pt x="5334" y="7764"/>
                    <a:pt x="5334" y="7469"/>
                  </a:cubicBezTo>
                  <a:lnTo>
                    <a:pt x="5334" y="7012"/>
                  </a:lnTo>
                  <a:cubicBezTo>
                    <a:pt x="5334" y="6630"/>
                    <a:pt x="5497" y="6262"/>
                    <a:pt x="5781" y="6003"/>
                  </a:cubicBezTo>
                  <a:cubicBezTo>
                    <a:pt x="6496" y="5351"/>
                    <a:pt x="6906" y="4423"/>
                    <a:pt x="6906" y="3457"/>
                  </a:cubicBezTo>
                  <a:cubicBezTo>
                    <a:pt x="6906" y="2528"/>
                    <a:pt x="6542" y="1657"/>
                    <a:pt x="5880" y="1004"/>
                  </a:cubicBezTo>
                  <a:close/>
                  <a:moveTo>
                    <a:pt x="4111" y="9424"/>
                  </a:moveTo>
                  <a:lnTo>
                    <a:pt x="2813" y="9424"/>
                  </a:lnTo>
                  <a:cubicBezTo>
                    <a:pt x="2714" y="9424"/>
                    <a:pt x="2634" y="9344"/>
                    <a:pt x="2634" y="9245"/>
                  </a:cubicBezTo>
                  <a:lnTo>
                    <a:pt x="2634" y="8391"/>
                  </a:lnTo>
                  <a:lnTo>
                    <a:pt x="4290" y="8391"/>
                  </a:lnTo>
                  <a:lnTo>
                    <a:pt x="4290" y="9245"/>
                  </a:lnTo>
                  <a:lnTo>
                    <a:pt x="4290" y="9245"/>
                  </a:lnTo>
                  <a:cubicBezTo>
                    <a:pt x="4290" y="9344"/>
                    <a:pt x="4210" y="9424"/>
                    <a:pt x="4111" y="9424"/>
                  </a:cubicBezTo>
                  <a:close/>
                  <a:moveTo>
                    <a:pt x="5318" y="5494"/>
                  </a:moveTo>
                  <a:cubicBezTo>
                    <a:pt x="4891" y="5884"/>
                    <a:pt x="4646" y="6437"/>
                    <a:pt x="4646" y="7012"/>
                  </a:cubicBezTo>
                  <a:lnTo>
                    <a:pt x="4646" y="7469"/>
                  </a:lnTo>
                  <a:cubicBezTo>
                    <a:pt x="4646" y="7598"/>
                    <a:pt x="4541" y="7703"/>
                    <a:pt x="4411" y="7703"/>
                  </a:cubicBezTo>
                  <a:lnTo>
                    <a:pt x="2513" y="7703"/>
                  </a:lnTo>
                  <a:cubicBezTo>
                    <a:pt x="2383" y="7703"/>
                    <a:pt x="2278" y="7598"/>
                    <a:pt x="2278" y="7469"/>
                  </a:cubicBezTo>
                  <a:lnTo>
                    <a:pt x="2278" y="7012"/>
                  </a:lnTo>
                  <a:cubicBezTo>
                    <a:pt x="2278" y="6435"/>
                    <a:pt x="2035" y="5884"/>
                    <a:pt x="1610" y="5498"/>
                  </a:cubicBezTo>
                  <a:cubicBezTo>
                    <a:pt x="1021" y="4963"/>
                    <a:pt x="691" y="4199"/>
                    <a:pt x="706" y="3403"/>
                  </a:cubicBezTo>
                  <a:cubicBezTo>
                    <a:pt x="734" y="1934"/>
                    <a:pt x="1953" y="721"/>
                    <a:pt x="3423" y="701"/>
                  </a:cubicBezTo>
                  <a:cubicBezTo>
                    <a:pt x="3436" y="701"/>
                    <a:pt x="3449" y="701"/>
                    <a:pt x="3462" y="701"/>
                  </a:cubicBezTo>
                  <a:cubicBezTo>
                    <a:pt x="4191" y="701"/>
                    <a:pt x="4877" y="982"/>
                    <a:pt x="5397" y="1494"/>
                  </a:cubicBezTo>
                  <a:cubicBezTo>
                    <a:pt x="5927" y="2016"/>
                    <a:pt x="6218" y="2713"/>
                    <a:pt x="6218" y="3457"/>
                  </a:cubicBezTo>
                  <a:cubicBezTo>
                    <a:pt x="6218" y="4230"/>
                    <a:pt x="5890" y="4973"/>
                    <a:pt x="5318" y="54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32">
              <a:extLst>
                <a:ext uri="{FF2B5EF4-FFF2-40B4-BE49-F238E27FC236}">
                  <a16:creationId xmlns:a16="http://schemas.microsoft.com/office/drawing/2014/main" id="{9EA8D9BE-CA7D-4D8E-91B6-9ED426CB8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388" y="4305301"/>
              <a:ext cx="406400" cy="560388"/>
            </a:xfrm>
            <a:custGeom>
              <a:avLst/>
              <a:gdLst>
                <a:gd name="T0" fmla="*/ 12608 w 12785"/>
                <a:gd name="T1" fmla="*/ 9060 h 17610"/>
                <a:gd name="T2" fmla="*/ 11540 w 12785"/>
                <a:gd name="T3" fmla="*/ 7108 h 17610"/>
                <a:gd name="T4" fmla="*/ 11540 w 12785"/>
                <a:gd name="T5" fmla="*/ 5770 h 17610"/>
                <a:gd name="T6" fmla="*/ 5770 w 12785"/>
                <a:gd name="T7" fmla="*/ 0 h 17610"/>
                <a:gd name="T8" fmla="*/ 0 w 12785"/>
                <a:gd name="T9" fmla="*/ 5770 h 17610"/>
                <a:gd name="T10" fmla="*/ 0 w 12785"/>
                <a:gd name="T11" fmla="*/ 6761 h 17610"/>
                <a:gd name="T12" fmla="*/ 1071 w 12785"/>
                <a:gd name="T13" fmla="*/ 10173 h 17610"/>
                <a:gd name="T14" fmla="*/ 1071 w 12785"/>
                <a:gd name="T15" fmla="*/ 13013 h 17610"/>
                <a:gd name="T16" fmla="*/ 1415 w 12785"/>
                <a:gd name="T17" fmla="*/ 13357 h 17610"/>
                <a:gd name="T18" fmla="*/ 1759 w 12785"/>
                <a:gd name="T19" fmla="*/ 13013 h 17610"/>
                <a:gd name="T20" fmla="*/ 1759 w 12785"/>
                <a:gd name="T21" fmla="*/ 10063 h 17610"/>
                <a:gd name="T22" fmla="*/ 1693 w 12785"/>
                <a:gd name="T23" fmla="*/ 9861 h 17610"/>
                <a:gd name="T24" fmla="*/ 688 w 12785"/>
                <a:gd name="T25" fmla="*/ 6761 h 17610"/>
                <a:gd name="T26" fmla="*/ 688 w 12785"/>
                <a:gd name="T27" fmla="*/ 5770 h 17610"/>
                <a:gd name="T28" fmla="*/ 5770 w 12785"/>
                <a:gd name="T29" fmla="*/ 688 h 17610"/>
                <a:gd name="T30" fmla="*/ 10852 w 12785"/>
                <a:gd name="T31" fmla="*/ 5770 h 17610"/>
                <a:gd name="T32" fmla="*/ 10852 w 12785"/>
                <a:gd name="T33" fmla="*/ 7196 h 17610"/>
                <a:gd name="T34" fmla="*/ 10894 w 12785"/>
                <a:gd name="T35" fmla="*/ 7361 h 17610"/>
                <a:gd name="T36" fmla="*/ 12005 w 12785"/>
                <a:gd name="T37" fmla="*/ 9390 h 17610"/>
                <a:gd name="T38" fmla="*/ 11999 w 12785"/>
                <a:gd name="T39" fmla="*/ 9726 h 17610"/>
                <a:gd name="T40" fmla="*/ 11708 w 12785"/>
                <a:gd name="T41" fmla="*/ 9892 h 17610"/>
                <a:gd name="T42" fmla="*/ 11706 w 12785"/>
                <a:gd name="T43" fmla="*/ 9892 h 17610"/>
                <a:gd name="T44" fmla="*/ 11198 w 12785"/>
                <a:gd name="T45" fmla="*/ 9889 h 17610"/>
                <a:gd name="T46" fmla="*/ 10953 w 12785"/>
                <a:gd name="T47" fmla="*/ 9989 h 17610"/>
                <a:gd name="T48" fmla="*/ 10852 w 12785"/>
                <a:gd name="T49" fmla="*/ 10233 h 17610"/>
                <a:gd name="T50" fmla="*/ 10852 w 12785"/>
                <a:gd name="T51" fmla="*/ 11768 h 17610"/>
                <a:gd name="T52" fmla="*/ 9364 w 12785"/>
                <a:gd name="T53" fmla="*/ 13256 h 17610"/>
                <a:gd name="T54" fmla="*/ 8332 w 12785"/>
                <a:gd name="T55" fmla="*/ 13256 h 17610"/>
                <a:gd name="T56" fmla="*/ 7482 w 12785"/>
                <a:gd name="T57" fmla="*/ 14106 h 17610"/>
                <a:gd name="T58" fmla="*/ 7482 w 12785"/>
                <a:gd name="T59" fmla="*/ 16735 h 17610"/>
                <a:gd name="T60" fmla="*/ 2806 w 12785"/>
                <a:gd name="T61" fmla="*/ 14633 h 17610"/>
                <a:gd name="T62" fmla="*/ 2351 w 12785"/>
                <a:gd name="T63" fmla="*/ 14806 h 17610"/>
                <a:gd name="T64" fmla="*/ 2524 w 12785"/>
                <a:gd name="T65" fmla="*/ 15261 h 17610"/>
                <a:gd name="T66" fmla="*/ 7685 w 12785"/>
                <a:gd name="T67" fmla="*/ 17580 h 17610"/>
                <a:gd name="T68" fmla="*/ 7826 w 12785"/>
                <a:gd name="T69" fmla="*/ 17610 h 17610"/>
                <a:gd name="T70" fmla="*/ 8013 w 12785"/>
                <a:gd name="T71" fmla="*/ 17555 h 17610"/>
                <a:gd name="T72" fmla="*/ 8170 w 12785"/>
                <a:gd name="T73" fmla="*/ 17266 h 17610"/>
                <a:gd name="T74" fmla="*/ 8170 w 12785"/>
                <a:gd name="T75" fmla="*/ 14106 h 17610"/>
                <a:gd name="T76" fmla="*/ 8332 w 12785"/>
                <a:gd name="T77" fmla="*/ 13944 h 17610"/>
                <a:gd name="T78" fmla="*/ 9364 w 12785"/>
                <a:gd name="T79" fmla="*/ 13944 h 17610"/>
                <a:gd name="T80" fmla="*/ 11540 w 12785"/>
                <a:gd name="T81" fmla="*/ 11768 h 17610"/>
                <a:gd name="T82" fmla="*/ 11540 w 12785"/>
                <a:gd name="T83" fmla="*/ 10579 h 17610"/>
                <a:gd name="T84" fmla="*/ 11703 w 12785"/>
                <a:gd name="T85" fmla="*/ 10579 h 17610"/>
                <a:gd name="T86" fmla="*/ 11708 w 12785"/>
                <a:gd name="T87" fmla="*/ 10579 h 17610"/>
                <a:gd name="T88" fmla="*/ 12590 w 12785"/>
                <a:gd name="T89" fmla="*/ 10078 h 17610"/>
                <a:gd name="T90" fmla="*/ 12608 w 12785"/>
                <a:gd name="T91" fmla="*/ 9060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785" h="17610">
                  <a:moveTo>
                    <a:pt x="12608" y="9060"/>
                  </a:moveTo>
                  <a:lnTo>
                    <a:pt x="11540" y="7108"/>
                  </a:lnTo>
                  <a:lnTo>
                    <a:pt x="11540" y="5770"/>
                  </a:lnTo>
                  <a:cubicBezTo>
                    <a:pt x="11540" y="2588"/>
                    <a:pt x="8952" y="0"/>
                    <a:pt x="5770" y="0"/>
                  </a:cubicBezTo>
                  <a:cubicBezTo>
                    <a:pt x="2588" y="0"/>
                    <a:pt x="0" y="2588"/>
                    <a:pt x="0" y="5770"/>
                  </a:cubicBezTo>
                  <a:lnTo>
                    <a:pt x="0" y="6761"/>
                  </a:lnTo>
                  <a:cubicBezTo>
                    <a:pt x="0" y="7992"/>
                    <a:pt x="370" y="9169"/>
                    <a:pt x="1071" y="10173"/>
                  </a:cubicBezTo>
                  <a:lnTo>
                    <a:pt x="1071" y="13013"/>
                  </a:lnTo>
                  <a:cubicBezTo>
                    <a:pt x="1071" y="13203"/>
                    <a:pt x="1225" y="13357"/>
                    <a:pt x="1415" y="13357"/>
                  </a:cubicBezTo>
                  <a:cubicBezTo>
                    <a:pt x="1605" y="13357"/>
                    <a:pt x="1759" y="13203"/>
                    <a:pt x="1759" y="13013"/>
                  </a:cubicBezTo>
                  <a:lnTo>
                    <a:pt x="1759" y="10063"/>
                  </a:lnTo>
                  <a:cubicBezTo>
                    <a:pt x="1759" y="9991"/>
                    <a:pt x="1736" y="9920"/>
                    <a:pt x="1693" y="9861"/>
                  </a:cubicBezTo>
                  <a:cubicBezTo>
                    <a:pt x="1036" y="8955"/>
                    <a:pt x="688" y="7883"/>
                    <a:pt x="688" y="6761"/>
                  </a:cubicBezTo>
                  <a:lnTo>
                    <a:pt x="688" y="5770"/>
                  </a:lnTo>
                  <a:cubicBezTo>
                    <a:pt x="688" y="2967"/>
                    <a:pt x="2968" y="688"/>
                    <a:pt x="5770" y="688"/>
                  </a:cubicBezTo>
                  <a:cubicBezTo>
                    <a:pt x="8572" y="688"/>
                    <a:pt x="10852" y="2967"/>
                    <a:pt x="10852" y="5770"/>
                  </a:cubicBezTo>
                  <a:lnTo>
                    <a:pt x="10852" y="7196"/>
                  </a:lnTo>
                  <a:cubicBezTo>
                    <a:pt x="10852" y="7253"/>
                    <a:pt x="10867" y="7310"/>
                    <a:pt x="10894" y="7361"/>
                  </a:cubicBezTo>
                  <a:lnTo>
                    <a:pt x="12005" y="9390"/>
                  </a:lnTo>
                  <a:cubicBezTo>
                    <a:pt x="12089" y="9543"/>
                    <a:pt x="12029" y="9676"/>
                    <a:pt x="11999" y="9726"/>
                  </a:cubicBezTo>
                  <a:cubicBezTo>
                    <a:pt x="11969" y="9776"/>
                    <a:pt x="11882" y="9892"/>
                    <a:pt x="11708" y="9892"/>
                  </a:cubicBezTo>
                  <a:cubicBezTo>
                    <a:pt x="11707" y="9892"/>
                    <a:pt x="11707" y="9892"/>
                    <a:pt x="11706" y="9892"/>
                  </a:cubicBezTo>
                  <a:lnTo>
                    <a:pt x="11198" y="9889"/>
                  </a:lnTo>
                  <a:cubicBezTo>
                    <a:pt x="11105" y="9889"/>
                    <a:pt x="11018" y="9925"/>
                    <a:pt x="10953" y="9989"/>
                  </a:cubicBezTo>
                  <a:cubicBezTo>
                    <a:pt x="10888" y="10054"/>
                    <a:pt x="10852" y="10142"/>
                    <a:pt x="10852" y="10233"/>
                  </a:cubicBezTo>
                  <a:lnTo>
                    <a:pt x="10852" y="11768"/>
                  </a:lnTo>
                  <a:cubicBezTo>
                    <a:pt x="10852" y="12589"/>
                    <a:pt x="10185" y="13256"/>
                    <a:pt x="9364" y="13256"/>
                  </a:cubicBezTo>
                  <a:lnTo>
                    <a:pt x="8332" y="13256"/>
                  </a:lnTo>
                  <a:cubicBezTo>
                    <a:pt x="7863" y="13256"/>
                    <a:pt x="7482" y="13637"/>
                    <a:pt x="7482" y="14106"/>
                  </a:cubicBezTo>
                  <a:lnTo>
                    <a:pt x="7482" y="16735"/>
                  </a:lnTo>
                  <a:lnTo>
                    <a:pt x="2806" y="14633"/>
                  </a:lnTo>
                  <a:cubicBezTo>
                    <a:pt x="2633" y="14555"/>
                    <a:pt x="2429" y="14633"/>
                    <a:pt x="2351" y="14806"/>
                  </a:cubicBezTo>
                  <a:cubicBezTo>
                    <a:pt x="2274" y="14979"/>
                    <a:pt x="2351" y="15183"/>
                    <a:pt x="2524" y="15261"/>
                  </a:cubicBezTo>
                  <a:lnTo>
                    <a:pt x="7685" y="17580"/>
                  </a:lnTo>
                  <a:cubicBezTo>
                    <a:pt x="7730" y="17600"/>
                    <a:pt x="7778" y="17610"/>
                    <a:pt x="7826" y="17610"/>
                  </a:cubicBezTo>
                  <a:cubicBezTo>
                    <a:pt x="7891" y="17610"/>
                    <a:pt x="7956" y="17592"/>
                    <a:pt x="8013" y="17555"/>
                  </a:cubicBezTo>
                  <a:cubicBezTo>
                    <a:pt x="8111" y="17492"/>
                    <a:pt x="8170" y="17383"/>
                    <a:pt x="8170" y="17266"/>
                  </a:cubicBezTo>
                  <a:lnTo>
                    <a:pt x="8170" y="14106"/>
                  </a:lnTo>
                  <a:cubicBezTo>
                    <a:pt x="8170" y="14016"/>
                    <a:pt x="8242" y="13944"/>
                    <a:pt x="8332" y="13944"/>
                  </a:cubicBezTo>
                  <a:lnTo>
                    <a:pt x="9364" y="13944"/>
                  </a:lnTo>
                  <a:cubicBezTo>
                    <a:pt x="10564" y="13944"/>
                    <a:pt x="11540" y="12968"/>
                    <a:pt x="11540" y="11768"/>
                  </a:cubicBezTo>
                  <a:lnTo>
                    <a:pt x="11540" y="10579"/>
                  </a:lnTo>
                  <a:lnTo>
                    <a:pt x="11703" y="10579"/>
                  </a:lnTo>
                  <a:cubicBezTo>
                    <a:pt x="11705" y="10579"/>
                    <a:pt x="11706" y="10579"/>
                    <a:pt x="11708" y="10579"/>
                  </a:cubicBezTo>
                  <a:cubicBezTo>
                    <a:pt x="12073" y="10579"/>
                    <a:pt x="12403" y="10392"/>
                    <a:pt x="12590" y="10078"/>
                  </a:cubicBezTo>
                  <a:cubicBezTo>
                    <a:pt x="12778" y="9763"/>
                    <a:pt x="12785" y="9382"/>
                    <a:pt x="12608" y="90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Oval 133">
              <a:extLst>
                <a:ext uri="{FF2B5EF4-FFF2-40B4-BE49-F238E27FC236}">
                  <a16:creationId xmlns:a16="http://schemas.microsoft.com/office/drawing/2014/main" id="{7CF6E5E8-ABDC-42F4-BCA0-F332094A5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0313" y="47513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B6D9D159-E14B-48CE-A44B-DD4EFAD7B805}"/>
              </a:ext>
            </a:extLst>
          </p:cNvPr>
          <p:cNvGrpSpPr/>
          <p:nvPr/>
        </p:nvGrpSpPr>
        <p:grpSpPr>
          <a:xfrm>
            <a:off x="3367088" y="4348163"/>
            <a:ext cx="560388" cy="474663"/>
            <a:chOff x="3367088" y="4348163"/>
            <a:chExt cx="560388" cy="474663"/>
          </a:xfrm>
        </p:grpSpPr>
        <p:sp>
          <p:nvSpPr>
            <p:cNvPr id="268" name="Oval 134">
              <a:extLst>
                <a:ext uri="{FF2B5EF4-FFF2-40B4-BE49-F238E27FC236}">
                  <a16:creationId xmlns:a16="http://schemas.microsoft.com/office/drawing/2014/main" id="{F89BF511-741B-4F8D-BF3F-74D1BBDBB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5251" y="4413251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35">
              <a:extLst>
                <a:ext uri="{FF2B5EF4-FFF2-40B4-BE49-F238E27FC236}">
                  <a16:creationId xmlns:a16="http://schemas.microsoft.com/office/drawing/2014/main" id="{C6FC7534-FF52-4E68-B17A-D690D1D89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088" y="4614863"/>
              <a:ext cx="368300" cy="207963"/>
            </a:xfrm>
            <a:custGeom>
              <a:avLst/>
              <a:gdLst>
                <a:gd name="T0" fmla="*/ 10510 w 11572"/>
                <a:gd name="T1" fmla="*/ 4403 h 6528"/>
                <a:gd name="T2" fmla="*/ 9175 w 11572"/>
                <a:gd name="T3" fmla="*/ 4403 h 6528"/>
                <a:gd name="T4" fmla="*/ 8830 w 11572"/>
                <a:gd name="T5" fmla="*/ 4748 h 6528"/>
                <a:gd name="T6" fmla="*/ 9175 w 11572"/>
                <a:gd name="T7" fmla="*/ 5093 h 6528"/>
                <a:gd name="T8" fmla="*/ 10510 w 11572"/>
                <a:gd name="T9" fmla="*/ 5093 h 6528"/>
                <a:gd name="T10" fmla="*/ 10882 w 11572"/>
                <a:gd name="T11" fmla="*/ 5466 h 6528"/>
                <a:gd name="T12" fmla="*/ 10510 w 11572"/>
                <a:gd name="T13" fmla="*/ 5838 h 6528"/>
                <a:gd name="T14" fmla="*/ 6918 w 11572"/>
                <a:gd name="T15" fmla="*/ 5838 h 6528"/>
                <a:gd name="T16" fmla="*/ 5525 w 11572"/>
                <a:gd name="T17" fmla="*/ 5185 h 6528"/>
                <a:gd name="T18" fmla="*/ 4666 w 11572"/>
                <a:gd name="T19" fmla="*/ 4153 h 6528"/>
                <a:gd name="T20" fmla="*/ 2817 w 11572"/>
                <a:gd name="T21" fmla="*/ 3253 h 6528"/>
                <a:gd name="T22" fmla="*/ 2817 w 11572"/>
                <a:gd name="T23" fmla="*/ 1224 h 6528"/>
                <a:gd name="T24" fmla="*/ 4082 w 11572"/>
                <a:gd name="T25" fmla="*/ 1224 h 6528"/>
                <a:gd name="T26" fmla="*/ 5747 w 11572"/>
                <a:gd name="T27" fmla="*/ 1896 h 6528"/>
                <a:gd name="T28" fmla="*/ 7601 w 11572"/>
                <a:gd name="T29" fmla="*/ 3685 h 6528"/>
                <a:gd name="T30" fmla="*/ 7614 w 11572"/>
                <a:gd name="T31" fmla="*/ 4156 h 6528"/>
                <a:gd name="T32" fmla="*/ 7139 w 11572"/>
                <a:gd name="T33" fmla="*/ 4176 h 6528"/>
                <a:gd name="T34" fmla="*/ 5683 w 11572"/>
                <a:gd name="T35" fmla="*/ 2842 h 6528"/>
                <a:gd name="T36" fmla="*/ 5196 w 11572"/>
                <a:gd name="T37" fmla="*/ 2863 h 6528"/>
                <a:gd name="T38" fmla="*/ 5217 w 11572"/>
                <a:gd name="T39" fmla="*/ 3350 h 6528"/>
                <a:gd name="T40" fmla="*/ 6673 w 11572"/>
                <a:gd name="T41" fmla="*/ 4685 h 6528"/>
                <a:gd name="T42" fmla="*/ 7366 w 11572"/>
                <a:gd name="T43" fmla="*/ 4954 h 6528"/>
                <a:gd name="T44" fmla="*/ 8121 w 11572"/>
                <a:gd name="T45" fmla="*/ 4624 h 6528"/>
                <a:gd name="T46" fmla="*/ 8079 w 11572"/>
                <a:gd name="T47" fmla="*/ 3189 h 6528"/>
                <a:gd name="T48" fmla="*/ 6225 w 11572"/>
                <a:gd name="T49" fmla="*/ 1400 h 6528"/>
                <a:gd name="T50" fmla="*/ 4082 w 11572"/>
                <a:gd name="T51" fmla="*/ 534 h 6528"/>
                <a:gd name="T52" fmla="*/ 2755 w 11572"/>
                <a:gd name="T53" fmla="*/ 534 h 6528"/>
                <a:gd name="T54" fmla="*/ 1964 w 11572"/>
                <a:gd name="T55" fmla="*/ 0 h 6528"/>
                <a:gd name="T56" fmla="*/ 345 w 11572"/>
                <a:gd name="T57" fmla="*/ 0 h 6528"/>
                <a:gd name="T58" fmla="*/ 0 w 11572"/>
                <a:gd name="T59" fmla="*/ 345 h 6528"/>
                <a:gd name="T60" fmla="*/ 0 w 11572"/>
                <a:gd name="T61" fmla="*/ 2859 h 6528"/>
                <a:gd name="T62" fmla="*/ 345 w 11572"/>
                <a:gd name="T63" fmla="*/ 3204 h 6528"/>
                <a:gd name="T64" fmla="*/ 690 w 11572"/>
                <a:gd name="T65" fmla="*/ 2859 h 6528"/>
                <a:gd name="T66" fmla="*/ 690 w 11572"/>
                <a:gd name="T67" fmla="*/ 689 h 6528"/>
                <a:gd name="T68" fmla="*/ 1964 w 11572"/>
                <a:gd name="T69" fmla="*/ 689 h 6528"/>
                <a:gd name="T70" fmla="*/ 2127 w 11572"/>
                <a:gd name="T71" fmla="*/ 853 h 6528"/>
                <a:gd name="T72" fmla="*/ 2127 w 11572"/>
                <a:gd name="T73" fmla="*/ 3609 h 6528"/>
                <a:gd name="T74" fmla="*/ 1964 w 11572"/>
                <a:gd name="T75" fmla="*/ 3773 h 6528"/>
                <a:gd name="T76" fmla="*/ 1606 w 11572"/>
                <a:gd name="T77" fmla="*/ 3773 h 6528"/>
                <a:gd name="T78" fmla="*/ 1262 w 11572"/>
                <a:gd name="T79" fmla="*/ 4118 h 6528"/>
                <a:gd name="T80" fmla="*/ 1606 w 11572"/>
                <a:gd name="T81" fmla="*/ 4463 h 6528"/>
                <a:gd name="T82" fmla="*/ 1964 w 11572"/>
                <a:gd name="T83" fmla="*/ 4463 h 6528"/>
                <a:gd name="T84" fmla="*/ 2750 w 11572"/>
                <a:gd name="T85" fmla="*/ 3941 h 6528"/>
                <a:gd name="T86" fmla="*/ 4136 w 11572"/>
                <a:gd name="T87" fmla="*/ 4594 h 6528"/>
                <a:gd name="T88" fmla="*/ 4995 w 11572"/>
                <a:gd name="T89" fmla="*/ 5626 h 6528"/>
                <a:gd name="T90" fmla="*/ 6918 w 11572"/>
                <a:gd name="T91" fmla="*/ 6528 h 6528"/>
                <a:gd name="T92" fmla="*/ 10510 w 11572"/>
                <a:gd name="T93" fmla="*/ 6528 h 6528"/>
                <a:gd name="T94" fmla="*/ 11572 w 11572"/>
                <a:gd name="T95" fmla="*/ 5466 h 6528"/>
                <a:gd name="T96" fmla="*/ 10510 w 11572"/>
                <a:gd name="T97" fmla="*/ 4403 h 6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72" h="6528">
                  <a:moveTo>
                    <a:pt x="10510" y="4403"/>
                  </a:moveTo>
                  <a:lnTo>
                    <a:pt x="9175" y="4403"/>
                  </a:lnTo>
                  <a:cubicBezTo>
                    <a:pt x="8985" y="4403"/>
                    <a:pt x="8830" y="4558"/>
                    <a:pt x="8830" y="4748"/>
                  </a:cubicBezTo>
                  <a:cubicBezTo>
                    <a:pt x="8830" y="4939"/>
                    <a:pt x="8985" y="5093"/>
                    <a:pt x="9175" y="5093"/>
                  </a:cubicBezTo>
                  <a:lnTo>
                    <a:pt x="10510" y="5093"/>
                  </a:lnTo>
                  <a:cubicBezTo>
                    <a:pt x="10715" y="5093"/>
                    <a:pt x="10882" y="5260"/>
                    <a:pt x="10882" y="5466"/>
                  </a:cubicBezTo>
                  <a:cubicBezTo>
                    <a:pt x="10882" y="5671"/>
                    <a:pt x="10715" y="5838"/>
                    <a:pt x="10510" y="5838"/>
                  </a:cubicBezTo>
                  <a:lnTo>
                    <a:pt x="6918" y="5838"/>
                  </a:lnTo>
                  <a:cubicBezTo>
                    <a:pt x="6378" y="5838"/>
                    <a:pt x="5870" y="5600"/>
                    <a:pt x="5525" y="5185"/>
                  </a:cubicBezTo>
                  <a:lnTo>
                    <a:pt x="4666" y="4153"/>
                  </a:lnTo>
                  <a:cubicBezTo>
                    <a:pt x="4205" y="3599"/>
                    <a:pt x="3535" y="3274"/>
                    <a:pt x="2817" y="3253"/>
                  </a:cubicBezTo>
                  <a:lnTo>
                    <a:pt x="2817" y="1224"/>
                  </a:lnTo>
                  <a:lnTo>
                    <a:pt x="4082" y="1224"/>
                  </a:lnTo>
                  <a:cubicBezTo>
                    <a:pt x="4706" y="1224"/>
                    <a:pt x="5297" y="1462"/>
                    <a:pt x="5747" y="1896"/>
                  </a:cubicBezTo>
                  <a:lnTo>
                    <a:pt x="7601" y="3685"/>
                  </a:lnTo>
                  <a:cubicBezTo>
                    <a:pt x="7731" y="3812"/>
                    <a:pt x="7737" y="4023"/>
                    <a:pt x="7614" y="4156"/>
                  </a:cubicBezTo>
                  <a:cubicBezTo>
                    <a:pt x="7489" y="4293"/>
                    <a:pt x="7275" y="4301"/>
                    <a:pt x="7139" y="4176"/>
                  </a:cubicBezTo>
                  <a:lnTo>
                    <a:pt x="5683" y="2842"/>
                  </a:lnTo>
                  <a:cubicBezTo>
                    <a:pt x="5543" y="2713"/>
                    <a:pt x="5325" y="2723"/>
                    <a:pt x="5196" y="2863"/>
                  </a:cubicBezTo>
                  <a:cubicBezTo>
                    <a:pt x="5067" y="3003"/>
                    <a:pt x="5077" y="3222"/>
                    <a:pt x="5217" y="3350"/>
                  </a:cubicBezTo>
                  <a:lnTo>
                    <a:pt x="6673" y="4685"/>
                  </a:lnTo>
                  <a:cubicBezTo>
                    <a:pt x="6869" y="4865"/>
                    <a:pt x="7118" y="4954"/>
                    <a:pt x="7366" y="4954"/>
                  </a:cubicBezTo>
                  <a:cubicBezTo>
                    <a:pt x="7643" y="4954"/>
                    <a:pt x="7919" y="4843"/>
                    <a:pt x="8121" y="4624"/>
                  </a:cubicBezTo>
                  <a:cubicBezTo>
                    <a:pt x="8496" y="4217"/>
                    <a:pt x="8478" y="3574"/>
                    <a:pt x="8079" y="3189"/>
                  </a:cubicBezTo>
                  <a:lnTo>
                    <a:pt x="6225" y="1400"/>
                  </a:lnTo>
                  <a:cubicBezTo>
                    <a:pt x="5647" y="842"/>
                    <a:pt x="4886" y="534"/>
                    <a:pt x="4082" y="534"/>
                  </a:cubicBezTo>
                  <a:lnTo>
                    <a:pt x="2755" y="534"/>
                  </a:lnTo>
                  <a:cubicBezTo>
                    <a:pt x="2628" y="221"/>
                    <a:pt x="2321" y="0"/>
                    <a:pt x="1964" y="0"/>
                  </a:cubicBezTo>
                  <a:lnTo>
                    <a:pt x="345" y="0"/>
                  </a:lnTo>
                  <a:cubicBezTo>
                    <a:pt x="154" y="0"/>
                    <a:pt x="0" y="154"/>
                    <a:pt x="0" y="345"/>
                  </a:cubicBezTo>
                  <a:lnTo>
                    <a:pt x="0" y="2859"/>
                  </a:lnTo>
                  <a:cubicBezTo>
                    <a:pt x="0" y="3050"/>
                    <a:pt x="154" y="3204"/>
                    <a:pt x="345" y="3204"/>
                  </a:cubicBezTo>
                  <a:cubicBezTo>
                    <a:pt x="535" y="3204"/>
                    <a:pt x="690" y="3050"/>
                    <a:pt x="690" y="2859"/>
                  </a:cubicBezTo>
                  <a:lnTo>
                    <a:pt x="690" y="689"/>
                  </a:lnTo>
                  <a:lnTo>
                    <a:pt x="1964" y="689"/>
                  </a:lnTo>
                  <a:cubicBezTo>
                    <a:pt x="2054" y="689"/>
                    <a:pt x="2127" y="763"/>
                    <a:pt x="2127" y="853"/>
                  </a:cubicBezTo>
                  <a:lnTo>
                    <a:pt x="2127" y="3609"/>
                  </a:lnTo>
                  <a:cubicBezTo>
                    <a:pt x="2127" y="3700"/>
                    <a:pt x="2054" y="3773"/>
                    <a:pt x="1964" y="3773"/>
                  </a:cubicBezTo>
                  <a:lnTo>
                    <a:pt x="1606" y="3773"/>
                  </a:lnTo>
                  <a:cubicBezTo>
                    <a:pt x="1416" y="3773"/>
                    <a:pt x="1262" y="3928"/>
                    <a:pt x="1262" y="4118"/>
                  </a:cubicBezTo>
                  <a:cubicBezTo>
                    <a:pt x="1262" y="4308"/>
                    <a:pt x="1416" y="4463"/>
                    <a:pt x="1606" y="4463"/>
                  </a:cubicBezTo>
                  <a:lnTo>
                    <a:pt x="1964" y="4463"/>
                  </a:lnTo>
                  <a:cubicBezTo>
                    <a:pt x="2317" y="4463"/>
                    <a:pt x="2620" y="4247"/>
                    <a:pt x="2750" y="3941"/>
                  </a:cubicBezTo>
                  <a:cubicBezTo>
                    <a:pt x="3287" y="3943"/>
                    <a:pt x="3792" y="4180"/>
                    <a:pt x="4136" y="4594"/>
                  </a:cubicBezTo>
                  <a:lnTo>
                    <a:pt x="4995" y="5626"/>
                  </a:lnTo>
                  <a:cubicBezTo>
                    <a:pt x="5472" y="6199"/>
                    <a:pt x="6172" y="6528"/>
                    <a:pt x="6918" y="6528"/>
                  </a:cubicBezTo>
                  <a:lnTo>
                    <a:pt x="10510" y="6528"/>
                  </a:lnTo>
                  <a:cubicBezTo>
                    <a:pt x="11095" y="6528"/>
                    <a:pt x="11572" y="6051"/>
                    <a:pt x="11572" y="5466"/>
                  </a:cubicBezTo>
                  <a:cubicBezTo>
                    <a:pt x="11572" y="4880"/>
                    <a:pt x="11095" y="4403"/>
                    <a:pt x="10510" y="440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36">
              <a:extLst>
                <a:ext uri="{FF2B5EF4-FFF2-40B4-BE49-F238E27FC236}">
                  <a16:creationId xmlns:a16="http://schemas.microsoft.com/office/drawing/2014/main" id="{33B65D35-54ED-4E69-834E-6C2A85D05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676" y="4675188"/>
              <a:ext cx="25400" cy="22225"/>
            </a:xfrm>
            <a:custGeom>
              <a:avLst/>
              <a:gdLst>
                <a:gd name="T0" fmla="*/ 617 w 770"/>
                <a:gd name="T1" fmla="*/ 127 h 730"/>
                <a:gd name="T2" fmla="*/ 130 w 770"/>
                <a:gd name="T3" fmla="*/ 153 h 730"/>
                <a:gd name="T4" fmla="*/ 126 w 770"/>
                <a:gd name="T5" fmla="*/ 158 h 730"/>
                <a:gd name="T6" fmla="*/ 155 w 770"/>
                <a:gd name="T7" fmla="*/ 643 h 730"/>
                <a:gd name="T8" fmla="*/ 384 w 770"/>
                <a:gd name="T9" fmla="*/ 730 h 730"/>
                <a:gd name="T10" fmla="*/ 642 w 770"/>
                <a:gd name="T11" fmla="*/ 615 h 730"/>
                <a:gd name="T12" fmla="*/ 386 w 770"/>
                <a:gd name="T13" fmla="*/ 384 h 730"/>
                <a:gd name="T14" fmla="*/ 642 w 770"/>
                <a:gd name="T15" fmla="*/ 614 h 730"/>
                <a:gd name="T16" fmla="*/ 617 w 770"/>
                <a:gd name="T17" fmla="*/ 127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0" h="730">
                  <a:moveTo>
                    <a:pt x="617" y="127"/>
                  </a:moveTo>
                  <a:cubicBezTo>
                    <a:pt x="475" y="0"/>
                    <a:pt x="257" y="11"/>
                    <a:pt x="130" y="153"/>
                  </a:cubicBezTo>
                  <a:cubicBezTo>
                    <a:pt x="129" y="154"/>
                    <a:pt x="126" y="157"/>
                    <a:pt x="126" y="158"/>
                  </a:cubicBezTo>
                  <a:cubicBezTo>
                    <a:pt x="0" y="300"/>
                    <a:pt x="13" y="517"/>
                    <a:pt x="155" y="643"/>
                  </a:cubicBezTo>
                  <a:cubicBezTo>
                    <a:pt x="221" y="701"/>
                    <a:pt x="303" y="730"/>
                    <a:pt x="384" y="730"/>
                  </a:cubicBezTo>
                  <a:cubicBezTo>
                    <a:pt x="479" y="730"/>
                    <a:pt x="574" y="691"/>
                    <a:pt x="642" y="615"/>
                  </a:cubicBezTo>
                  <a:lnTo>
                    <a:pt x="386" y="384"/>
                  </a:lnTo>
                  <a:lnTo>
                    <a:pt x="642" y="614"/>
                  </a:lnTo>
                  <a:cubicBezTo>
                    <a:pt x="770" y="473"/>
                    <a:pt x="758" y="255"/>
                    <a:pt x="617" y="1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37">
              <a:extLst>
                <a:ext uri="{FF2B5EF4-FFF2-40B4-BE49-F238E27FC236}">
                  <a16:creationId xmlns:a16="http://schemas.microsoft.com/office/drawing/2014/main" id="{0F7C409B-2F15-483C-9989-2BA029545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5863" y="4695826"/>
              <a:ext cx="25400" cy="23813"/>
            </a:xfrm>
            <a:custGeom>
              <a:avLst/>
              <a:gdLst>
                <a:gd name="T0" fmla="*/ 670 w 782"/>
                <a:gd name="T1" fmla="*/ 187 h 736"/>
                <a:gd name="T2" fmla="*/ 188 w 782"/>
                <a:gd name="T3" fmla="*/ 112 h 736"/>
                <a:gd name="T4" fmla="*/ 111 w 782"/>
                <a:gd name="T5" fmla="*/ 594 h 736"/>
                <a:gd name="T6" fmla="*/ 391 w 782"/>
                <a:gd name="T7" fmla="*/ 736 h 736"/>
                <a:gd name="T8" fmla="*/ 593 w 782"/>
                <a:gd name="T9" fmla="*/ 670 h 736"/>
                <a:gd name="T10" fmla="*/ 596 w 782"/>
                <a:gd name="T11" fmla="*/ 668 h 736"/>
                <a:gd name="T12" fmla="*/ 670 w 782"/>
                <a:gd name="T13" fmla="*/ 187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2" h="736">
                  <a:moveTo>
                    <a:pt x="670" y="187"/>
                  </a:moveTo>
                  <a:cubicBezTo>
                    <a:pt x="559" y="33"/>
                    <a:pt x="342" y="0"/>
                    <a:pt x="188" y="112"/>
                  </a:cubicBezTo>
                  <a:cubicBezTo>
                    <a:pt x="34" y="224"/>
                    <a:pt x="0" y="440"/>
                    <a:pt x="111" y="594"/>
                  </a:cubicBezTo>
                  <a:cubicBezTo>
                    <a:pt x="179" y="687"/>
                    <a:pt x="284" y="736"/>
                    <a:pt x="391" y="736"/>
                  </a:cubicBezTo>
                  <a:cubicBezTo>
                    <a:pt x="461" y="736"/>
                    <a:pt x="532" y="714"/>
                    <a:pt x="593" y="670"/>
                  </a:cubicBezTo>
                  <a:lnTo>
                    <a:pt x="596" y="668"/>
                  </a:lnTo>
                  <a:cubicBezTo>
                    <a:pt x="750" y="556"/>
                    <a:pt x="782" y="341"/>
                    <a:pt x="670" y="18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38">
              <a:extLst>
                <a:ext uri="{FF2B5EF4-FFF2-40B4-BE49-F238E27FC236}">
                  <a16:creationId xmlns:a16="http://schemas.microsoft.com/office/drawing/2014/main" id="{DEDC974B-6A83-425A-A908-374C00E7D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713288"/>
              <a:ext cx="25400" cy="22225"/>
            </a:xfrm>
            <a:custGeom>
              <a:avLst/>
              <a:gdLst>
                <a:gd name="T0" fmla="*/ 708 w 786"/>
                <a:gd name="T1" fmla="*/ 250 h 738"/>
                <a:gd name="T2" fmla="*/ 254 w 786"/>
                <a:gd name="T3" fmla="*/ 76 h 738"/>
                <a:gd name="T4" fmla="*/ 72 w 786"/>
                <a:gd name="T5" fmla="*/ 524 h 738"/>
                <a:gd name="T6" fmla="*/ 391 w 786"/>
                <a:gd name="T7" fmla="*/ 738 h 738"/>
                <a:gd name="T8" fmla="*/ 522 w 786"/>
                <a:gd name="T9" fmla="*/ 712 h 738"/>
                <a:gd name="T10" fmla="*/ 536 w 786"/>
                <a:gd name="T11" fmla="*/ 706 h 738"/>
                <a:gd name="T12" fmla="*/ 708 w 786"/>
                <a:gd name="T13" fmla="*/ 25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738">
                  <a:moveTo>
                    <a:pt x="708" y="250"/>
                  </a:moveTo>
                  <a:cubicBezTo>
                    <a:pt x="630" y="77"/>
                    <a:pt x="427" y="0"/>
                    <a:pt x="254" y="76"/>
                  </a:cubicBezTo>
                  <a:cubicBezTo>
                    <a:pt x="82" y="151"/>
                    <a:pt x="0" y="350"/>
                    <a:pt x="72" y="524"/>
                  </a:cubicBezTo>
                  <a:cubicBezTo>
                    <a:pt x="127" y="657"/>
                    <a:pt x="256" y="738"/>
                    <a:pt x="391" y="738"/>
                  </a:cubicBezTo>
                  <a:cubicBezTo>
                    <a:pt x="435" y="738"/>
                    <a:pt x="479" y="729"/>
                    <a:pt x="522" y="712"/>
                  </a:cubicBezTo>
                  <a:cubicBezTo>
                    <a:pt x="526" y="710"/>
                    <a:pt x="532" y="707"/>
                    <a:pt x="536" y="706"/>
                  </a:cubicBezTo>
                  <a:cubicBezTo>
                    <a:pt x="709" y="627"/>
                    <a:pt x="786" y="423"/>
                    <a:pt x="708" y="2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39">
              <a:extLst>
                <a:ext uri="{FF2B5EF4-FFF2-40B4-BE49-F238E27FC236}">
                  <a16:creationId xmlns:a16="http://schemas.microsoft.com/office/drawing/2014/main" id="{21D55F4E-B910-4F66-AB6F-DAE54EFC1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538" y="4722813"/>
              <a:ext cx="25400" cy="23813"/>
            </a:xfrm>
            <a:custGeom>
              <a:avLst/>
              <a:gdLst>
                <a:gd name="T0" fmla="*/ 713 w 752"/>
                <a:gd name="T1" fmla="*/ 305 h 721"/>
                <a:gd name="T2" fmla="*/ 308 w 752"/>
                <a:gd name="T3" fmla="*/ 37 h 721"/>
                <a:gd name="T4" fmla="*/ 33 w 752"/>
                <a:gd name="T5" fmla="*/ 437 h 721"/>
                <a:gd name="T6" fmla="*/ 372 w 752"/>
                <a:gd name="T7" fmla="*/ 721 h 721"/>
                <a:gd name="T8" fmla="*/ 434 w 752"/>
                <a:gd name="T9" fmla="*/ 715 h 721"/>
                <a:gd name="T10" fmla="*/ 447 w 752"/>
                <a:gd name="T11" fmla="*/ 713 h 721"/>
                <a:gd name="T12" fmla="*/ 713 w 752"/>
                <a:gd name="T13" fmla="*/ 305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721">
                  <a:moveTo>
                    <a:pt x="713" y="305"/>
                  </a:moveTo>
                  <a:cubicBezTo>
                    <a:pt x="675" y="119"/>
                    <a:pt x="493" y="0"/>
                    <a:pt x="308" y="37"/>
                  </a:cubicBezTo>
                  <a:cubicBezTo>
                    <a:pt x="123" y="73"/>
                    <a:pt x="0" y="251"/>
                    <a:pt x="33" y="437"/>
                  </a:cubicBezTo>
                  <a:cubicBezTo>
                    <a:pt x="63" y="604"/>
                    <a:pt x="209" y="721"/>
                    <a:pt x="372" y="721"/>
                  </a:cubicBezTo>
                  <a:cubicBezTo>
                    <a:pt x="392" y="721"/>
                    <a:pt x="413" y="719"/>
                    <a:pt x="434" y="715"/>
                  </a:cubicBezTo>
                  <a:cubicBezTo>
                    <a:pt x="438" y="715"/>
                    <a:pt x="442" y="714"/>
                    <a:pt x="447" y="713"/>
                  </a:cubicBezTo>
                  <a:cubicBezTo>
                    <a:pt x="633" y="674"/>
                    <a:pt x="752" y="491"/>
                    <a:pt x="713" y="3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40">
              <a:extLst>
                <a:ext uri="{FF2B5EF4-FFF2-40B4-BE49-F238E27FC236}">
                  <a16:creationId xmlns:a16="http://schemas.microsoft.com/office/drawing/2014/main" id="{D42375FD-1D66-4817-936E-7B12736F1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363" y="4552951"/>
              <a:ext cx="23813" cy="22225"/>
            </a:xfrm>
            <a:custGeom>
              <a:avLst/>
              <a:gdLst>
                <a:gd name="T0" fmla="*/ 714 w 752"/>
                <a:gd name="T1" fmla="*/ 310 h 724"/>
                <a:gd name="T2" fmla="*/ 375 w 752"/>
                <a:gd name="T3" fmla="*/ 375 h 724"/>
                <a:gd name="T4" fmla="*/ 713 w 752"/>
                <a:gd name="T5" fmla="*/ 310 h 724"/>
                <a:gd name="T6" fmla="*/ 309 w 752"/>
                <a:gd name="T7" fmla="*/ 37 h 724"/>
                <a:gd name="T8" fmla="*/ 37 w 752"/>
                <a:gd name="T9" fmla="*/ 441 h 724"/>
                <a:gd name="T10" fmla="*/ 38 w 752"/>
                <a:gd name="T11" fmla="*/ 449 h 724"/>
                <a:gd name="T12" fmla="*/ 376 w 752"/>
                <a:gd name="T13" fmla="*/ 724 h 724"/>
                <a:gd name="T14" fmla="*/ 446 w 752"/>
                <a:gd name="T15" fmla="*/ 717 h 724"/>
                <a:gd name="T16" fmla="*/ 714 w 752"/>
                <a:gd name="T17" fmla="*/ 31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2" h="724">
                  <a:moveTo>
                    <a:pt x="714" y="310"/>
                  </a:moveTo>
                  <a:lnTo>
                    <a:pt x="375" y="375"/>
                  </a:lnTo>
                  <a:lnTo>
                    <a:pt x="713" y="310"/>
                  </a:lnTo>
                  <a:cubicBezTo>
                    <a:pt x="677" y="123"/>
                    <a:pt x="496" y="0"/>
                    <a:pt x="309" y="37"/>
                  </a:cubicBezTo>
                  <a:cubicBezTo>
                    <a:pt x="122" y="73"/>
                    <a:pt x="0" y="254"/>
                    <a:pt x="37" y="441"/>
                  </a:cubicBezTo>
                  <a:lnTo>
                    <a:pt x="38" y="449"/>
                  </a:lnTo>
                  <a:cubicBezTo>
                    <a:pt x="72" y="612"/>
                    <a:pt x="216" y="724"/>
                    <a:pt x="376" y="724"/>
                  </a:cubicBezTo>
                  <a:cubicBezTo>
                    <a:pt x="399" y="724"/>
                    <a:pt x="423" y="722"/>
                    <a:pt x="446" y="717"/>
                  </a:cubicBezTo>
                  <a:cubicBezTo>
                    <a:pt x="633" y="678"/>
                    <a:pt x="752" y="497"/>
                    <a:pt x="714" y="3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41">
              <a:extLst>
                <a:ext uri="{FF2B5EF4-FFF2-40B4-BE49-F238E27FC236}">
                  <a16:creationId xmlns:a16="http://schemas.microsoft.com/office/drawing/2014/main" id="{23EECD5E-84EC-4972-AB05-9BDAE9DF0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363" y="4586288"/>
              <a:ext cx="23813" cy="22225"/>
            </a:xfrm>
            <a:custGeom>
              <a:avLst/>
              <a:gdLst>
                <a:gd name="T0" fmla="*/ 389 w 718"/>
                <a:gd name="T1" fmla="*/ 17 h 710"/>
                <a:gd name="T2" fmla="*/ 15 w 718"/>
                <a:gd name="T3" fmla="*/ 330 h 710"/>
                <a:gd name="T4" fmla="*/ 14 w 718"/>
                <a:gd name="T5" fmla="*/ 338 h 710"/>
                <a:gd name="T6" fmla="*/ 333 w 718"/>
                <a:gd name="T7" fmla="*/ 709 h 710"/>
                <a:gd name="T8" fmla="*/ 358 w 718"/>
                <a:gd name="T9" fmla="*/ 710 h 710"/>
                <a:gd name="T10" fmla="*/ 702 w 718"/>
                <a:gd name="T11" fmla="*/ 391 h 710"/>
                <a:gd name="T12" fmla="*/ 358 w 718"/>
                <a:gd name="T13" fmla="*/ 360 h 710"/>
                <a:gd name="T14" fmla="*/ 702 w 718"/>
                <a:gd name="T15" fmla="*/ 391 h 710"/>
                <a:gd name="T16" fmla="*/ 389 w 718"/>
                <a:gd name="T17" fmla="*/ 17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710">
                  <a:moveTo>
                    <a:pt x="389" y="17"/>
                  </a:moveTo>
                  <a:cubicBezTo>
                    <a:pt x="199" y="0"/>
                    <a:pt x="32" y="140"/>
                    <a:pt x="15" y="330"/>
                  </a:cubicBezTo>
                  <a:cubicBezTo>
                    <a:pt x="15" y="332"/>
                    <a:pt x="14" y="337"/>
                    <a:pt x="14" y="338"/>
                  </a:cubicBezTo>
                  <a:cubicBezTo>
                    <a:pt x="0" y="528"/>
                    <a:pt x="143" y="695"/>
                    <a:pt x="333" y="709"/>
                  </a:cubicBezTo>
                  <a:cubicBezTo>
                    <a:pt x="341" y="709"/>
                    <a:pt x="350" y="710"/>
                    <a:pt x="358" y="710"/>
                  </a:cubicBezTo>
                  <a:cubicBezTo>
                    <a:pt x="537" y="710"/>
                    <a:pt x="688" y="572"/>
                    <a:pt x="702" y="391"/>
                  </a:cubicBezTo>
                  <a:lnTo>
                    <a:pt x="358" y="360"/>
                  </a:lnTo>
                  <a:lnTo>
                    <a:pt x="702" y="391"/>
                  </a:lnTo>
                  <a:cubicBezTo>
                    <a:pt x="718" y="201"/>
                    <a:pt x="578" y="34"/>
                    <a:pt x="389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42">
              <a:extLst>
                <a:ext uri="{FF2B5EF4-FFF2-40B4-BE49-F238E27FC236}">
                  <a16:creationId xmlns:a16="http://schemas.microsoft.com/office/drawing/2014/main" id="{88A7A4CB-5423-423E-AB60-73FAB98FD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726" y="4648201"/>
              <a:ext cx="25400" cy="22225"/>
            </a:xfrm>
            <a:custGeom>
              <a:avLst/>
              <a:gdLst>
                <a:gd name="T0" fmla="*/ 565 w 789"/>
                <a:gd name="T1" fmla="*/ 94 h 740"/>
                <a:gd name="T2" fmla="*/ 94 w 789"/>
                <a:gd name="T3" fmla="*/ 225 h 740"/>
                <a:gd name="T4" fmla="*/ 223 w 789"/>
                <a:gd name="T5" fmla="*/ 695 h 740"/>
                <a:gd name="T6" fmla="*/ 394 w 789"/>
                <a:gd name="T7" fmla="*/ 740 h 740"/>
                <a:gd name="T8" fmla="*/ 694 w 789"/>
                <a:gd name="T9" fmla="*/ 566 h 740"/>
                <a:gd name="T10" fmla="*/ 696 w 789"/>
                <a:gd name="T11" fmla="*/ 562 h 740"/>
                <a:gd name="T12" fmla="*/ 565 w 789"/>
                <a:gd name="T13" fmla="*/ 94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9" h="740">
                  <a:moveTo>
                    <a:pt x="565" y="94"/>
                  </a:moveTo>
                  <a:cubicBezTo>
                    <a:pt x="400" y="0"/>
                    <a:pt x="188" y="59"/>
                    <a:pt x="94" y="225"/>
                  </a:cubicBezTo>
                  <a:cubicBezTo>
                    <a:pt x="0" y="390"/>
                    <a:pt x="58" y="601"/>
                    <a:pt x="223" y="695"/>
                  </a:cubicBezTo>
                  <a:cubicBezTo>
                    <a:pt x="277" y="726"/>
                    <a:pt x="336" y="740"/>
                    <a:pt x="394" y="740"/>
                  </a:cubicBezTo>
                  <a:cubicBezTo>
                    <a:pt x="514" y="740"/>
                    <a:pt x="630" y="678"/>
                    <a:pt x="694" y="566"/>
                  </a:cubicBezTo>
                  <a:cubicBezTo>
                    <a:pt x="694" y="566"/>
                    <a:pt x="695" y="563"/>
                    <a:pt x="696" y="562"/>
                  </a:cubicBezTo>
                  <a:cubicBezTo>
                    <a:pt x="789" y="397"/>
                    <a:pt x="730" y="188"/>
                    <a:pt x="565" y="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43">
              <a:extLst>
                <a:ext uri="{FF2B5EF4-FFF2-40B4-BE49-F238E27FC236}">
                  <a16:creationId xmlns:a16="http://schemas.microsoft.com/office/drawing/2014/main" id="{8891936F-5D19-45DF-89C9-0924A45A5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4618038"/>
              <a:ext cx="23813" cy="22225"/>
            </a:xfrm>
            <a:custGeom>
              <a:avLst/>
              <a:gdLst>
                <a:gd name="T0" fmla="*/ 487 w 772"/>
                <a:gd name="T1" fmla="*/ 55 h 733"/>
                <a:gd name="T2" fmla="*/ 57 w 772"/>
                <a:gd name="T3" fmla="*/ 285 h 733"/>
                <a:gd name="T4" fmla="*/ 283 w 772"/>
                <a:gd name="T5" fmla="*/ 717 h 733"/>
                <a:gd name="T6" fmla="*/ 386 w 772"/>
                <a:gd name="T7" fmla="*/ 733 h 733"/>
                <a:gd name="T8" fmla="*/ 715 w 772"/>
                <a:gd name="T9" fmla="*/ 491 h 733"/>
                <a:gd name="T10" fmla="*/ 717 w 772"/>
                <a:gd name="T11" fmla="*/ 485 h 733"/>
                <a:gd name="T12" fmla="*/ 487 w 772"/>
                <a:gd name="T13" fmla="*/ 55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2" h="733">
                  <a:moveTo>
                    <a:pt x="487" y="55"/>
                  </a:moveTo>
                  <a:cubicBezTo>
                    <a:pt x="304" y="0"/>
                    <a:pt x="112" y="103"/>
                    <a:pt x="57" y="285"/>
                  </a:cubicBezTo>
                  <a:cubicBezTo>
                    <a:pt x="0" y="467"/>
                    <a:pt x="101" y="661"/>
                    <a:pt x="283" y="717"/>
                  </a:cubicBezTo>
                  <a:cubicBezTo>
                    <a:pt x="317" y="728"/>
                    <a:pt x="352" y="733"/>
                    <a:pt x="386" y="733"/>
                  </a:cubicBezTo>
                  <a:cubicBezTo>
                    <a:pt x="533" y="733"/>
                    <a:pt x="669" y="639"/>
                    <a:pt x="715" y="491"/>
                  </a:cubicBezTo>
                  <a:lnTo>
                    <a:pt x="717" y="485"/>
                  </a:lnTo>
                  <a:cubicBezTo>
                    <a:pt x="772" y="303"/>
                    <a:pt x="669" y="110"/>
                    <a:pt x="487" y="5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44">
              <a:extLst>
                <a:ext uri="{FF2B5EF4-FFF2-40B4-BE49-F238E27FC236}">
                  <a16:creationId xmlns:a16="http://schemas.microsoft.com/office/drawing/2014/main" id="{6C040A66-F0FE-4CAA-9B01-71957C5EE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1" y="4608513"/>
              <a:ext cx="23813" cy="22225"/>
            </a:xfrm>
            <a:custGeom>
              <a:avLst/>
              <a:gdLst>
                <a:gd name="T0" fmla="*/ 713 w 757"/>
                <a:gd name="T1" fmla="*/ 300 h 725"/>
                <a:gd name="T2" fmla="*/ 303 w 757"/>
                <a:gd name="T3" fmla="*/ 40 h 725"/>
                <a:gd name="T4" fmla="*/ 41 w 757"/>
                <a:gd name="T5" fmla="*/ 451 h 725"/>
                <a:gd name="T6" fmla="*/ 43 w 757"/>
                <a:gd name="T7" fmla="*/ 462 h 725"/>
                <a:gd name="T8" fmla="*/ 378 w 757"/>
                <a:gd name="T9" fmla="*/ 725 h 725"/>
                <a:gd name="T10" fmla="*/ 459 w 757"/>
                <a:gd name="T11" fmla="*/ 715 h 725"/>
                <a:gd name="T12" fmla="*/ 713 w 757"/>
                <a:gd name="T13" fmla="*/ 30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725">
                  <a:moveTo>
                    <a:pt x="713" y="300"/>
                  </a:moveTo>
                  <a:cubicBezTo>
                    <a:pt x="671" y="116"/>
                    <a:pt x="488" y="0"/>
                    <a:pt x="303" y="40"/>
                  </a:cubicBezTo>
                  <a:cubicBezTo>
                    <a:pt x="117" y="81"/>
                    <a:pt x="0" y="265"/>
                    <a:pt x="41" y="451"/>
                  </a:cubicBezTo>
                  <a:lnTo>
                    <a:pt x="43" y="462"/>
                  </a:lnTo>
                  <a:cubicBezTo>
                    <a:pt x="81" y="619"/>
                    <a:pt x="222" y="725"/>
                    <a:pt x="378" y="725"/>
                  </a:cubicBezTo>
                  <a:cubicBezTo>
                    <a:pt x="405" y="725"/>
                    <a:pt x="432" y="722"/>
                    <a:pt x="459" y="715"/>
                  </a:cubicBezTo>
                  <a:cubicBezTo>
                    <a:pt x="644" y="670"/>
                    <a:pt x="757" y="485"/>
                    <a:pt x="713" y="3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45">
              <a:extLst>
                <a:ext uri="{FF2B5EF4-FFF2-40B4-BE49-F238E27FC236}">
                  <a16:creationId xmlns:a16="http://schemas.microsoft.com/office/drawing/2014/main" id="{247EC21B-B73E-4DD1-9175-F8E064A42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088" y="4510088"/>
              <a:ext cx="25400" cy="23813"/>
            </a:xfrm>
            <a:custGeom>
              <a:avLst/>
              <a:gdLst>
                <a:gd name="T0" fmla="*/ 535 w 785"/>
                <a:gd name="T1" fmla="*/ 78 h 740"/>
                <a:gd name="T2" fmla="*/ 79 w 785"/>
                <a:gd name="T3" fmla="*/ 251 h 740"/>
                <a:gd name="T4" fmla="*/ 75 w 785"/>
                <a:gd name="T5" fmla="*/ 260 h 740"/>
                <a:gd name="T6" fmla="*/ 256 w 785"/>
                <a:gd name="T7" fmla="*/ 712 h 740"/>
                <a:gd name="T8" fmla="*/ 391 w 785"/>
                <a:gd name="T9" fmla="*/ 740 h 740"/>
                <a:gd name="T10" fmla="*/ 708 w 785"/>
                <a:gd name="T11" fmla="*/ 532 h 740"/>
                <a:gd name="T12" fmla="*/ 535 w 785"/>
                <a:gd name="T13" fmla="*/ 78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5" h="740">
                  <a:moveTo>
                    <a:pt x="535" y="78"/>
                  </a:moveTo>
                  <a:cubicBezTo>
                    <a:pt x="362" y="0"/>
                    <a:pt x="157" y="77"/>
                    <a:pt x="79" y="251"/>
                  </a:cubicBezTo>
                  <a:lnTo>
                    <a:pt x="75" y="260"/>
                  </a:lnTo>
                  <a:cubicBezTo>
                    <a:pt x="0" y="435"/>
                    <a:pt x="81" y="637"/>
                    <a:pt x="256" y="712"/>
                  </a:cubicBezTo>
                  <a:cubicBezTo>
                    <a:pt x="300" y="731"/>
                    <a:pt x="346" y="740"/>
                    <a:pt x="391" y="740"/>
                  </a:cubicBezTo>
                  <a:cubicBezTo>
                    <a:pt x="525" y="740"/>
                    <a:pt x="652" y="662"/>
                    <a:pt x="708" y="532"/>
                  </a:cubicBezTo>
                  <a:cubicBezTo>
                    <a:pt x="785" y="359"/>
                    <a:pt x="708" y="157"/>
                    <a:pt x="535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146">
              <a:extLst>
                <a:ext uri="{FF2B5EF4-FFF2-40B4-BE49-F238E27FC236}">
                  <a16:creationId xmlns:a16="http://schemas.microsoft.com/office/drawing/2014/main" id="{CD692038-4DFF-4880-92AD-10DE92272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563" y="4541838"/>
              <a:ext cx="23813" cy="23813"/>
            </a:xfrm>
            <a:custGeom>
              <a:avLst/>
              <a:gdLst>
                <a:gd name="T0" fmla="*/ 446 w 752"/>
                <a:gd name="T1" fmla="*/ 39 h 725"/>
                <a:gd name="T2" fmla="*/ 38 w 752"/>
                <a:gd name="T3" fmla="*/ 306 h 725"/>
                <a:gd name="T4" fmla="*/ 36 w 752"/>
                <a:gd name="T5" fmla="*/ 314 h 725"/>
                <a:gd name="T6" fmla="*/ 309 w 752"/>
                <a:gd name="T7" fmla="*/ 719 h 725"/>
                <a:gd name="T8" fmla="*/ 375 w 752"/>
                <a:gd name="T9" fmla="*/ 725 h 725"/>
                <a:gd name="T10" fmla="*/ 713 w 752"/>
                <a:gd name="T11" fmla="*/ 447 h 725"/>
                <a:gd name="T12" fmla="*/ 446 w 752"/>
                <a:gd name="T13" fmla="*/ 39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725">
                  <a:moveTo>
                    <a:pt x="446" y="39"/>
                  </a:moveTo>
                  <a:cubicBezTo>
                    <a:pt x="259" y="0"/>
                    <a:pt x="77" y="119"/>
                    <a:pt x="38" y="306"/>
                  </a:cubicBezTo>
                  <a:lnTo>
                    <a:pt x="36" y="314"/>
                  </a:lnTo>
                  <a:cubicBezTo>
                    <a:pt x="0" y="501"/>
                    <a:pt x="122" y="682"/>
                    <a:pt x="309" y="719"/>
                  </a:cubicBezTo>
                  <a:cubicBezTo>
                    <a:pt x="331" y="723"/>
                    <a:pt x="353" y="725"/>
                    <a:pt x="375" y="725"/>
                  </a:cubicBezTo>
                  <a:cubicBezTo>
                    <a:pt x="537" y="725"/>
                    <a:pt x="681" y="611"/>
                    <a:pt x="713" y="447"/>
                  </a:cubicBezTo>
                  <a:cubicBezTo>
                    <a:pt x="752" y="260"/>
                    <a:pt x="632" y="78"/>
                    <a:pt x="446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47">
              <a:extLst>
                <a:ext uri="{FF2B5EF4-FFF2-40B4-BE49-F238E27FC236}">
                  <a16:creationId xmlns:a16="http://schemas.microsoft.com/office/drawing/2014/main" id="{07D19084-69E7-4134-982B-74584FD9D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963" y="4481513"/>
              <a:ext cx="25400" cy="23813"/>
            </a:xfrm>
            <a:custGeom>
              <a:avLst/>
              <a:gdLst>
                <a:gd name="T0" fmla="*/ 593 w 783"/>
                <a:gd name="T1" fmla="*/ 111 h 738"/>
                <a:gd name="T2" fmla="*/ 112 w 783"/>
                <a:gd name="T3" fmla="*/ 189 h 738"/>
                <a:gd name="T4" fmla="*/ 390 w 783"/>
                <a:gd name="T5" fmla="*/ 393 h 738"/>
                <a:gd name="T6" fmla="*/ 112 w 783"/>
                <a:gd name="T7" fmla="*/ 190 h 738"/>
                <a:gd name="T8" fmla="*/ 188 w 783"/>
                <a:gd name="T9" fmla="*/ 672 h 738"/>
                <a:gd name="T10" fmla="*/ 390 w 783"/>
                <a:gd name="T11" fmla="*/ 738 h 738"/>
                <a:gd name="T12" fmla="*/ 669 w 783"/>
                <a:gd name="T13" fmla="*/ 596 h 738"/>
                <a:gd name="T14" fmla="*/ 673 w 783"/>
                <a:gd name="T15" fmla="*/ 591 h 738"/>
                <a:gd name="T16" fmla="*/ 593 w 783"/>
                <a:gd name="T17" fmla="*/ 11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3" h="738">
                  <a:moveTo>
                    <a:pt x="593" y="111"/>
                  </a:moveTo>
                  <a:cubicBezTo>
                    <a:pt x="439" y="0"/>
                    <a:pt x="223" y="35"/>
                    <a:pt x="112" y="189"/>
                  </a:cubicBezTo>
                  <a:lnTo>
                    <a:pt x="390" y="393"/>
                  </a:lnTo>
                  <a:lnTo>
                    <a:pt x="112" y="190"/>
                  </a:lnTo>
                  <a:cubicBezTo>
                    <a:pt x="0" y="344"/>
                    <a:pt x="34" y="560"/>
                    <a:pt x="188" y="672"/>
                  </a:cubicBezTo>
                  <a:cubicBezTo>
                    <a:pt x="249" y="716"/>
                    <a:pt x="320" y="738"/>
                    <a:pt x="390" y="738"/>
                  </a:cubicBezTo>
                  <a:cubicBezTo>
                    <a:pt x="497" y="738"/>
                    <a:pt x="602" y="689"/>
                    <a:pt x="669" y="596"/>
                  </a:cubicBezTo>
                  <a:lnTo>
                    <a:pt x="673" y="591"/>
                  </a:lnTo>
                  <a:cubicBezTo>
                    <a:pt x="783" y="436"/>
                    <a:pt x="747" y="222"/>
                    <a:pt x="593" y="1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48">
              <a:extLst>
                <a:ext uri="{FF2B5EF4-FFF2-40B4-BE49-F238E27FC236}">
                  <a16:creationId xmlns:a16="http://schemas.microsoft.com/office/drawing/2014/main" id="{48B0C94D-EC75-4258-BFFF-BEACF4F73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4457701"/>
              <a:ext cx="25400" cy="23813"/>
            </a:xfrm>
            <a:custGeom>
              <a:avLst/>
              <a:gdLst>
                <a:gd name="T0" fmla="*/ 641 w 768"/>
                <a:gd name="T1" fmla="*/ 153 h 729"/>
                <a:gd name="T2" fmla="*/ 154 w 768"/>
                <a:gd name="T3" fmla="*/ 127 h 729"/>
                <a:gd name="T4" fmla="*/ 151 w 768"/>
                <a:gd name="T5" fmla="*/ 130 h 729"/>
                <a:gd name="T6" fmla="*/ 127 w 768"/>
                <a:gd name="T7" fmla="*/ 615 h 729"/>
                <a:gd name="T8" fmla="*/ 383 w 768"/>
                <a:gd name="T9" fmla="*/ 729 h 729"/>
                <a:gd name="T10" fmla="*/ 615 w 768"/>
                <a:gd name="T11" fmla="*/ 640 h 729"/>
                <a:gd name="T12" fmla="*/ 641 w 768"/>
                <a:gd name="T13" fmla="*/ 153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8" h="729">
                  <a:moveTo>
                    <a:pt x="641" y="153"/>
                  </a:moveTo>
                  <a:cubicBezTo>
                    <a:pt x="514" y="11"/>
                    <a:pt x="296" y="0"/>
                    <a:pt x="154" y="127"/>
                  </a:cubicBezTo>
                  <a:cubicBezTo>
                    <a:pt x="154" y="127"/>
                    <a:pt x="151" y="130"/>
                    <a:pt x="151" y="130"/>
                  </a:cubicBezTo>
                  <a:cubicBezTo>
                    <a:pt x="10" y="257"/>
                    <a:pt x="0" y="474"/>
                    <a:pt x="127" y="615"/>
                  </a:cubicBezTo>
                  <a:cubicBezTo>
                    <a:pt x="195" y="690"/>
                    <a:pt x="289" y="729"/>
                    <a:pt x="383" y="729"/>
                  </a:cubicBezTo>
                  <a:cubicBezTo>
                    <a:pt x="466" y="729"/>
                    <a:pt x="549" y="699"/>
                    <a:pt x="615" y="640"/>
                  </a:cubicBezTo>
                  <a:cubicBezTo>
                    <a:pt x="757" y="512"/>
                    <a:pt x="768" y="294"/>
                    <a:pt x="641" y="1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49">
              <a:extLst>
                <a:ext uri="{FF2B5EF4-FFF2-40B4-BE49-F238E27FC236}">
                  <a16:creationId xmlns:a16="http://schemas.microsoft.com/office/drawing/2014/main" id="{D4CD11E3-1DE1-40E3-957F-DE89D8F76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9176" y="4438651"/>
              <a:ext cx="25400" cy="23813"/>
            </a:xfrm>
            <a:custGeom>
              <a:avLst/>
              <a:gdLst>
                <a:gd name="T0" fmla="*/ 698 w 791"/>
                <a:gd name="T1" fmla="*/ 226 h 741"/>
                <a:gd name="T2" fmla="*/ 229 w 791"/>
                <a:gd name="T3" fmla="*/ 93 h 741"/>
                <a:gd name="T4" fmla="*/ 222 w 791"/>
                <a:gd name="T5" fmla="*/ 97 h 741"/>
                <a:gd name="T6" fmla="*/ 95 w 791"/>
                <a:gd name="T7" fmla="*/ 568 h 741"/>
                <a:gd name="T8" fmla="*/ 394 w 791"/>
                <a:gd name="T9" fmla="*/ 741 h 741"/>
                <a:gd name="T10" fmla="*/ 566 w 791"/>
                <a:gd name="T11" fmla="*/ 695 h 741"/>
                <a:gd name="T12" fmla="*/ 698 w 791"/>
                <a:gd name="T13" fmla="*/ 226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1" h="741">
                  <a:moveTo>
                    <a:pt x="698" y="226"/>
                  </a:moveTo>
                  <a:cubicBezTo>
                    <a:pt x="605" y="59"/>
                    <a:pt x="395" y="0"/>
                    <a:pt x="229" y="93"/>
                  </a:cubicBezTo>
                  <a:cubicBezTo>
                    <a:pt x="228" y="94"/>
                    <a:pt x="224" y="96"/>
                    <a:pt x="222" y="97"/>
                  </a:cubicBezTo>
                  <a:cubicBezTo>
                    <a:pt x="57" y="192"/>
                    <a:pt x="0" y="403"/>
                    <a:pt x="95" y="568"/>
                  </a:cubicBezTo>
                  <a:cubicBezTo>
                    <a:pt x="159" y="679"/>
                    <a:pt x="275" y="741"/>
                    <a:pt x="394" y="741"/>
                  </a:cubicBezTo>
                  <a:cubicBezTo>
                    <a:pt x="453" y="741"/>
                    <a:pt x="512" y="726"/>
                    <a:pt x="566" y="695"/>
                  </a:cubicBezTo>
                  <a:cubicBezTo>
                    <a:pt x="732" y="602"/>
                    <a:pt x="791" y="392"/>
                    <a:pt x="698" y="2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50">
              <a:extLst>
                <a:ext uri="{FF2B5EF4-FFF2-40B4-BE49-F238E27FC236}">
                  <a16:creationId xmlns:a16="http://schemas.microsoft.com/office/drawing/2014/main" id="{36466B4C-5034-4FC5-B168-F183FC945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338" y="4425951"/>
              <a:ext cx="25400" cy="22225"/>
            </a:xfrm>
            <a:custGeom>
              <a:avLst/>
              <a:gdLst>
                <a:gd name="T0" fmla="*/ 718 w 777"/>
                <a:gd name="T1" fmla="*/ 281 h 733"/>
                <a:gd name="T2" fmla="*/ 285 w 777"/>
                <a:gd name="T3" fmla="*/ 59 h 733"/>
                <a:gd name="T4" fmla="*/ 386 w 777"/>
                <a:gd name="T5" fmla="*/ 388 h 733"/>
                <a:gd name="T6" fmla="*/ 284 w 777"/>
                <a:gd name="T7" fmla="*/ 59 h 733"/>
                <a:gd name="T8" fmla="*/ 56 w 777"/>
                <a:gd name="T9" fmla="*/ 490 h 733"/>
                <a:gd name="T10" fmla="*/ 386 w 777"/>
                <a:gd name="T11" fmla="*/ 733 h 733"/>
                <a:gd name="T12" fmla="*/ 487 w 777"/>
                <a:gd name="T13" fmla="*/ 718 h 733"/>
                <a:gd name="T14" fmla="*/ 495 w 777"/>
                <a:gd name="T15" fmla="*/ 715 h 733"/>
                <a:gd name="T16" fmla="*/ 718 w 777"/>
                <a:gd name="T17" fmla="*/ 281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7" h="733">
                  <a:moveTo>
                    <a:pt x="718" y="281"/>
                  </a:moveTo>
                  <a:cubicBezTo>
                    <a:pt x="660" y="100"/>
                    <a:pt x="466" y="0"/>
                    <a:pt x="285" y="59"/>
                  </a:cubicBezTo>
                  <a:lnTo>
                    <a:pt x="386" y="388"/>
                  </a:lnTo>
                  <a:lnTo>
                    <a:pt x="284" y="59"/>
                  </a:lnTo>
                  <a:cubicBezTo>
                    <a:pt x="103" y="115"/>
                    <a:pt x="0" y="308"/>
                    <a:pt x="56" y="490"/>
                  </a:cubicBezTo>
                  <a:cubicBezTo>
                    <a:pt x="102" y="638"/>
                    <a:pt x="238" y="733"/>
                    <a:pt x="386" y="733"/>
                  </a:cubicBezTo>
                  <a:cubicBezTo>
                    <a:pt x="419" y="733"/>
                    <a:pt x="453" y="728"/>
                    <a:pt x="487" y="718"/>
                  </a:cubicBezTo>
                  <a:cubicBezTo>
                    <a:pt x="489" y="717"/>
                    <a:pt x="494" y="716"/>
                    <a:pt x="495" y="715"/>
                  </a:cubicBezTo>
                  <a:cubicBezTo>
                    <a:pt x="676" y="657"/>
                    <a:pt x="777" y="462"/>
                    <a:pt x="718" y="28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51">
              <a:extLst>
                <a:ext uri="{FF2B5EF4-FFF2-40B4-BE49-F238E27FC236}">
                  <a16:creationId xmlns:a16="http://schemas.microsoft.com/office/drawing/2014/main" id="{BD7FA733-6425-4176-BD17-E48EC8EB5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676" y="4419601"/>
              <a:ext cx="23813" cy="22225"/>
            </a:xfrm>
            <a:custGeom>
              <a:avLst/>
              <a:gdLst>
                <a:gd name="T0" fmla="*/ 705 w 722"/>
                <a:gd name="T1" fmla="*/ 329 h 704"/>
                <a:gd name="T2" fmla="*/ 332 w 722"/>
                <a:gd name="T3" fmla="*/ 16 h 704"/>
                <a:gd name="T4" fmla="*/ 328 w 722"/>
                <a:gd name="T5" fmla="*/ 16 h 704"/>
                <a:gd name="T6" fmla="*/ 17 w 722"/>
                <a:gd name="T7" fmla="*/ 390 h 704"/>
                <a:gd name="T8" fmla="*/ 362 w 722"/>
                <a:gd name="T9" fmla="*/ 704 h 704"/>
                <a:gd name="T10" fmla="*/ 392 w 722"/>
                <a:gd name="T11" fmla="*/ 703 h 704"/>
                <a:gd name="T12" fmla="*/ 705 w 722"/>
                <a:gd name="T13" fmla="*/ 32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2" h="704">
                  <a:moveTo>
                    <a:pt x="705" y="329"/>
                  </a:moveTo>
                  <a:cubicBezTo>
                    <a:pt x="689" y="140"/>
                    <a:pt x="521" y="0"/>
                    <a:pt x="332" y="16"/>
                  </a:cubicBezTo>
                  <a:lnTo>
                    <a:pt x="328" y="16"/>
                  </a:lnTo>
                  <a:cubicBezTo>
                    <a:pt x="139" y="33"/>
                    <a:pt x="0" y="200"/>
                    <a:pt x="17" y="390"/>
                  </a:cubicBezTo>
                  <a:cubicBezTo>
                    <a:pt x="33" y="569"/>
                    <a:pt x="185" y="704"/>
                    <a:pt x="362" y="704"/>
                  </a:cubicBezTo>
                  <a:cubicBezTo>
                    <a:pt x="372" y="704"/>
                    <a:pt x="382" y="704"/>
                    <a:pt x="392" y="703"/>
                  </a:cubicBezTo>
                  <a:cubicBezTo>
                    <a:pt x="582" y="686"/>
                    <a:pt x="722" y="519"/>
                    <a:pt x="705" y="3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152">
              <a:extLst>
                <a:ext uri="{FF2B5EF4-FFF2-40B4-BE49-F238E27FC236}">
                  <a16:creationId xmlns:a16="http://schemas.microsoft.com/office/drawing/2014/main" id="{16C73EEB-3D73-46D6-8DB3-94F9950A9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976" y="4576763"/>
              <a:ext cx="22225" cy="22225"/>
            </a:xfrm>
            <a:custGeom>
              <a:avLst/>
              <a:gdLst>
                <a:gd name="T0" fmla="*/ 695 w 698"/>
                <a:gd name="T1" fmla="*/ 341 h 700"/>
                <a:gd name="T2" fmla="*/ 340 w 698"/>
                <a:gd name="T3" fmla="*/ 6 h 700"/>
                <a:gd name="T4" fmla="*/ 6 w 698"/>
                <a:gd name="T5" fmla="*/ 359 h 700"/>
                <a:gd name="T6" fmla="*/ 351 w 698"/>
                <a:gd name="T7" fmla="*/ 355 h 700"/>
                <a:gd name="T8" fmla="*/ 6 w 698"/>
                <a:gd name="T9" fmla="*/ 360 h 700"/>
                <a:gd name="T10" fmla="*/ 350 w 698"/>
                <a:gd name="T11" fmla="*/ 700 h 700"/>
                <a:gd name="T12" fmla="*/ 356 w 698"/>
                <a:gd name="T13" fmla="*/ 700 h 700"/>
                <a:gd name="T14" fmla="*/ 695 w 698"/>
                <a:gd name="T15" fmla="*/ 350 h 700"/>
                <a:gd name="T16" fmla="*/ 695 w 698"/>
                <a:gd name="T17" fmla="*/ 34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8" h="700">
                  <a:moveTo>
                    <a:pt x="695" y="341"/>
                  </a:moveTo>
                  <a:cubicBezTo>
                    <a:pt x="689" y="151"/>
                    <a:pt x="531" y="0"/>
                    <a:pt x="340" y="6"/>
                  </a:cubicBezTo>
                  <a:cubicBezTo>
                    <a:pt x="150" y="11"/>
                    <a:pt x="0" y="169"/>
                    <a:pt x="6" y="359"/>
                  </a:cubicBezTo>
                  <a:lnTo>
                    <a:pt x="351" y="355"/>
                  </a:lnTo>
                  <a:lnTo>
                    <a:pt x="6" y="360"/>
                  </a:lnTo>
                  <a:cubicBezTo>
                    <a:pt x="9" y="549"/>
                    <a:pt x="162" y="700"/>
                    <a:pt x="350" y="700"/>
                  </a:cubicBezTo>
                  <a:cubicBezTo>
                    <a:pt x="352" y="700"/>
                    <a:pt x="354" y="700"/>
                    <a:pt x="356" y="700"/>
                  </a:cubicBezTo>
                  <a:cubicBezTo>
                    <a:pt x="546" y="697"/>
                    <a:pt x="698" y="540"/>
                    <a:pt x="695" y="350"/>
                  </a:cubicBezTo>
                  <a:cubicBezTo>
                    <a:pt x="695" y="348"/>
                    <a:pt x="695" y="343"/>
                    <a:pt x="695" y="3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153">
              <a:extLst>
                <a:ext uri="{FF2B5EF4-FFF2-40B4-BE49-F238E27FC236}">
                  <a16:creationId xmlns:a16="http://schemas.microsoft.com/office/drawing/2014/main" id="{39726A1D-0A7D-4754-93BB-AE57C5423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76" y="4478338"/>
              <a:ext cx="100013" cy="212725"/>
            </a:xfrm>
            <a:custGeom>
              <a:avLst/>
              <a:gdLst>
                <a:gd name="T0" fmla="*/ 1923 w 3137"/>
                <a:gd name="T1" fmla="*/ 3009 h 6706"/>
                <a:gd name="T2" fmla="*/ 1655 w 3137"/>
                <a:gd name="T3" fmla="*/ 3009 h 6706"/>
                <a:gd name="T4" fmla="*/ 1482 w 3137"/>
                <a:gd name="T5" fmla="*/ 3009 h 6706"/>
                <a:gd name="T6" fmla="*/ 1214 w 3137"/>
                <a:gd name="T7" fmla="*/ 3009 h 6706"/>
                <a:gd name="T8" fmla="*/ 690 w 3137"/>
                <a:gd name="T9" fmla="*/ 2485 h 6706"/>
                <a:gd name="T10" fmla="*/ 690 w 3137"/>
                <a:gd name="T11" fmla="*/ 2072 h 6706"/>
                <a:gd name="T12" fmla="*/ 1214 w 3137"/>
                <a:gd name="T13" fmla="*/ 1548 h 6706"/>
                <a:gd name="T14" fmla="*/ 2000 w 3137"/>
                <a:gd name="T15" fmla="*/ 1548 h 6706"/>
                <a:gd name="T16" fmla="*/ 2447 w 3137"/>
                <a:gd name="T17" fmla="*/ 1995 h 6706"/>
                <a:gd name="T18" fmla="*/ 2792 w 3137"/>
                <a:gd name="T19" fmla="*/ 2340 h 6706"/>
                <a:gd name="T20" fmla="*/ 3137 w 3137"/>
                <a:gd name="T21" fmla="*/ 1995 h 6706"/>
                <a:gd name="T22" fmla="*/ 2000 w 3137"/>
                <a:gd name="T23" fmla="*/ 858 h 6706"/>
                <a:gd name="T24" fmla="*/ 1913 w 3137"/>
                <a:gd name="T25" fmla="*/ 858 h 6706"/>
                <a:gd name="T26" fmla="*/ 1913 w 3137"/>
                <a:gd name="T27" fmla="*/ 345 h 6706"/>
                <a:gd name="T28" fmla="*/ 1568 w 3137"/>
                <a:gd name="T29" fmla="*/ 0 h 6706"/>
                <a:gd name="T30" fmla="*/ 1224 w 3137"/>
                <a:gd name="T31" fmla="*/ 345 h 6706"/>
                <a:gd name="T32" fmla="*/ 1224 w 3137"/>
                <a:gd name="T33" fmla="*/ 858 h 6706"/>
                <a:gd name="T34" fmla="*/ 1214 w 3137"/>
                <a:gd name="T35" fmla="*/ 858 h 6706"/>
                <a:gd name="T36" fmla="*/ 0 w 3137"/>
                <a:gd name="T37" fmla="*/ 2072 h 6706"/>
                <a:gd name="T38" fmla="*/ 0 w 3137"/>
                <a:gd name="T39" fmla="*/ 2485 h 6706"/>
                <a:gd name="T40" fmla="*/ 1214 w 3137"/>
                <a:gd name="T41" fmla="*/ 3698 h 6706"/>
                <a:gd name="T42" fmla="*/ 1655 w 3137"/>
                <a:gd name="T43" fmla="*/ 3698 h 6706"/>
                <a:gd name="T44" fmla="*/ 1656 w 3137"/>
                <a:gd name="T45" fmla="*/ 3698 h 6706"/>
                <a:gd name="T46" fmla="*/ 1923 w 3137"/>
                <a:gd name="T47" fmla="*/ 3698 h 6706"/>
                <a:gd name="T48" fmla="*/ 2447 w 3137"/>
                <a:gd name="T49" fmla="*/ 4222 h 6706"/>
                <a:gd name="T50" fmla="*/ 2447 w 3137"/>
                <a:gd name="T51" fmla="*/ 4635 h 6706"/>
                <a:gd name="T52" fmla="*/ 1923 w 3137"/>
                <a:gd name="T53" fmla="*/ 5159 h 6706"/>
                <a:gd name="T54" fmla="*/ 1137 w 3137"/>
                <a:gd name="T55" fmla="*/ 5159 h 6706"/>
                <a:gd name="T56" fmla="*/ 690 w 3137"/>
                <a:gd name="T57" fmla="*/ 4712 h 6706"/>
                <a:gd name="T58" fmla="*/ 345 w 3137"/>
                <a:gd name="T59" fmla="*/ 4367 h 6706"/>
                <a:gd name="T60" fmla="*/ 0 w 3137"/>
                <a:gd name="T61" fmla="*/ 4712 h 6706"/>
                <a:gd name="T62" fmla="*/ 1137 w 3137"/>
                <a:gd name="T63" fmla="*/ 5848 h 6706"/>
                <a:gd name="T64" fmla="*/ 1224 w 3137"/>
                <a:gd name="T65" fmla="*/ 5848 h 6706"/>
                <a:gd name="T66" fmla="*/ 1224 w 3137"/>
                <a:gd name="T67" fmla="*/ 6362 h 6706"/>
                <a:gd name="T68" fmla="*/ 1568 w 3137"/>
                <a:gd name="T69" fmla="*/ 6706 h 6706"/>
                <a:gd name="T70" fmla="*/ 1913 w 3137"/>
                <a:gd name="T71" fmla="*/ 6362 h 6706"/>
                <a:gd name="T72" fmla="*/ 1913 w 3137"/>
                <a:gd name="T73" fmla="*/ 5848 h 6706"/>
                <a:gd name="T74" fmla="*/ 1923 w 3137"/>
                <a:gd name="T75" fmla="*/ 5848 h 6706"/>
                <a:gd name="T76" fmla="*/ 3137 w 3137"/>
                <a:gd name="T77" fmla="*/ 4635 h 6706"/>
                <a:gd name="T78" fmla="*/ 3137 w 3137"/>
                <a:gd name="T79" fmla="*/ 4222 h 6706"/>
                <a:gd name="T80" fmla="*/ 1923 w 3137"/>
                <a:gd name="T81" fmla="*/ 3009 h 6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37" h="6706">
                  <a:moveTo>
                    <a:pt x="1923" y="3009"/>
                  </a:moveTo>
                  <a:lnTo>
                    <a:pt x="1655" y="3009"/>
                  </a:lnTo>
                  <a:lnTo>
                    <a:pt x="1482" y="3009"/>
                  </a:lnTo>
                  <a:lnTo>
                    <a:pt x="1214" y="3009"/>
                  </a:lnTo>
                  <a:cubicBezTo>
                    <a:pt x="925" y="3009"/>
                    <a:pt x="690" y="2774"/>
                    <a:pt x="690" y="2485"/>
                  </a:cubicBezTo>
                  <a:lnTo>
                    <a:pt x="690" y="2072"/>
                  </a:lnTo>
                  <a:cubicBezTo>
                    <a:pt x="690" y="1783"/>
                    <a:pt x="925" y="1548"/>
                    <a:pt x="1214" y="1548"/>
                  </a:cubicBezTo>
                  <a:lnTo>
                    <a:pt x="2000" y="1548"/>
                  </a:lnTo>
                  <a:cubicBezTo>
                    <a:pt x="2246" y="1548"/>
                    <a:pt x="2447" y="1749"/>
                    <a:pt x="2447" y="1995"/>
                  </a:cubicBezTo>
                  <a:cubicBezTo>
                    <a:pt x="2447" y="2186"/>
                    <a:pt x="2602" y="2340"/>
                    <a:pt x="2792" y="2340"/>
                  </a:cubicBezTo>
                  <a:cubicBezTo>
                    <a:pt x="2982" y="2340"/>
                    <a:pt x="3137" y="2186"/>
                    <a:pt x="3137" y="1995"/>
                  </a:cubicBezTo>
                  <a:cubicBezTo>
                    <a:pt x="3137" y="1368"/>
                    <a:pt x="2627" y="858"/>
                    <a:pt x="2000" y="858"/>
                  </a:cubicBezTo>
                  <a:lnTo>
                    <a:pt x="1913" y="858"/>
                  </a:lnTo>
                  <a:lnTo>
                    <a:pt x="1913" y="345"/>
                  </a:lnTo>
                  <a:cubicBezTo>
                    <a:pt x="1913" y="155"/>
                    <a:pt x="1759" y="0"/>
                    <a:pt x="1568" y="0"/>
                  </a:cubicBezTo>
                  <a:cubicBezTo>
                    <a:pt x="1378" y="0"/>
                    <a:pt x="1224" y="155"/>
                    <a:pt x="1224" y="345"/>
                  </a:cubicBezTo>
                  <a:lnTo>
                    <a:pt x="1224" y="858"/>
                  </a:lnTo>
                  <a:lnTo>
                    <a:pt x="1214" y="858"/>
                  </a:lnTo>
                  <a:cubicBezTo>
                    <a:pt x="544" y="858"/>
                    <a:pt x="0" y="1403"/>
                    <a:pt x="0" y="2072"/>
                  </a:cubicBezTo>
                  <a:lnTo>
                    <a:pt x="0" y="2485"/>
                  </a:lnTo>
                  <a:cubicBezTo>
                    <a:pt x="0" y="3154"/>
                    <a:pt x="545" y="3698"/>
                    <a:pt x="1214" y="3698"/>
                  </a:cubicBezTo>
                  <a:lnTo>
                    <a:pt x="1655" y="3698"/>
                  </a:lnTo>
                  <a:cubicBezTo>
                    <a:pt x="1656" y="3698"/>
                    <a:pt x="1656" y="3698"/>
                    <a:pt x="1656" y="3698"/>
                  </a:cubicBezTo>
                  <a:lnTo>
                    <a:pt x="1923" y="3698"/>
                  </a:lnTo>
                  <a:cubicBezTo>
                    <a:pt x="2212" y="3698"/>
                    <a:pt x="2447" y="3933"/>
                    <a:pt x="2447" y="4222"/>
                  </a:cubicBezTo>
                  <a:lnTo>
                    <a:pt x="2447" y="4635"/>
                  </a:lnTo>
                  <a:cubicBezTo>
                    <a:pt x="2447" y="4924"/>
                    <a:pt x="2212" y="5159"/>
                    <a:pt x="1923" y="5159"/>
                  </a:cubicBezTo>
                  <a:lnTo>
                    <a:pt x="1137" y="5159"/>
                  </a:lnTo>
                  <a:cubicBezTo>
                    <a:pt x="890" y="5159"/>
                    <a:pt x="690" y="4958"/>
                    <a:pt x="690" y="4712"/>
                  </a:cubicBezTo>
                  <a:cubicBezTo>
                    <a:pt x="690" y="4521"/>
                    <a:pt x="535" y="4367"/>
                    <a:pt x="345" y="4367"/>
                  </a:cubicBezTo>
                  <a:cubicBezTo>
                    <a:pt x="154" y="4367"/>
                    <a:pt x="0" y="4521"/>
                    <a:pt x="0" y="4712"/>
                  </a:cubicBezTo>
                  <a:cubicBezTo>
                    <a:pt x="0" y="5338"/>
                    <a:pt x="510" y="5848"/>
                    <a:pt x="1137" y="5848"/>
                  </a:cubicBezTo>
                  <a:lnTo>
                    <a:pt x="1224" y="5848"/>
                  </a:lnTo>
                  <a:lnTo>
                    <a:pt x="1224" y="6362"/>
                  </a:lnTo>
                  <a:cubicBezTo>
                    <a:pt x="1224" y="6552"/>
                    <a:pt x="1378" y="6706"/>
                    <a:pt x="1568" y="6706"/>
                  </a:cubicBezTo>
                  <a:cubicBezTo>
                    <a:pt x="1759" y="6706"/>
                    <a:pt x="1913" y="6552"/>
                    <a:pt x="1913" y="6362"/>
                  </a:cubicBezTo>
                  <a:lnTo>
                    <a:pt x="1913" y="5848"/>
                  </a:lnTo>
                  <a:lnTo>
                    <a:pt x="1923" y="5848"/>
                  </a:lnTo>
                  <a:cubicBezTo>
                    <a:pt x="2592" y="5848"/>
                    <a:pt x="3137" y="5304"/>
                    <a:pt x="3137" y="4635"/>
                  </a:cubicBezTo>
                  <a:lnTo>
                    <a:pt x="3137" y="4222"/>
                  </a:lnTo>
                  <a:cubicBezTo>
                    <a:pt x="3137" y="3553"/>
                    <a:pt x="2592" y="3009"/>
                    <a:pt x="1923" y="30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154">
              <a:extLst>
                <a:ext uri="{FF2B5EF4-FFF2-40B4-BE49-F238E27FC236}">
                  <a16:creationId xmlns:a16="http://schemas.microsoft.com/office/drawing/2014/main" id="{3B1F74E7-E566-43B0-BC21-9E5612006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9176" y="4348163"/>
              <a:ext cx="368300" cy="207963"/>
            </a:xfrm>
            <a:custGeom>
              <a:avLst/>
              <a:gdLst>
                <a:gd name="T0" fmla="*/ 11227 w 11572"/>
                <a:gd name="T1" fmla="*/ 3177 h 6516"/>
                <a:gd name="T2" fmla="*/ 10882 w 11572"/>
                <a:gd name="T3" fmla="*/ 3522 h 6516"/>
                <a:gd name="T4" fmla="*/ 10882 w 11572"/>
                <a:gd name="T5" fmla="*/ 5826 h 6516"/>
                <a:gd name="T6" fmla="*/ 9608 w 11572"/>
                <a:gd name="T7" fmla="*/ 5826 h 6516"/>
                <a:gd name="T8" fmla="*/ 9444 w 11572"/>
                <a:gd name="T9" fmla="*/ 5662 h 6516"/>
                <a:gd name="T10" fmla="*/ 9444 w 11572"/>
                <a:gd name="T11" fmla="*/ 2906 h 6516"/>
                <a:gd name="T12" fmla="*/ 9608 w 11572"/>
                <a:gd name="T13" fmla="*/ 2742 h 6516"/>
                <a:gd name="T14" fmla="*/ 9940 w 11572"/>
                <a:gd name="T15" fmla="*/ 2742 h 6516"/>
                <a:gd name="T16" fmla="*/ 10285 w 11572"/>
                <a:gd name="T17" fmla="*/ 2397 h 6516"/>
                <a:gd name="T18" fmla="*/ 9940 w 11572"/>
                <a:gd name="T19" fmla="*/ 2053 h 6516"/>
                <a:gd name="T20" fmla="*/ 9608 w 11572"/>
                <a:gd name="T21" fmla="*/ 2053 h 6516"/>
                <a:gd name="T22" fmla="*/ 8817 w 11572"/>
                <a:gd name="T23" fmla="*/ 2586 h 6516"/>
                <a:gd name="T24" fmla="*/ 7436 w 11572"/>
                <a:gd name="T25" fmla="*/ 1933 h 6516"/>
                <a:gd name="T26" fmla="*/ 6577 w 11572"/>
                <a:gd name="T27" fmla="*/ 901 h 6516"/>
                <a:gd name="T28" fmla="*/ 4654 w 11572"/>
                <a:gd name="T29" fmla="*/ 0 h 6516"/>
                <a:gd name="T30" fmla="*/ 1062 w 11572"/>
                <a:gd name="T31" fmla="*/ 0 h 6516"/>
                <a:gd name="T32" fmla="*/ 0 w 11572"/>
                <a:gd name="T33" fmla="*/ 1062 h 6516"/>
                <a:gd name="T34" fmla="*/ 1062 w 11572"/>
                <a:gd name="T35" fmla="*/ 2124 h 6516"/>
                <a:gd name="T36" fmla="*/ 2531 w 11572"/>
                <a:gd name="T37" fmla="*/ 2124 h 6516"/>
                <a:gd name="T38" fmla="*/ 2876 w 11572"/>
                <a:gd name="T39" fmla="*/ 1779 h 6516"/>
                <a:gd name="T40" fmla="*/ 2531 w 11572"/>
                <a:gd name="T41" fmla="*/ 1434 h 6516"/>
                <a:gd name="T42" fmla="*/ 1062 w 11572"/>
                <a:gd name="T43" fmla="*/ 1434 h 6516"/>
                <a:gd name="T44" fmla="*/ 690 w 11572"/>
                <a:gd name="T45" fmla="*/ 1062 h 6516"/>
                <a:gd name="T46" fmla="*/ 1062 w 11572"/>
                <a:gd name="T47" fmla="*/ 689 h 6516"/>
                <a:gd name="T48" fmla="*/ 4654 w 11572"/>
                <a:gd name="T49" fmla="*/ 689 h 6516"/>
                <a:gd name="T50" fmla="*/ 6047 w 11572"/>
                <a:gd name="T51" fmla="*/ 1342 h 6516"/>
                <a:gd name="T52" fmla="*/ 6906 w 11572"/>
                <a:gd name="T53" fmla="*/ 2374 h 6516"/>
                <a:gd name="T54" fmla="*/ 8755 w 11572"/>
                <a:gd name="T55" fmla="*/ 3274 h 6516"/>
                <a:gd name="T56" fmla="*/ 8755 w 11572"/>
                <a:gd name="T57" fmla="*/ 5304 h 6516"/>
                <a:gd name="T58" fmla="*/ 7490 w 11572"/>
                <a:gd name="T59" fmla="*/ 5304 h 6516"/>
                <a:gd name="T60" fmla="*/ 5825 w 11572"/>
                <a:gd name="T61" fmla="*/ 4631 h 6516"/>
                <a:gd name="T62" fmla="*/ 3971 w 11572"/>
                <a:gd name="T63" fmla="*/ 2842 h 6516"/>
                <a:gd name="T64" fmla="*/ 3958 w 11572"/>
                <a:gd name="T65" fmla="*/ 2371 h 6516"/>
                <a:gd name="T66" fmla="*/ 4433 w 11572"/>
                <a:gd name="T67" fmla="*/ 2351 h 6516"/>
                <a:gd name="T68" fmla="*/ 5889 w 11572"/>
                <a:gd name="T69" fmla="*/ 3685 h 6516"/>
                <a:gd name="T70" fmla="*/ 6376 w 11572"/>
                <a:gd name="T71" fmla="*/ 3664 h 6516"/>
                <a:gd name="T72" fmla="*/ 6355 w 11572"/>
                <a:gd name="T73" fmla="*/ 3177 h 6516"/>
                <a:gd name="T74" fmla="*/ 4899 w 11572"/>
                <a:gd name="T75" fmla="*/ 1843 h 6516"/>
                <a:gd name="T76" fmla="*/ 3451 w 11572"/>
                <a:gd name="T77" fmla="*/ 1903 h 6516"/>
                <a:gd name="T78" fmla="*/ 3492 w 11572"/>
                <a:gd name="T79" fmla="*/ 3338 h 6516"/>
                <a:gd name="T80" fmla="*/ 5346 w 11572"/>
                <a:gd name="T81" fmla="*/ 5127 h 6516"/>
                <a:gd name="T82" fmla="*/ 7490 w 11572"/>
                <a:gd name="T83" fmla="*/ 5993 h 6516"/>
                <a:gd name="T84" fmla="*/ 8822 w 11572"/>
                <a:gd name="T85" fmla="*/ 5993 h 6516"/>
                <a:gd name="T86" fmla="*/ 9608 w 11572"/>
                <a:gd name="T87" fmla="*/ 6516 h 6516"/>
                <a:gd name="T88" fmla="*/ 11227 w 11572"/>
                <a:gd name="T89" fmla="*/ 6516 h 6516"/>
                <a:gd name="T90" fmla="*/ 11572 w 11572"/>
                <a:gd name="T91" fmla="*/ 6171 h 6516"/>
                <a:gd name="T92" fmla="*/ 11572 w 11572"/>
                <a:gd name="T93" fmla="*/ 3522 h 6516"/>
                <a:gd name="T94" fmla="*/ 11227 w 11572"/>
                <a:gd name="T95" fmla="*/ 3177 h 6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572" h="6516">
                  <a:moveTo>
                    <a:pt x="11227" y="3177"/>
                  </a:moveTo>
                  <a:cubicBezTo>
                    <a:pt x="11037" y="3177"/>
                    <a:pt x="10882" y="3331"/>
                    <a:pt x="10882" y="3522"/>
                  </a:cubicBezTo>
                  <a:lnTo>
                    <a:pt x="10882" y="5826"/>
                  </a:lnTo>
                  <a:lnTo>
                    <a:pt x="9608" y="5826"/>
                  </a:lnTo>
                  <a:cubicBezTo>
                    <a:pt x="9518" y="5826"/>
                    <a:pt x="9444" y="5753"/>
                    <a:pt x="9444" y="5662"/>
                  </a:cubicBezTo>
                  <a:lnTo>
                    <a:pt x="9444" y="2906"/>
                  </a:lnTo>
                  <a:cubicBezTo>
                    <a:pt x="9444" y="2816"/>
                    <a:pt x="9518" y="2742"/>
                    <a:pt x="9608" y="2742"/>
                  </a:cubicBezTo>
                  <a:lnTo>
                    <a:pt x="9940" y="2742"/>
                  </a:lnTo>
                  <a:cubicBezTo>
                    <a:pt x="10131" y="2742"/>
                    <a:pt x="10285" y="2588"/>
                    <a:pt x="10285" y="2397"/>
                  </a:cubicBezTo>
                  <a:cubicBezTo>
                    <a:pt x="10285" y="2207"/>
                    <a:pt x="10131" y="2053"/>
                    <a:pt x="9940" y="2053"/>
                  </a:cubicBezTo>
                  <a:lnTo>
                    <a:pt x="9608" y="2053"/>
                  </a:lnTo>
                  <a:cubicBezTo>
                    <a:pt x="9251" y="2053"/>
                    <a:pt x="8944" y="2274"/>
                    <a:pt x="8817" y="2586"/>
                  </a:cubicBezTo>
                  <a:cubicBezTo>
                    <a:pt x="8282" y="2583"/>
                    <a:pt x="7779" y="2346"/>
                    <a:pt x="7436" y="1933"/>
                  </a:cubicBezTo>
                  <a:lnTo>
                    <a:pt x="6577" y="901"/>
                  </a:lnTo>
                  <a:cubicBezTo>
                    <a:pt x="6100" y="328"/>
                    <a:pt x="5399" y="0"/>
                    <a:pt x="4654" y="0"/>
                  </a:cubicBezTo>
                  <a:lnTo>
                    <a:pt x="1062" y="0"/>
                  </a:lnTo>
                  <a:cubicBezTo>
                    <a:pt x="477" y="0"/>
                    <a:pt x="0" y="476"/>
                    <a:pt x="0" y="1062"/>
                  </a:cubicBezTo>
                  <a:cubicBezTo>
                    <a:pt x="0" y="1647"/>
                    <a:pt x="477" y="2124"/>
                    <a:pt x="1062" y="2124"/>
                  </a:cubicBezTo>
                  <a:lnTo>
                    <a:pt x="2531" y="2124"/>
                  </a:lnTo>
                  <a:cubicBezTo>
                    <a:pt x="2721" y="2124"/>
                    <a:pt x="2876" y="1969"/>
                    <a:pt x="2876" y="1779"/>
                  </a:cubicBezTo>
                  <a:cubicBezTo>
                    <a:pt x="2876" y="1589"/>
                    <a:pt x="2721" y="1434"/>
                    <a:pt x="2531" y="1434"/>
                  </a:cubicBezTo>
                  <a:lnTo>
                    <a:pt x="1062" y="1434"/>
                  </a:lnTo>
                  <a:cubicBezTo>
                    <a:pt x="857" y="1434"/>
                    <a:pt x="690" y="1267"/>
                    <a:pt x="690" y="1062"/>
                  </a:cubicBezTo>
                  <a:cubicBezTo>
                    <a:pt x="690" y="856"/>
                    <a:pt x="857" y="689"/>
                    <a:pt x="1062" y="689"/>
                  </a:cubicBezTo>
                  <a:lnTo>
                    <a:pt x="4654" y="689"/>
                  </a:lnTo>
                  <a:cubicBezTo>
                    <a:pt x="5194" y="689"/>
                    <a:pt x="5701" y="927"/>
                    <a:pt x="6047" y="1342"/>
                  </a:cubicBezTo>
                  <a:lnTo>
                    <a:pt x="6906" y="2374"/>
                  </a:lnTo>
                  <a:cubicBezTo>
                    <a:pt x="7367" y="2928"/>
                    <a:pt x="8037" y="3253"/>
                    <a:pt x="8755" y="3274"/>
                  </a:cubicBezTo>
                  <a:lnTo>
                    <a:pt x="8755" y="5304"/>
                  </a:lnTo>
                  <a:lnTo>
                    <a:pt x="7490" y="5304"/>
                  </a:lnTo>
                  <a:cubicBezTo>
                    <a:pt x="6865" y="5304"/>
                    <a:pt x="6274" y="5065"/>
                    <a:pt x="5825" y="4631"/>
                  </a:cubicBezTo>
                  <a:lnTo>
                    <a:pt x="3971" y="2842"/>
                  </a:lnTo>
                  <a:cubicBezTo>
                    <a:pt x="3841" y="2715"/>
                    <a:pt x="3834" y="2504"/>
                    <a:pt x="3958" y="2371"/>
                  </a:cubicBezTo>
                  <a:cubicBezTo>
                    <a:pt x="4083" y="2235"/>
                    <a:pt x="4297" y="2226"/>
                    <a:pt x="4433" y="2351"/>
                  </a:cubicBezTo>
                  <a:lnTo>
                    <a:pt x="5889" y="3685"/>
                  </a:lnTo>
                  <a:cubicBezTo>
                    <a:pt x="6029" y="3814"/>
                    <a:pt x="6247" y="3804"/>
                    <a:pt x="6376" y="3664"/>
                  </a:cubicBezTo>
                  <a:cubicBezTo>
                    <a:pt x="6504" y="3524"/>
                    <a:pt x="6495" y="3306"/>
                    <a:pt x="6355" y="3177"/>
                  </a:cubicBezTo>
                  <a:lnTo>
                    <a:pt x="4899" y="1843"/>
                  </a:lnTo>
                  <a:cubicBezTo>
                    <a:pt x="4483" y="1461"/>
                    <a:pt x="3834" y="1489"/>
                    <a:pt x="3451" y="1903"/>
                  </a:cubicBezTo>
                  <a:cubicBezTo>
                    <a:pt x="3076" y="2310"/>
                    <a:pt x="3094" y="2953"/>
                    <a:pt x="3492" y="3338"/>
                  </a:cubicBezTo>
                  <a:lnTo>
                    <a:pt x="5346" y="5127"/>
                  </a:lnTo>
                  <a:cubicBezTo>
                    <a:pt x="5925" y="5686"/>
                    <a:pt x="6686" y="5993"/>
                    <a:pt x="7490" y="5993"/>
                  </a:cubicBezTo>
                  <a:lnTo>
                    <a:pt x="8822" y="5993"/>
                  </a:lnTo>
                  <a:cubicBezTo>
                    <a:pt x="8951" y="6300"/>
                    <a:pt x="9255" y="6516"/>
                    <a:pt x="9608" y="6516"/>
                  </a:cubicBezTo>
                  <a:lnTo>
                    <a:pt x="11227" y="6516"/>
                  </a:lnTo>
                  <a:cubicBezTo>
                    <a:pt x="11417" y="6516"/>
                    <a:pt x="11572" y="6361"/>
                    <a:pt x="11572" y="6171"/>
                  </a:cubicBezTo>
                  <a:lnTo>
                    <a:pt x="11572" y="3522"/>
                  </a:lnTo>
                  <a:cubicBezTo>
                    <a:pt x="11572" y="3331"/>
                    <a:pt x="11417" y="3177"/>
                    <a:pt x="11227" y="31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Oval 155">
              <a:extLst>
                <a:ext uri="{FF2B5EF4-FFF2-40B4-BE49-F238E27FC236}">
                  <a16:creationId xmlns:a16="http://schemas.microsoft.com/office/drawing/2014/main" id="{07874456-C3BA-421E-A064-EF9E9BBDD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088" y="47339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2FBFAC6E-202B-4012-AEA7-6A08ACFAFEE6}"/>
              </a:ext>
            </a:extLst>
          </p:cNvPr>
          <p:cNvGrpSpPr/>
          <p:nvPr/>
        </p:nvGrpSpPr>
        <p:grpSpPr>
          <a:xfrm>
            <a:off x="4346576" y="4338638"/>
            <a:ext cx="560388" cy="493713"/>
            <a:chOff x="4346576" y="4338638"/>
            <a:chExt cx="560388" cy="493713"/>
          </a:xfrm>
        </p:grpSpPr>
        <p:sp>
          <p:nvSpPr>
            <p:cNvPr id="290" name="Oval 156">
              <a:extLst>
                <a:ext uri="{FF2B5EF4-FFF2-40B4-BE49-F238E27FC236}">
                  <a16:creationId xmlns:a16="http://schemas.microsoft.com/office/drawing/2014/main" id="{0D9183FA-706A-42DC-A941-DA8A842F7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526" y="450373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Oval 157">
              <a:extLst>
                <a:ext uri="{FF2B5EF4-FFF2-40B4-BE49-F238E27FC236}">
                  <a16:creationId xmlns:a16="http://schemas.microsoft.com/office/drawing/2014/main" id="{F0207583-7FF5-43B3-A118-4A65E3C1A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601" y="4567238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158">
              <a:extLst>
                <a:ext uri="{FF2B5EF4-FFF2-40B4-BE49-F238E27FC236}">
                  <a16:creationId xmlns:a16="http://schemas.microsoft.com/office/drawing/2014/main" id="{C52F60A1-BD55-4904-B639-F33D91EE18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4338638"/>
              <a:ext cx="560388" cy="493713"/>
            </a:xfrm>
            <a:custGeom>
              <a:avLst/>
              <a:gdLst>
                <a:gd name="T0" fmla="*/ 13911 w 17610"/>
                <a:gd name="T1" fmla="*/ 1659 h 15534"/>
                <a:gd name="T2" fmla="*/ 9965 w 17610"/>
                <a:gd name="T3" fmla="*/ 1659 h 15534"/>
                <a:gd name="T4" fmla="*/ 6266 w 17610"/>
                <a:gd name="T5" fmla="*/ 2684 h 15534"/>
                <a:gd name="T6" fmla="*/ 4351 w 17610"/>
                <a:gd name="T7" fmla="*/ 4416 h 15534"/>
                <a:gd name="T8" fmla="*/ 3022 w 17610"/>
                <a:gd name="T9" fmla="*/ 1843 h 15534"/>
                <a:gd name="T10" fmla="*/ 1899 w 17610"/>
                <a:gd name="T11" fmla="*/ 4653 h 15534"/>
                <a:gd name="T12" fmla="*/ 0 w 17610"/>
                <a:gd name="T13" fmla="*/ 10000 h 15534"/>
                <a:gd name="T14" fmla="*/ 1381 w 17610"/>
                <a:gd name="T15" fmla="*/ 14846 h 15534"/>
                <a:gd name="T16" fmla="*/ 176 w 17610"/>
                <a:gd name="T17" fmla="*/ 15190 h 15534"/>
                <a:gd name="T18" fmla="*/ 9992 w 17610"/>
                <a:gd name="T19" fmla="*/ 15534 h 15534"/>
                <a:gd name="T20" fmla="*/ 9998 w 17610"/>
                <a:gd name="T21" fmla="*/ 15534 h 15534"/>
                <a:gd name="T22" fmla="*/ 14110 w 17610"/>
                <a:gd name="T23" fmla="*/ 15534 h 15534"/>
                <a:gd name="T24" fmla="*/ 16942 w 17610"/>
                <a:gd name="T25" fmla="*/ 15534 h 15534"/>
                <a:gd name="T26" fmla="*/ 16942 w 17610"/>
                <a:gd name="T27" fmla="*/ 14846 h 15534"/>
                <a:gd name="T28" fmla="*/ 13372 w 17610"/>
                <a:gd name="T29" fmla="*/ 11910 h 15534"/>
                <a:gd name="T30" fmla="*/ 17610 w 17610"/>
                <a:gd name="T31" fmla="*/ 10885 h 15534"/>
                <a:gd name="T32" fmla="*/ 16586 w 17610"/>
                <a:gd name="T33" fmla="*/ 1659 h 15534"/>
                <a:gd name="T34" fmla="*/ 13207 w 17610"/>
                <a:gd name="T35" fmla="*/ 1659 h 15534"/>
                <a:gd name="T36" fmla="*/ 11938 w 17610"/>
                <a:gd name="T37" fmla="*/ 688 h 15534"/>
                <a:gd name="T38" fmla="*/ 3965 w 17610"/>
                <a:gd name="T39" fmla="*/ 3473 h 15534"/>
                <a:gd name="T40" fmla="*/ 2080 w 17610"/>
                <a:gd name="T41" fmla="*/ 3473 h 15534"/>
                <a:gd name="T42" fmla="*/ 4187 w 17610"/>
                <a:gd name="T43" fmla="*/ 6203 h 15534"/>
                <a:gd name="T44" fmla="*/ 3472 w 17610"/>
                <a:gd name="T45" fmla="*/ 14846 h 15534"/>
                <a:gd name="T46" fmla="*/ 3128 w 17610"/>
                <a:gd name="T47" fmla="*/ 10636 h 15534"/>
                <a:gd name="T48" fmla="*/ 2784 w 17610"/>
                <a:gd name="T49" fmla="*/ 14846 h 15534"/>
                <a:gd name="T50" fmla="*/ 2069 w 17610"/>
                <a:gd name="T51" fmla="*/ 7527 h 15534"/>
                <a:gd name="T52" fmla="*/ 1381 w 17610"/>
                <a:gd name="T53" fmla="*/ 7527 h 15534"/>
                <a:gd name="T54" fmla="*/ 687 w 17610"/>
                <a:gd name="T55" fmla="*/ 10000 h 15534"/>
                <a:gd name="T56" fmla="*/ 3106 w 17610"/>
                <a:gd name="T57" fmla="*/ 5104 h 15534"/>
                <a:gd name="T58" fmla="*/ 8382 w 17610"/>
                <a:gd name="T59" fmla="*/ 5859 h 15534"/>
                <a:gd name="T60" fmla="*/ 4187 w 17610"/>
                <a:gd name="T61" fmla="*/ 6203 h 15534"/>
                <a:gd name="T62" fmla="*/ 10473 w 17610"/>
                <a:gd name="T63" fmla="*/ 14846 h 15534"/>
                <a:gd name="T64" fmla="*/ 12646 w 17610"/>
                <a:gd name="T65" fmla="*/ 11910 h 15534"/>
                <a:gd name="T66" fmla="*/ 16922 w 17610"/>
                <a:gd name="T67" fmla="*/ 10885 h 15534"/>
                <a:gd name="T68" fmla="*/ 11217 w 17610"/>
                <a:gd name="T69" fmla="*/ 11222 h 15534"/>
                <a:gd name="T70" fmla="*/ 6953 w 17610"/>
                <a:gd name="T71" fmla="*/ 10885 h 15534"/>
                <a:gd name="T72" fmla="*/ 6610 w 17610"/>
                <a:gd name="T73" fmla="*/ 8529 h 15534"/>
                <a:gd name="T74" fmla="*/ 6266 w 17610"/>
                <a:gd name="T75" fmla="*/ 10885 h 15534"/>
                <a:gd name="T76" fmla="*/ 10733 w 17610"/>
                <a:gd name="T77" fmla="*/ 11910 h 15534"/>
                <a:gd name="T78" fmla="*/ 4875 w 17610"/>
                <a:gd name="T79" fmla="*/ 14846 h 15534"/>
                <a:gd name="T80" fmla="*/ 8382 w 17610"/>
                <a:gd name="T81" fmla="*/ 6547 h 15534"/>
                <a:gd name="T82" fmla="*/ 9826 w 17610"/>
                <a:gd name="T83" fmla="*/ 4416 h 15534"/>
                <a:gd name="T84" fmla="*/ 6953 w 17610"/>
                <a:gd name="T85" fmla="*/ 2684 h 15534"/>
                <a:gd name="T86" fmla="*/ 16586 w 17610"/>
                <a:gd name="T87" fmla="*/ 2347 h 15534"/>
                <a:gd name="T88" fmla="*/ 16922 w 17610"/>
                <a:gd name="T89" fmla="*/ 10885 h 15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10" h="15534">
                  <a:moveTo>
                    <a:pt x="16586" y="1659"/>
                  </a:moveTo>
                  <a:lnTo>
                    <a:pt x="13911" y="1659"/>
                  </a:lnTo>
                  <a:cubicBezTo>
                    <a:pt x="13747" y="718"/>
                    <a:pt x="12925" y="0"/>
                    <a:pt x="11938" y="0"/>
                  </a:cubicBezTo>
                  <a:cubicBezTo>
                    <a:pt x="10951" y="0"/>
                    <a:pt x="10129" y="718"/>
                    <a:pt x="9965" y="1659"/>
                  </a:cubicBezTo>
                  <a:lnTo>
                    <a:pt x="7290" y="1659"/>
                  </a:lnTo>
                  <a:cubicBezTo>
                    <a:pt x="6725" y="1659"/>
                    <a:pt x="6266" y="2119"/>
                    <a:pt x="6266" y="2684"/>
                  </a:cubicBezTo>
                  <a:lnTo>
                    <a:pt x="6266" y="4416"/>
                  </a:lnTo>
                  <a:lnTo>
                    <a:pt x="4351" y="4416"/>
                  </a:lnTo>
                  <a:cubicBezTo>
                    <a:pt x="4541" y="4149"/>
                    <a:pt x="4653" y="3824"/>
                    <a:pt x="4653" y="3473"/>
                  </a:cubicBezTo>
                  <a:cubicBezTo>
                    <a:pt x="4653" y="2574"/>
                    <a:pt x="3921" y="1843"/>
                    <a:pt x="3022" y="1843"/>
                  </a:cubicBezTo>
                  <a:cubicBezTo>
                    <a:pt x="2123" y="1843"/>
                    <a:pt x="1392" y="2574"/>
                    <a:pt x="1392" y="3473"/>
                  </a:cubicBezTo>
                  <a:cubicBezTo>
                    <a:pt x="1392" y="3937"/>
                    <a:pt x="1587" y="4356"/>
                    <a:pt x="1899" y="4653"/>
                  </a:cubicBezTo>
                  <a:cubicBezTo>
                    <a:pt x="784" y="5112"/>
                    <a:pt x="0" y="6188"/>
                    <a:pt x="0" y="7438"/>
                  </a:cubicBezTo>
                  <a:lnTo>
                    <a:pt x="0" y="10000"/>
                  </a:lnTo>
                  <a:cubicBezTo>
                    <a:pt x="0" y="10779"/>
                    <a:pt x="605" y="11422"/>
                    <a:pt x="1381" y="11504"/>
                  </a:cubicBezTo>
                  <a:lnTo>
                    <a:pt x="1381" y="14846"/>
                  </a:lnTo>
                  <a:lnTo>
                    <a:pt x="520" y="14846"/>
                  </a:lnTo>
                  <a:cubicBezTo>
                    <a:pt x="330" y="14846"/>
                    <a:pt x="176" y="15000"/>
                    <a:pt x="176" y="15190"/>
                  </a:cubicBezTo>
                  <a:cubicBezTo>
                    <a:pt x="176" y="15380"/>
                    <a:pt x="330" y="15534"/>
                    <a:pt x="520" y="15534"/>
                  </a:cubicBezTo>
                  <a:lnTo>
                    <a:pt x="9992" y="15534"/>
                  </a:lnTo>
                  <a:cubicBezTo>
                    <a:pt x="9993" y="15534"/>
                    <a:pt x="9994" y="15534"/>
                    <a:pt x="9995" y="15534"/>
                  </a:cubicBezTo>
                  <a:cubicBezTo>
                    <a:pt x="9996" y="15534"/>
                    <a:pt x="9997" y="15534"/>
                    <a:pt x="9998" y="15534"/>
                  </a:cubicBezTo>
                  <a:lnTo>
                    <a:pt x="14107" y="15534"/>
                  </a:lnTo>
                  <a:cubicBezTo>
                    <a:pt x="14108" y="15534"/>
                    <a:pt x="14109" y="15534"/>
                    <a:pt x="14110" y="15534"/>
                  </a:cubicBezTo>
                  <a:cubicBezTo>
                    <a:pt x="14111" y="15534"/>
                    <a:pt x="14112" y="15534"/>
                    <a:pt x="14112" y="15534"/>
                  </a:cubicBezTo>
                  <a:lnTo>
                    <a:pt x="16942" y="15534"/>
                  </a:lnTo>
                  <a:cubicBezTo>
                    <a:pt x="17132" y="15534"/>
                    <a:pt x="17286" y="15380"/>
                    <a:pt x="17286" y="15190"/>
                  </a:cubicBezTo>
                  <a:cubicBezTo>
                    <a:pt x="17286" y="15000"/>
                    <a:pt x="17132" y="14846"/>
                    <a:pt x="16942" y="14846"/>
                  </a:cubicBezTo>
                  <a:lnTo>
                    <a:pt x="14357" y="14846"/>
                  </a:lnTo>
                  <a:lnTo>
                    <a:pt x="13372" y="11910"/>
                  </a:lnTo>
                  <a:lnTo>
                    <a:pt x="16586" y="11910"/>
                  </a:lnTo>
                  <a:cubicBezTo>
                    <a:pt x="17151" y="11910"/>
                    <a:pt x="17610" y="11450"/>
                    <a:pt x="17610" y="10885"/>
                  </a:cubicBezTo>
                  <a:lnTo>
                    <a:pt x="17610" y="2684"/>
                  </a:lnTo>
                  <a:cubicBezTo>
                    <a:pt x="17610" y="2119"/>
                    <a:pt x="17151" y="1659"/>
                    <a:pt x="16586" y="1659"/>
                  </a:cubicBezTo>
                  <a:close/>
                  <a:moveTo>
                    <a:pt x="11938" y="688"/>
                  </a:moveTo>
                  <a:cubicBezTo>
                    <a:pt x="12544" y="688"/>
                    <a:pt x="13056" y="1100"/>
                    <a:pt x="13207" y="1659"/>
                  </a:cubicBezTo>
                  <a:lnTo>
                    <a:pt x="10669" y="1659"/>
                  </a:lnTo>
                  <a:cubicBezTo>
                    <a:pt x="10820" y="1100"/>
                    <a:pt x="11332" y="688"/>
                    <a:pt x="11938" y="688"/>
                  </a:cubicBezTo>
                  <a:close/>
                  <a:moveTo>
                    <a:pt x="3022" y="2531"/>
                  </a:moveTo>
                  <a:cubicBezTo>
                    <a:pt x="3542" y="2531"/>
                    <a:pt x="3965" y="2954"/>
                    <a:pt x="3965" y="3473"/>
                  </a:cubicBezTo>
                  <a:cubicBezTo>
                    <a:pt x="3965" y="3993"/>
                    <a:pt x="3542" y="4416"/>
                    <a:pt x="3022" y="4416"/>
                  </a:cubicBezTo>
                  <a:cubicBezTo>
                    <a:pt x="2503" y="4416"/>
                    <a:pt x="2080" y="3993"/>
                    <a:pt x="2080" y="3473"/>
                  </a:cubicBezTo>
                  <a:cubicBezTo>
                    <a:pt x="2080" y="2954"/>
                    <a:pt x="2503" y="2531"/>
                    <a:pt x="3022" y="2531"/>
                  </a:cubicBezTo>
                  <a:close/>
                  <a:moveTo>
                    <a:pt x="4187" y="6203"/>
                  </a:moveTo>
                  <a:lnTo>
                    <a:pt x="4187" y="14846"/>
                  </a:lnTo>
                  <a:lnTo>
                    <a:pt x="3472" y="14846"/>
                  </a:lnTo>
                  <a:lnTo>
                    <a:pt x="3472" y="10980"/>
                  </a:lnTo>
                  <a:cubicBezTo>
                    <a:pt x="3472" y="10790"/>
                    <a:pt x="3318" y="10636"/>
                    <a:pt x="3128" y="10636"/>
                  </a:cubicBezTo>
                  <a:cubicBezTo>
                    <a:pt x="2938" y="10636"/>
                    <a:pt x="2784" y="10790"/>
                    <a:pt x="2784" y="10980"/>
                  </a:cubicBezTo>
                  <a:lnTo>
                    <a:pt x="2784" y="14846"/>
                  </a:lnTo>
                  <a:lnTo>
                    <a:pt x="2069" y="14846"/>
                  </a:lnTo>
                  <a:lnTo>
                    <a:pt x="2069" y="7527"/>
                  </a:lnTo>
                  <a:cubicBezTo>
                    <a:pt x="2069" y="7337"/>
                    <a:pt x="1915" y="7183"/>
                    <a:pt x="1725" y="7183"/>
                  </a:cubicBezTo>
                  <a:cubicBezTo>
                    <a:pt x="1535" y="7183"/>
                    <a:pt x="1381" y="7338"/>
                    <a:pt x="1381" y="7527"/>
                  </a:cubicBezTo>
                  <a:lnTo>
                    <a:pt x="1381" y="10810"/>
                  </a:lnTo>
                  <a:cubicBezTo>
                    <a:pt x="986" y="10734"/>
                    <a:pt x="687" y="10400"/>
                    <a:pt x="687" y="10000"/>
                  </a:cubicBezTo>
                  <a:lnTo>
                    <a:pt x="687" y="7438"/>
                  </a:lnTo>
                  <a:cubicBezTo>
                    <a:pt x="687" y="6151"/>
                    <a:pt x="1772" y="5104"/>
                    <a:pt x="3106" y="5104"/>
                  </a:cubicBezTo>
                  <a:lnTo>
                    <a:pt x="9427" y="5104"/>
                  </a:lnTo>
                  <a:cubicBezTo>
                    <a:pt x="9282" y="5542"/>
                    <a:pt x="8869" y="5859"/>
                    <a:pt x="8382" y="5859"/>
                  </a:cubicBezTo>
                  <a:lnTo>
                    <a:pt x="4531" y="5859"/>
                  </a:lnTo>
                  <a:cubicBezTo>
                    <a:pt x="4341" y="5859"/>
                    <a:pt x="4187" y="6013"/>
                    <a:pt x="4187" y="6203"/>
                  </a:cubicBezTo>
                  <a:close/>
                  <a:moveTo>
                    <a:pt x="13632" y="14846"/>
                  </a:moveTo>
                  <a:lnTo>
                    <a:pt x="10473" y="14846"/>
                  </a:lnTo>
                  <a:lnTo>
                    <a:pt x="11459" y="11910"/>
                  </a:lnTo>
                  <a:lnTo>
                    <a:pt x="12646" y="11910"/>
                  </a:lnTo>
                  <a:lnTo>
                    <a:pt x="13632" y="14846"/>
                  </a:lnTo>
                  <a:close/>
                  <a:moveTo>
                    <a:pt x="16922" y="10885"/>
                  </a:moveTo>
                  <a:cubicBezTo>
                    <a:pt x="16922" y="11071"/>
                    <a:pt x="16771" y="11222"/>
                    <a:pt x="16586" y="11222"/>
                  </a:cubicBezTo>
                  <a:cubicBezTo>
                    <a:pt x="16586" y="11222"/>
                    <a:pt x="11218" y="11222"/>
                    <a:pt x="11217" y="11222"/>
                  </a:cubicBezTo>
                  <a:lnTo>
                    <a:pt x="7290" y="11222"/>
                  </a:lnTo>
                  <a:cubicBezTo>
                    <a:pt x="7105" y="11222"/>
                    <a:pt x="6953" y="11071"/>
                    <a:pt x="6953" y="10885"/>
                  </a:cubicBezTo>
                  <a:lnTo>
                    <a:pt x="6953" y="8873"/>
                  </a:lnTo>
                  <a:cubicBezTo>
                    <a:pt x="6953" y="8683"/>
                    <a:pt x="6799" y="8529"/>
                    <a:pt x="6610" y="8529"/>
                  </a:cubicBezTo>
                  <a:cubicBezTo>
                    <a:pt x="6420" y="8529"/>
                    <a:pt x="6266" y="8683"/>
                    <a:pt x="6266" y="8873"/>
                  </a:cubicBezTo>
                  <a:lnTo>
                    <a:pt x="6266" y="10885"/>
                  </a:lnTo>
                  <a:cubicBezTo>
                    <a:pt x="6266" y="11450"/>
                    <a:pt x="6725" y="11910"/>
                    <a:pt x="7290" y="11910"/>
                  </a:cubicBezTo>
                  <a:lnTo>
                    <a:pt x="10733" y="11910"/>
                  </a:lnTo>
                  <a:lnTo>
                    <a:pt x="9748" y="14846"/>
                  </a:lnTo>
                  <a:lnTo>
                    <a:pt x="4875" y="14846"/>
                  </a:lnTo>
                  <a:lnTo>
                    <a:pt x="4875" y="6547"/>
                  </a:lnTo>
                  <a:lnTo>
                    <a:pt x="8382" y="6547"/>
                  </a:lnTo>
                  <a:cubicBezTo>
                    <a:pt x="9368" y="6547"/>
                    <a:pt x="10170" y="5745"/>
                    <a:pt x="10170" y="4760"/>
                  </a:cubicBezTo>
                  <a:cubicBezTo>
                    <a:pt x="10170" y="4570"/>
                    <a:pt x="10016" y="4416"/>
                    <a:pt x="9826" y="4416"/>
                  </a:cubicBezTo>
                  <a:lnTo>
                    <a:pt x="6953" y="4416"/>
                  </a:lnTo>
                  <a:lnTo>
                    <a:pt x="6953" y="2684"/>
                  </a:lnTo>
                  <a:cubicBezTo>
                    <a:pt x="6953" y="2498"/>
                    <a:pt x="7105" y="2347"/>
                    <a:pt x="7290" y="2347"/>
                  </a:cubicBezTo>
                  <a:lnTo>
                    <a:pt x="16586" y="2347"/>
                  </a:lnTo>
                  <a:cubicBezTo>
                    <a:pt x="16771" y="2347"/>
                    <a:pt x="16922" y="2498"/>
                    <a:pt x="16922" y="2684"/>
                  </a:cubicBezTo>
                  <a:lnTo>
                    <a:pt x="16922" y="108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159">
              <a:extLst>
                <a:ext uri="{FF2B5EF4-FFF2-40B4-BE49-F238E27FC236}">
                  <a16:creationId xmlns:a16="http://schemas.microsoft.com/office/drawing/2014/main" id="{B0455E36-5B4E-455D-80D2-D8B849D62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7401" y="4537076"/>
              <a:ext cx="227013" cy="127000"/>
            </a:xfrm>
            <a:custGeom>
              <a:avLst/>
              <a:gdLst>
                <a:gd name="T0" fmla="*/ 7021 w 7155"/>
                <a:gd name="T1" fmla="*/ 135 h 4013"/>
                <a:gd name="T2" fmla="*/ 6534 w 7155"/>
                <a:gd name="T3" fmla="*/ 135 h 4013"/>
                <a:gd name="T4" fmla="*/ 5061 w 7155"/>
                <a:gd name="T5" fmla="*/ 1608 h 4013"/>
                <a:gd name="T6" fmla="*/ 4524 w 7155"/>
                <a:gd name="T7" fmla="*/ 1071 h 4013"/>
                <a:gd name="T8" fmla="*/ 4037 w 7155"/>
                <a:gd name="T9" fmla="*/ 1071 h 4013"/>
                <a:gd name="T10" fmla="*/ 2138 w 7155"/>
                <a:gd name="T11" fmla="*/ 2970 h 4013"/>
                <a:gd name="T12" fmla="*/ 1608 w 7155"/>
                <a:gd name="T13" fmla="*/ 2439 h 4013"/>
                <a:gd name="T14" fmla="*/ 1364 w 7155"/>
                <a:gd name="T15" fmla="*/ 2339 h 4013"/>
                <a:gd name="T16" fmla="*/ 1121 w 7155"/>
                <a:gd name="T17" fmla="*/ 2439 h 4013"/>
                <a:gd name="T18" fmla="*/ 134 w 7155"/>
                <a:gd name="T19" fmla="*/ 3426 h 4013"/>
                <a:gd name="T20" fmla="*/ 134 w 7155"/>
                <a:gd name="T21" fmla="*/ 3913 h 4013"/>
                <a:gd name="T22" fmla="*/ 378 w 7155"/>
                <a:gd name="T23" fmla="*/ 4013 h 4013"/>
                <a:gd name="T24" fmla="*/ 621 w 7155"/>
                <a:gd name="T25" fmla="*/ 3913 h 4013"/>
                <a:gd name="T26" fmla="*/ 1364 w 7155"/>
                <a:gd name="T27" fmla="*/ 3169 h 4013"/>
                <a:gd name="T28" fmla="*/ 1895 w 7155"/>
                <a:gd name="T29" fmla="*/ 3700 h 4013"/>
                <a:gd name="T30" fmla="*/ 2381 w 7155"/>
                <a:gd name="T31" fmla="*/ 3700 h 4013"/>
                <a:gd name="T32" fmla="*/ 4280 w 7155"/>
                <a:gd name="T33" fmla="*/ 1800 h 4013"/>
                <a:gd name="T34" fmla="*/ 4818 w 7155"/>
                <a:gd name="T35" fmla="*/ 2338 h 4013"/>
                <a:gd name="T36" fmla="*/ 5304 w 7155"/>
                <a:gd name="T37" fmla="*/ 2338 h 4013"/>
                <a:gd name="T38" fmla="*/ 7021 w 7155"/>
                <a:gd name="T39" fmla="*/ 621 h 4013"/>
                <a:gd name="T40" fmla="*/ 7021 w 7155"/>
                <a:gd name="T41" fmla="*/ 135 h 4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55" h="4013">
                  <a:moveTo>
                    <a:pt x="7021" y="135"/>
                  </a:moveTo>
                  <a:cubicBezTo>
                    <a:pt x="6886" y="0"/>
                    <a:pt x="6669" y="0"/>
                    <a:pt x="6534" y="135"/>
                  </a:cubicBezTo>
                  <a:lnTo>
                    <a:pt x="5061" y="1608"/>
                  </a:lnTo>
                  <a:lnTo>
                    <a:pt x="4524" y="1071"/>
                  </a:lnTo>
                  <a:cubicBezTo>
                    <a:pt x="4389" y="936"/>
                    <a:pt x="4172" y="936"/>
                    <a:pt x="4037" y="1071"/>
                  </a:cubicBezTo>
                  <a:lnTo>
                    <a:pt x="2138" y="2970"/>
                  </a:lnTo>
                  <a:lnTo>
                    <a:pt x="1608" y="2439"/>
                  </a:lnTo>
                  <a:cubicBezTo>
                    <a:pt x="1543" y="2375"/>
                    <a:pt x="1456" y="2339"/>
                    <a:pt x="1364" y="2339"/>
                  </a:cubicBezTo>
                  <a:cubicBezTo>
                    <a:pt x="1273" y="2339"/>
                    <a:pt x="1186" y="2375"/>
                    <a:pt x="1121" y="2439"/>
                  </a:cubicBezTo>
                  <a:lnTo>
                    <a:pt x="134" y="3426"/>
                  </a:lnTo>
                  <a:cubicBezTo>
                    <a:pt x="0" y="3560"/>
                    <a:pt x="0" y="3778"/>
                    <a:pt x="134" y="3913"/>
                  </a:cubicBezTo>
                  <a:cubicBezTo>
                    <a:pt x="202" y="3980"/>
                    <a:pt x="290" y="4013"/>
                    <a:pt x="378" y="4013"/>
                  </a:cubicBezTo>
                  <a:cubicBezTo>
                    <a:pt x="466" y="4013"/>
                    <a:pt x="554" y="3980"/>
                    <a:pt x="621" y="3913"/>
                  </a:cubicBezTo>
                  <a:lnTo>
                    <a:pt x="1364" y="3169"/>
                  </a:lnTo>
                  <a:lnTo>
                    <a:pt x="1895" y="3700"/>
                  </a:lnTo>
                  <a:cubicBezTo>
                    <a:pt x="2029" y="3834"/>
                    <a:pt x="2247" y="3834"/>
                    <a:pt x="2381" y="3700"/>
                  </a:cubicBezTo>
                  <a:lnTo>
                    <a:pt x="4280" y="1800"/>
                  </a:lnTo>
                  <a:lnTo>
                    <a:pt x="4818" y="2338"/>
                  </a:lnTo>
                  <a:cubicBezTo>
                    <a:pt x="4952" y="2472"/>
                    <a:pt x="5170" y="2472"/>
                    <a:pt x="5304" y="2338"/>
                  </a:cubicBezTo>
                  <a:lnTo>
                    <a:pt x="7021" y="621"/>
                  </a:lnTo>
                  <a:cubicBezTo>
                    <a:pt x="7155" y="487"/>
                    <a:pt x="7155" y="269"/>
                    <a:pt x="7021" y="1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043833EA-F0D3-4540-ADB6-931245865106}"/>
              </a:ext>
            </a:extLst>
          </p:cNvPr>
          <p:cNvGrpSpPr/>
          <p:nvPr/>
        </p:nvGrpSpPr>
        <p:grpSpPr>
          <a:xfrm>
            <a:off x="5324476" y="4318001"/>
            <a:ext cx="561975" cy="534988"/>
            <a:chOff x="5324476" y="4318001"/>
            <a:chExt cx="561975" cy="534988"/>
          </a:xfrm>
        </p:grpSpPr>
        <p:sp>
          <p:nvSpPr>
            <p:cNvPr id="294" name="Oval 160">
              <a:extLst>
                <a:ext uri="{FF2B5EF4-FFF2-40B4-BE49-F238E27FC236}">
                  <a16:creationId xmlns:a16="http://schemas.microsoft.com/office/drawing/2014/main" id="{5B3B31EB-FB71-4777-8426-99BEB868C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6" y="4318001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Oval 161">
              <a:extLst>
                <a:ext uri="{FF2B5EF4-FFF2-40B4-BE49-F238E27FC236}">
                  <a16:creationId xmlns:a16="http://schemas.microsoft.com/office/drawing/2014/main" id="{65A5CAC7-5D16-497C-B870-A50374D3C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8976" y="4505326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Oval 162">
              <a:extLst>
                <a:ext uri="{FF2B5EF4-FFF2-40B4-BE49-F238E27FC236}">
                  <a16:creationId xmlns:a16="http://schemas.microsoft.com/office/drawing/2014/main" id="{B697AE7D-7F8C-4BD4-ABEB-961076562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488" y="450373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163">
              <a:extLst>
                <a:ext uri="{FF2B5EF4-FFF2-40B4-BE49-F238E27FC236}">
                  <a16:creationId xmlns:a16="http://schemas.microsoft.com/office/drawing/2014/main" id="{E63CB00C-7C33-4A41-8911-EF42F0C5E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4476" y="4362451"/>
              <a:ext cx="561975" cy="490538"/>
            </a:xfrm>
            <a:custGeom>
              <a:avLst/>
              <a:gdLst>
                <a:gd name="T0" fmla="*/ 17614 w 17669"/>
                <a:gd name="T1" fmla="*/ 4727 h 15423"/>
                <a:gd name="T2" fmla="*/ 17300 w 17669"/>
                <a:gd name="T3" fmla="*/ 4522 h 15423"/>
                <a:gd name="T4" fmla="*/ 15737 w 17669"/>
                <a:gd name="T5" fmla="*/ 4522 h 15423"/>
                <a:gd name="T6" fmla="*/ 15393 w 17669"/>
                <a:gd name="T7" fmla="*/ 4866 h 15423"/>
                <a:gd name="T8" fmla="*/ 15737 w 17669"/>
                <a:gd name="T9" fmla="*/ 5210 h 15423"/>
                <a:gd name="T10" fmla="*/ 16521 w 17669"/>
                <a:gd name="T11" fmla="*/ 5210 h 15423"/>
                <a:gd name="T12" fmla="*/ 14472 w 17669"/>
                <a:gd name="T13" fmla="*/ 7460 h 15423"/>
                <a:gd name="T14" fmla="*/ 14410 w 17669"/>
                <a:gd name="T15" fmla="*/ 7826 h 15423"/>
                <a:gd name="T16" fmla="*/ 15405 w 17669"/>
                <a:gd name="T17" fmla="*/ 10173 h 15423"/>
                <a:gd name="T18" fmla="*/ 7908 w 17669"/>
                <a:gd name="T19" fmla="*/ 10173 h 15423"/>
                <a:gd name="T20" fmla="*/ 8441 w 17669"/>
                <a:gd name="T21" fmla="*/ 8036 h 15423"/>
                <a:gd name="T22" fmla="*/ 12091 w 17669"/>
                <a:gd name="T23" fmla="*/ 8036 h 15423"/>
                <a:gd name="T24" fmla="*/ 12425 w 17669"/>
                <a:gd name="T25" fmla="*/ 7773 h 15423"/>
                <a:gd name="T26" fmla="*/ 13801 w 17669"/>
                <a:gd name="T27" fmla="*/ 2122 h 15423"/>
                <a:gd name="T28" fmla="*/ 13737 w 17669"/>
                <a:gd name="T29" fmla="*/ 1828 h 15423"/>
                <a:gd name="T30" fmla="*/ 13467 w 17669"/>
                <a:gd name="T31" fmla="*/ 1697 h 15423"/>
                <a:gd name="T32" fmla="*/ 5448 w 17669"/>
                <a:gd name="T33" fmla="*/ 1697 h 15423"/>
                <a:gd name="T34" fmla="*/ 5578 w 17669"/>
                <a:gd name="T35" fmla="*/ 1163 h 15423"/>
                <a:gd name="T36" fmla="*/ 5419 w 17669"/>
                <a:gd name="T37" fmla="*/ 340 h 15423"/>
                <a:gd name="T38" fmla="*/ 4686 w 17669"/>
                <a:gd name="T39" fmla="*/ 0 h 15423"/>
                <a:gd name="T40" fmla="*/ 3435 w 17669"/>
                <a:gd name="T41" fmla="*/ 1000 h 15423"/>
                <a:gd name="T42" fmla="*/ 3204 w 17669"/>
                <a:gd name="T43" fmla="*/ 1948 h 15423"/>
                <a:gd name="T44" fmla="*/ 3201 w 17669"/>
                <a:gd name="T45" fmla="*/ 1959 h 15423"/>
                <a:gd name="T46" fmla="*/ 1825 w 17669"/>
                <a:gd name="T47" fmla="*/ 7610 h 15423"/>
                <a:gd name="T48" fmla="*/ 43 w 17669"/>
                <a:gd name="T49" fmla="*/ 14932 h 15423"/>
                <a:gd name="T50" fmla="*/ 270 w 17669"/>
                <a:gd name="T51" fmla="*/ 15341 h 15423"/>
                <a:gd name="T52" fmla="*/ 789 w 17669"/>
                <a:gd name="T53" fmla="*/ 15423 h 15423"/>
                <a:gd name="T54" fmla="*/ 1605 w 17669"/>
                <a:gd name="T55" fmla="*/ 15211 h 15423"/>
                <a:gd name="T56" fmla="*/ 2417 w 17669"/>
                <a:gd name="T57" fmla="*/ 14144 h 15423"/>
                <a:gd name="T58" fmla="*/ 3905 w 17669"/>
                <a:gd name="T59" fmla="*/ 8036 h 15423"/>
                <a:gd name="T60" fmla="*/ 7732 w 17669"/>
                <a:gd name="T61" fmla="*/ 8036 h 15423"/>
                <a:gd name="T62" fmla="*/ 7134 w 17669"/>
                <a:gd name="T63" fmla="*/ 10434 h 15423"/>
                <a:gd name="T64" fmla="*/ 7196 w 17669"/>
                <a:gd name="T65" fmla="*/ 10729 h 15423"/>
                <a:gd name="T66" fmla="*/ 7467 w 17669"/>
                <a:gd name="T67" fmla="*/ 10861 h 15423"/>
                <a:gd name="T68" fmla="*/ 15924 w 17669"/>
                <a:gd name="T69" fmla="*/ 10861 h 15423"/>
                <a:gd name="T70" fmla="*/ 16211 w 17669"/>
                <a:gd name="T71" fmla="*/ 10707 h 15423"/>
                <a:gd name="T72" fmla="*/ 16241 w 17669"/>
                <a:gd name="T73" fmla="*/ 10383 h 15423"/>
                <a:gd name="T74" fmla="*/ 15129 w 17669"/>
                <a:gd name="T75" fmla="*/ 7760 h 15423"/>
                <a:gd name="T76" fmla="*/ 17554 w 17669"/>
                <a:gd name="T77" fmla="*/ 5098 h 15423"/>
                <a:gd name="T78" fmla="*/ 17614 w 17669"/>
                <a:gd name="T79" fmla="*/ 4727 h 15423"/>
                <a:gd name="T80" fmla="*/ 4103 w 17669"/>
                <a:gd name="T81" fmla="*/ 1163 h 15423"/>
                <a:gd name="T82" fmla="*/ 4686 w 17669"/>
                <a:gd name="T83" fmla="*/ 688 h 15423"/>
                <a:gd name="T84" fmla="*/ 4878 w 17669"/>
                <a:gd name="T85" fmla="*/ 765 h 15423"/>
                <a:gd name="T86" fmla="*/ 4909 w 17669"/>
                <a:gd name="T87" fmla="*/ 1000 h 15423"/>
                <a:gd name="T88" fmla="*/ 4740 w 17669"/>
                <a:gd name="T89" fmla="*/ 1697 h 15423"/>
                <a:gd name="T90" fmla="*/ 3973 w 17669"/>
                <a:gd name="T91" fmla="*/ 1697 h 15423"/>
                <a:gd name="T92" fmla="*/ 4103 w 17669"/>
                <a:gd name="T93" fmla="*/ 1163 h 15423"/>
                <a:gd name="T94" fmla="*/ 1749 w 17669"/>
                <a:gd name="T95" fmla="*/ 13982 h 15423"/>
                <a:gd name="T96" fmla="*/ 1270 w 17669"/>
                <a:gd name="T97" fmla="*/ 14610 h 15423"/>
                <a:gd name="T98" fmla="*/ 799 w 17669"/>
                <a:gd name="T99" fmla="*/ 14736 h 15423"/>
                <a:gd name="T100" fmla="*/ 2430 w 17669"/>
                <a:gd name="T101" fmla="*/ 8036 h 15423"/>
                <a:gd name="T102" fmla="*/ 3197 w 17669"/>
                <a:gd name="T103" fmla="*/ 8036 h 15423"/>
                <a:gd name="T104" fmla="*/ 1749 w 17669"/>
                <a:gd name="T105" fmla="*/ 13982 h 15423"/>
                <a:gd name="T106" fmla="*/ 2597 w 17669"/>
                <a:gd name="T107" fmla="*/ 7348 h 15423"/>
                <a:gd name="T108" fmla="*/ 3138 w 17669"/>
                <a:gd name="T109" fmla="*/ 5127 h 15423"/>
                <a:gd name="T110" fmla="*/ 6018 w 17669"/>
                <a:gd name="T111" fmla="*/ 5127 h 15423"/>
                <a:gd name="T112" fmla="*/ 6362 w 17669"/>
                <a:gd name="T113" fmla="*/ 4783 h 15423"/>
                <a:gd name="T114" fmla="*/ 6018 w 17669"/>
                <a:gd name="T115" fmla="*/ 4439 h 15423"/>
                <a:gd name="T116" fmla="*/ 3305 w 17669"/>
                <a:gd name="T117" fmla="*/ 4439 h 15423"/>
                <a:gd name="T118" fmla="*/ 3805 w 17669"/>
                <a:gd name="T119" fmla="*/ 2385 h 15423"/>
                <a:gd name="T120" fmla="*/ 13029 w 17669"/>
                <a:gd name="T121" fmla="*/ 2385 h 15423"/>
                <a:gd name="T122" fmla="*/ 11821 w 17669"/>
                <a:gd name="T123" fmla="*/ 7348 h 15423"/>
                <a:gd name="T124" fmla="*/ 2597 w 17669"/>
                <a:gd name="T125" fmla="*/ 7348 h 15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69" h="15423">
                  <a:moveTo>
                    <a:pt x="17614" y="4727"/>
                  </a:moveTo>
                  <a:cubicBezTo>
                    <a:pt x="17559" y="4603"/>
                    <a:pt x="17436" y="4522"/>
                    <a:pt x="17300" y="4522"/>
                  </a:cubicBezTo>
                  <a:lnTo>
                    <a:pt x="15737" y="4522"/>
                  </a:lnTo>
                  <a:cubicBezTo>
                    <a:pt x="15547" y="4522"/>
                    <a:pt x="15393" y="4676"/>
                    <a:pt x="15393" y="4866"/>
                  </a:cubicBezTo>
                  <a:cubicBezTo>
                    <a:pt x="15393" y="5056"/>
                    <a:pt x="15547" y="5210"/>
                    <a:pt x="15737" y="5210"/>
                  </a:cubicBezTo>
                  <a:lnTo>
                    <a:pt x="16521" y="5210"/>
                  </a:lnTo>
                  <a:lnTo>
                    <a:pt x="14472" y="7460"/>
                  </a:lnTo>
                  <a:cubicBezTo>
                    <a:pt x="14382" y="7559"/>
                    <a:pt x="14357" y="7702"/>
                    <a:pt x="14410" y="7826"/>
                  </a:cubicBezTo>
                  <a:lnTo>
                    <a:pt x="15405" y="10173"/>
                  </a:lnTo>
                  <a:lnTo>
                    <a:pt x="7908" y="10173"/>
                  </a:lnTo>
                  <a:lnTo>
                    <a:pt x="8441" y="8036"/>
                  </a:lnTo>
                  <a:lnTo>
                    <a:pt x="12091" y="8036"/>
                  </a:lnTo>
                  <a:cubicBezTo>
                    <a:pt x="12250" y="8036"/>
                    <a:pt x="12388" y="7927"/>
                    <a:pt x="12425" y="7773"/>
                  </a:cubicBezTo>
                  <a:lnTo>
                    <a:pt x="13801" y="2122"/>
                  </a:lnTo>
                  <a:cubicBezTo>
                    <a:pt x="13826" y="2020"/>
                    <a:pt x="13802" y="1911"/>
                    <a:pt x="13737" y="1828"/>
                  </a:cubicBezTo>
                  <a:cubicBezTo>
                    <a:pt x="13672" y="1745"/>
                    <a:pt x="13572" y="1697"/>
                    <a:pt x="13467" y="1697"/>
                  </a:cubicBezTo>
                  <a:lnTo>
                    <a:pt x="5448" y="1697"/>
                  </a:lnTo>
                  <a:lnTo>
                    <a:pt x="5578" y="1163"/>
                  </a:lnTo>
                  <a:cubicBezTo>
                    <a:pt x="5651" y="861"/>
                    <a:pt x="5593" y="561"/>
                    <a:pt x="5419" y="340"/>
                  </a:cubicBezTo>
                  <a:cubicBezTo>
                    <a:pt x="5249" y="124"/>
                    <a:pt x="4982" y="0"/>
                    <a:pt x="4686" y="0"/>
                  </a:cubicBezTo>
                  <a:cubicBezTo>
                    <a:pt x="4121" y="0"/>
                    <a:pt x="3571" y="439"/>
                    <a:pt x="3435" y="1000"/>
                  </a:cubicBezTo>
                  <a:lnTo>
                    <a:pt x="3204" y="1948"/>
                  </a:lnTo>
                  <a:cubicBezTo>
                    <a:pt x="3203" y="1952"/>
                    <a:pt x="3201" y="1956"/>
                    <a:pt x="3201" y="1959"/>
                  </a:cubicBezTo>
                  <a:lnTo>
                    <a:pt x="1825" y="7610"/>
                  </a:lnTo>
                  <a:lnTo>
                    <a:pt x="43" y="14932"/>
                  </a:lnTo>
                  <a:cubicBezTo>
                    <a:pt x="0" y="15107"/>
                    <a:pt x="99" y="15285"/>
                    <a:pt x="270" y="15341"/>
                  </a:cubicBezTo>
                  <a:cubicBezTo>
                    <a:pt x="439" y="15396"/>
                    <a:pt x="614" y="15423"/>
                    <a:pt x="789" y="15423"/>
                  </a:cubicBezTo>
                  <a:cubicBezTo>
                    <a:pt x="1072" y="15423"/>
                    <a:pt x="1354" y="15351"/>
                    <a:pt x="1605" y="15211"/>
                  </a:cubicBezTo>
                  <a:cubicBezTo>
                    <a:pt x="2011" y="14985"/>
                    <a:pt x="2307" y="14596"/>
                    <a:pt x="2417" y="14144"/>
                  </a:cubicBezTo>
                  <a:lnTo>
                    <a:pt x="3905" y="8036"/>
                  </a:lnTo>
                  <a:lnTo>
                    <a:pt x="7732" y="8036"/>
                  </a:lnTo>
                  <a:lnTo>
                    <a:pt x="7134" y="10434"/>
                  </a:lnTo>
                  <a:cubicBezTo>
                    <a:pt x="7108" y="10537"/>
                    <a:pt x="7131" y="10645"/>
                    <a:pt x="7196" y="10729"/>
                  </a:cubicBezTo>
                  <a:cubicBezTo>
                    <a:pt x="7261" y="10812"/>
                    <a:pt x="7361" y="10861"/>
                    <a:pt x="7467" y="10861"/>
                  </a:cubicBezTo>
                  <a:lnTo>
                    <a:pt x="15924" y="10861"/>
                  </a:lnTo>
                  <a:cubicBezTo>
                    <a:pt x="16039" y="10861"/>
                    <a:pt x="16147" y="10803"/>
                    <a:pt x="16211" y="10707"/>
                  </a:cubicBezTo>
                  <a:cubicBezTo>
                    <a:pt x="16275" y="10611"/>
                    <a:pt x="16286" y="10489"/>
                    <a:pt x="16241" y="10383"/>
                  </a:cubicBezTo>
                  <a:lnTo>
                    <a:pt x="15129" y="7760"/>
                  </a:lnTo>
                  <a:lnTo>
                    <a:pt x="17554" y="5098"/>
                  </a:lnTo>
                  <a:cubicBezTo>
                    <a:pt x="17646" y="4997"/>
                    <a:pt x="17669" y="4852"/>
                    <a:pt x="17614" y="4727"/>
                  </a:cubicBezTo>
                  <a:close/>
                  <a:moveTo>
                    <a:pt x="4103" y="1163"/>
                  </a:moveTo>
                  <a:cubicBezTo>
                    <a:pt x="4165" y="910"/>
                    <a:pt x="4437" y="688"/>
                    <a:pt x="4686" y="688"/>
                  </a:cubicBezTo>
                  <a:cubicBezTo>
                    <a:pt x="4746" y="688"/>
                    <a:pt x="4828" y="701"/>
                    <a:pt x="4878" y="765"/>
                  </a:cubicBezTo>
                  <a:cubicBezTo>
                    <a:pt x="4922" y="820"/>
                    <a:pt x="4933" y="904"/>
                    <a:pt x="4909" y="1000"/>
                  </a:cubicBezTo>
                  <a:lnTo>
                    <a:pt x="4740" y="1697"/>
                  </a:lnTo>
                  <a:lnTo>
                    <a:pt x="3973" y="1697"/>
                  </a:lnTo>
                  <a:lnTo>
                    <a:pt x="4103" y="1163"/>
                  </a:lnTo>
                  <a:close/>
                  <a:moveTo>
                    <a:pt x="1749" y="13982"/>
                  </a:moveTo>
                  <a:cubicBezTo>
                    <a:pt x="1683" y="14252"/>
                    <a:pt x="1513" y="14475"/>
                    <a:pt x="1270" y="14610"/>
                  </a:cubicBezTo>
                  <a:cubicBezTo>
                    <a:pt x="1123" y="14693"/>
                    <a:pt x="962" y="14735"/>
                    <a:pt x="799" y="14736"/>
                  </a:cubicBezTo>
                  <a:lnTo>
                    <a:pt x="2430" y="8036"/>
                  </a:lnTo>
                  <a:lnTo>
                    <a:pt x="3197" y="8036"/>
                  </a:lnTo>
                  <a:lnTo>
                    <a:pt x="1749" y="13982"/>
                  </a:lnTo>
                  <a:close/>
                  <a:moveTo>
                    <a:pt x="2597" y="7348"/>
                  </a:moveTo>
                  <a:lnTo>
                    <a:pt x="3138" y="5127"/>
                  </a:lnTo>
                  <a:lnTo>
                    <a:pt x="6018" y="5127"/>
                  </a:lnTo>
                  <a:cubicBezTo>
                    <a:pt x="6208" y="5127"/>
                    <a:pt x="6362" y="4973"/>
                    <a:pt x="6362" y="4783"/>
                  </a:cubicBezTo>
                  <a:cubicBezTo>
                    <a:pt x="6362" y="4593"/>
                    <a:pt x="6208" y="4439"/>
                    <a:pt x="6018" y="4439"/>
                  </a:cubicBezTo>
                  <a:lnTo>
                    <a:pt x="3305" y="4439"/>
                  </a:lnTo>
                  <a:lnTo>
                    <a:pt x="3805" y="2385"/>
                  </a:lnTo>
                  <a:lnTo>
                    <a:pt x="13029" y="2385"/>
                  </a:lnTo>
                  <a:lnTo>
                    <a:pt x="11821" y="7348"/>
                  </a:lnTo>
                  <a:lnTo>
                    <a:pt x="2597" y="73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3" name="Group 372">
            <a:extLst>
              <a:ext uri="{FF2B5EF4-FFF2-40B4-BE49-F238E27FC236}">
                <a16:creationId xmlns:a16="http://schemas.microsoft.com/office/drawing/2014/main" id="{11C80FD2-6DB9-43F3-B341-89A6279E7F25}"/>
              </a:ext>
            </a:extLst>
          </p:cNvPr>
          <p:cNvGrpSpPr/>
          <p:nvPr/>
        </p:nvGrpSpPr>
        <p:grpSpPr>
          <a:xfrm>
            <a:off x="6308726" y="4305301"/>
            <a:ext cx="554038" cy="560387"/>
            <a:chOff x="6308726" y="4305301"/>
            <a:chExt cx="554038" cy="560387"/>
          </a:xfrm>
        </p:grpSpPr>
        <p:sp>
          <p:nvSpPr>
            <p:cNvPr id="298" name="Freeform 164">
              <a:extLst>
                <a:ext uri="{FF2B5EF4-FFF2-40B4-BE49-F238E27FC236}">
                  <a16:creationId xmlns:a16="http://schemas.microsoft.com/office/drawing/2014/main" id="{517CE071-0CD2-4CE7-A2ED-8E9D128293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8726" y="4437063"/>
              <a:ext cx="554038" cy="428625"/>
            </a:xfrm>
            <a:custGeom>
              <a:avLst/>
              <a:gdLst>
                <a:gd name="T0" fmla="*/ 17318 w 17430"/>
                <a:gd name="T1" fmla="*/ 3510 h 13486"/>
                <a:gd name="T2" fmla="*/ 14319 w 17430"/>
                <a:gd name="T3" fmla="*/ 117 h 13486"/>
                <a:gd name="T4" fmla="*/ 14062 w 17430"/>
                <a:gd name="T5" fmla="*/ 0 h 13486"/>
                <a:gd name="T6" fmla="*/ 3368 w 17430"/>
                <a:gd name="T7" fmla="*/ 0 h 13486"/>
                <a:gd name="T8" fmla="*/ 3111 w 17430"/>
                <a:gd name="T9" fmla="*/ 117 h 13486"/>
                <a:gd name="T10" fmla="*/ 111 w 17430"/>
                <a:gd name="T11" fmla="*/ 3510 h 13486"/>
                <a:gd name="T12" fmla="*/ 55 w 17430"/>
                <a:gd name="T13" fmla="*/ 3879 h 13486"/>
                <a:gd name="T14" fmla="*/ 144 w 17430"/>
                <a:gd name="T15" fmla="*/ 3998 h 13486"/>
                <a:gd name="T16" fmla="*/ 146 w 17430"/>
                <a:gd name="T17" fmla="*/ 4001 h 13486"/>
                <a:gd name="T18" fmla="*/ 8458 w 17430"/>
                <a:gd name="T19" fmla="*/ 13371 h 13486"/>
                <a:gd name="T20" fmla="*/ 8715 w 17430"/>
                <a:gd name="T21" fmla="*/ 13486 h 13486"/>
                <a:gd name="T22" fmla="*/ 8972 w 17430"/>
                <a:gd name="T23" fmla="*/ 13371 h 13486"/>
                <a:gd name="T24" fmla="*/ 17284 w 17430"/>
                <a:gd name="T25" fmla="*/ 4001 h 13486"/>
                <a:gd name="T26" fmla="*/ 17286 w 17430"/>
                <a:gd name="T27" fmla="*/ 3998 h 13486"/>
                <a:gd name="T28" fmla="*/ 17374 w 17430"/>
                <a:gd name="T29" fmla="*/ 3879 h 13486"/>
                <a:gd name="T30" fmla="*/ 17318 w 17430"/>
                <a:gd name="T31" fmla="*/ 3510 h 13486"/>
                <a:gd name="T32" fmla="*/ 13452 w 17430"/>
                <a:gd name="T33" fmla="*/ 688 h 13486"/>
                <a:gd name="T34" fmla="*/ 11923 w 17430"/>
                <a:gd name="T35" fmla="*/ 3153 h 13486"/>
                <a:gd name="T36" fmla="*/ 9473 w 17430"/>
                <a:gd name="T37" fmla="*/ 688 h 13486"/>
                <a:gd name="T38" fmla="*/ 13452 w 17430"/>
                <a:gd name="T39" fmla="*/ 688 h 13486"/>
                <a:gd name="T40" fmla="*/ 11193 w 17430"/>
                <a:gd name="T41" fmla="*/ 3394 h 13486"/>
                <a:gd name="T42" fmla="*/ 6237 w 17430"/>
                <a:gd name="T43" fmla="*/ 3394 h 13486"/>
                <a:gd name="T44" fmla="*/ 8715 w 17430"/>
                <a:gd name="T45" fmla="*/ 901 h 13486"/>
                <a:gd name="T46" fmla="*/ 11193 w 17430"/>
                <a:gd name="T47" fmla="*/ 3394 h 13486"/>
                <a:gd name="T48" fmla="*/ 7956 w 17430"/>
                <a:gd name="T49" fmla="*/ 688 h 13486"/>
                <a:gd name="T50" fmla="*/ 5507 w 17430"/>
                <a:gd name="T51" fmla="*/ 3153 h 13486"/>
                <a:gd name="T52" fmla="*/ 3978 w 17430"/>
                <a:gd name="T53" fmla="*/ 688 h 13486"/>
                <a:gd name="T54" fmla="*/ 7956 w 17430"/>
                <a:gd name="T55" fmla="*/ 688 h 13486"/>
                <a:gd name="T56" fmla="*/ 3315 w 17430"/>
                <a:gd name="T57" fmla="*/ 924 h 13486"/>
                <a:gd name="T58" fmla="*/ 4847 w 17430"/>
                <a:gd name="T59" fmla="*/ 3394 h 13486"/>
                <a:gd name="T60" fmla="*/ 1132 w 17430"/>
                <a:gd name="T61" fmla="*/ 3394 h 13486"/>
                <a:gd name="T62" fmla="*/ 3315 w 17430"/>
                <a:gd name="T63" fmla="*/ 924 h 13486"/>
                <a:gd name="T64" fmla="*/ 1138 w 17430"/>
                <a:gd name="T65" fmla="*/ 4082 h 13486"/>
                <a:gd name="T66" fmla="*/ 5203 w 17430"/>
                <a:gd name="T67" fmla="*/ 4082 h 13486"/>
                <a:gd name="T68" fmla="*/ 8011 w 17430"/>
                <a:gd name="T69" fmla="*/ 11830 h 13486"/>
                <a:gd name="T70" fmla="*/ 1138 w 17430"/>
                <a:gd name="T71" fmla="*/ 4082 h 13486"/>
                <a:gd name="T72" fmla="*/ 9432 w 17430"/>
                <a:gd name="T73" fmla="*/ 11816 h 13486"/>
                <a:gd name="T74" fmla="*/ 11394 w 17430"/>
                <a:gd name="T75" fmla="*/ 6506 h 13486"/>
                <a:gd name="T76" fmla="*/ 11190 w 17430"/>
                <a:gd name="T77" fmla="*/ 6064 h 13486"/>
                <a:gd name="T78" fmla="*/ 10749 w 17430"/>
                <a:gd name="T79" fmla="*/ 6268 h 13486"/>
                <a:gd name="T80" fmla="*/ 8718 w 17430"/>
                <a:gd name="T81" fmla="*/ 11763 h 13486"/>
                <a:gd name="T82" fmla="*/ 5934 w 17430"/>
                <a:gd name="T83" fmla="*/ 4082 h 13486"/>
                <a:gd name="T84" fmla="*/ 16292 w 17430"/>
                <a:gd name="T85" fmla="*/ 4082 h 13486"/>
                <a:gd name="T86" fmla="*/ 9432 w 17430"/>
                <a:gd name="T87" fmla="*/ 11816 h 13486"/>
                <a:gd name="T88" fmla="*/ 12583 w 17430"/>
                <a:gd name="T89" fmla="*/ 3394 h 13486"/>
                <a:gd name="T90" fmla="*/ 14115 w 17430"/>
                <a:gd name="T91" fmla="*/ 924 h 13486"/>
                <a:gd name="T92" fmla="*/ 16298 w 17430"/>
                <a:gd name="T93" fmla="*/ 3394 h 13486"/>
                <a:gd name="T94" fmla="*/ 12583 w 17430"/>
                <a:gd name="T95" fmla="*/ 3394 h 13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30" h="13486">
                  <a:moveTo>
                    <a:pt x="17318" y="3510"/>
                  </a:moveTo>
                  <a:lnTo>
                    <a:pt x="14319" y="117"/>
                  </a:lnTo>
                  <a:cubicBezTo>
                    <a:pt x="14254" y="43"/>
                    <a:pt x="14160" y="0"/>
                    <a:pt x="14062" y="0"/>
                  </a:cubicBezTo>
                  <a:lnTo>
                    <a:pt x="3368" y="0"/>
                  </a:lnTo>
                  <a:cubicBezTo>
                    <a:pt x="3270" y="0"/>
                    <a:pt x="3176" y="43"/>
                    <a:pt x="3111" y="117"/>
                  </a:cubicBezTo>
                  <a:lnTo>
                    <a:pt x="111" y="3510"/>
                  </a:lnTo>
                  <a:cubicBezTo>
                    <a:pt x="22" y="3612"/>
                    <a:pt x="0" y="3756"/>
                    <a:pt x="55" y="3879"/>
                  </a:cubicBezTo>
                  <a:cubicBezTo>
                    <a:pt x="76" y="3926"/>
                    <a:pt x="107" y="3966"/>
                    <a:pt x="144" y="3998"/>
                  </a:cubicBezTo>
                  <a:cubicBezTo>
                    <a:pt x="145" y="3999"/>
                    <a:pt x="145" y="4000"/>
                    <a:pt x="146" y="4001"/>
                  </a:cubicBezTo>
                  <a:lnTo>
                    <a:pt x="8458" y="13371"/>
                  </a:lnTo>
                  <a:cubicBezTo>
                    <a:pt x="8523" y="13444"/>
                    <a:pt x="8617" y="13486"/>
                    <a:pt x="8715" y="13486"/>
                  </a:cubicBezTo>
                  <a:cubicBezTo>
                    <a:pt x="8813" y="13486"/>
                    <a:pt x="8907" y="13444"/>
                    <a:pt x="8972" y="13371"/>
                  </a:cubicBezTo>
                  <a:lnTo>
                    <a:pt x="17284" y="4001"/>
                  </a:lnTo>
                  <a:cubicBezTo>
                    <a:pt x="17284" y="4000"/>
                    <a:pt x="17285" y="3999"/>
                    <a:pt x="17286" y="3998"/>
                  </a:cubicBezTo>
                  <a:cubicBezTo>
                    <a:pt x="17323" y="3966"/>
                    <a:pt x="17353" y="3926"/>
                    <a:pt x="17374" y="3879"/>
                  </a:cubicBezTo>
                  <a:cubicBezTo>
                    <a:pt x="17430" y="3756"/>
                    <a:pt x="17408" y="3612"/>
                    <a:pt x="17318" y="3510"/>
                  </a:cubicBezTo>
                  <a:close/>
                  <a:moveTo>
                    <a:pt x="13452" y="688"/>
                  </a:moveTo>
                  <a:lnTo>
                    <a:pt x="11923" y="3153"/>
                  </a:lnTo>
                  <a:lnTo>
                    <a:pt x="9473" y="688"/>
                  </a:lnTo>
                  <a:lnTo>
                    <a:pt x="13452" y="688"/>
                  </a:lnTo>
                  <a:close/>
                  <a:moveTo>
                    <a:pt x="11193" y="3394"/>
                  </a:moveTo>
                  <a:lnTo>
                    <a:pt x="6237" y="3394"/>
                  </a:lnTo>
                  <a:lnTo>
                    <a:pt x="8715" y="901"/>
                  </a:lnTo>
                  <a:lnTo>
                    <a:pt x="11193" y="3394"/>
                  </a:lnTo>
                  <a:close/>
                  <a:moveTo>
                    <a:pt x="7956" y="688"/>
                  </a:moveTo>
                  <a:lnTo>
                    <a:pt x="5507" y="3153"/>
                  </a:lnTo>
                  <a:lnTo>
                    <a:pt x="3978" y="688"/>
                  </a:lnTo>
                  <a:lnTo>
                    <a:pt x="7956" y="688"/>
                  </a:lnTo>
                  <a:close/>
                  <a:moveTo>
                    <a:pt x="3315" y="924"/>
                  </a:moveTo>
                  <a:lnTo>
                    <a:pt x="4847" y="3394"/>
                  </a:lnTo>
                  <a:lnTo>
                    <a:pt x="1132" y="3394"/>
                  </a:lnTo>
                  <a:lnTo>
                    <a:pt x="3315" y="924"/>
                  </a:lnTo>
                  <a:close/>
                  <a:moveTo>
                    <a:pt x="1138" y="4082"/>
                  </a:moveTo>
                  <a:lnTo>
                    <a:pt x="5203" y="4082"/>
                  </a:lnTo>
                  <a:lnTo>
                    <a:pt x="8011" y="11830"/>
                  </a:lnTo>
                  <a:lnTo>
                    <a:pt x="1138" y="4082"/>
                  </a:lnTo>
                  <a:close/>
                  <a:moveTo>
                    <a:pt x="9432" y="11816"/>
                  </a:moveTo>
                  <a:lnTo>
                    <a:pt x="11394" y="6506"/>
                  </a:lnTo>
                  <a:cubicBezTo>
                    <a:pt x="11460" y="6328"/>
                    <a:pt x="11369" y="6130"/>
                    <a:pt x="11190" y="6064"/>
                  </a:cubicBezTo>
                  <a:cubicBezTo>
                    <a:pt x="11012" y="5998"/>
                    <a:pt x="10814" y="6089"/>
                    <a:pt x="10749" y="6268"/>
                  </a:cubicBezTo>
                  <a:lnTo>
                    <a:pt x="8718" y="11763"/>
                  </a:lnTo>
                  <a:lnTo>
                    <a:pt x="5934" y="4082"/>
                  </a:lnTo>
                  <a:lnTo>
                    <a:pt x="16292" y="4082"/>
                  </a:lnTo>
                  <a:lnTo>
                    <a:pt x="9432" y="11816"/>
                  </a:lnTo>
                  <a:close/>
                  <a:moveTo>
                    <a:pt x="12583" y="3394"/>
                  </a:moveTo>
                  <a:lnTo>
                    <a:pt x="14115" y="924"/>
                  </a:lnTo>
                  <a:lnTo>
                    <a:pt x="16298" y="3394"/>
                  </a:lnTo>
                  <a:lnTo>
                    <a:pt x="12583" y="33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165">
              <a:extLst>
                <a:ext uri="{FF2B5EF4-FFF2-40B4-BE49-F238E27FC236}">
                  <a16:creationId xmlns:a16="http://schemas.microsoft.com/office/drawing/2014/main" id="{AFE9A87E-D55E-4084-93CF-59730876F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426" y="4305301"/>
              <a:ext cx="20638" cy="77788"/>
            </a:xfrm>
            <a:custGeom>
              <a:avLst/>
              <a:gdLst>
                <a:gd name="T0" fmla="*/ 344 w 688"/>
                <a:gd name="T1" fmla="*/ 0 h 2459"/>
                <a:gd name="T2" fmla="*/ 0 w 688"/>
                <a:gd name="T3" fmla="*/ 344 h 2459"/>
                <a:gd name="T4" fmla="*/ 0 w 688"/>
                <a:gd name="T5" fmla="*/ 2116 h 2459"/>
                <a:gd name="T6" fmla="*/ 344 w 688"/>
                <a:gd name="T7" fmla="*/ 2459 h 2459"/>
                <a:gd name="T8" fmla="*/ 688 w 688"/>
                <a:gd name="T9" fmla="*/ 2116 h 2459"/>
                <a:gd name="T10" fmla="*/ 688 w 688"/>
                <a:gd name="T11" fmla="*/ 344 h 2459"/>
                <a:gd name="T12" fmla="*/ 344 w 688"/>
                <a:gd name="T13" fmla="*/ 0 h 2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8" h="2459">
                  <a:moveTo>
                    <a:pt x="344" y="0"/>
                  </a:moveTo>
                  <a:cubicBezTo>
                    <a:pt x="154" y="0"/>
                    <a:pt x="0" y="154"/>
                    <a:pt x="0" y="344"/>
                  </a:cubicBezTo>
                  <a:lnTo>
                    <a:pt x="0" y="2116"/>
                  </a:lnTo>
                  <a:cubicBezTo>
                    <a:pt x="0" y="2306"/>
                    <a:pt x="154" y="2459"/>
                    <a:pt x="344" y="2459"/>
                  </a:cubicBezTo>
                  <a:cubicBezTo>
                    <a:pt x="534" y="2459"/>
                    <a:pt x="688" y="2306"/>
                    <a:pt x="688" y="2116"/>
                  </a:cubicBezTo>
                  <a:lnTo>
                    <a:pt x="688" y="344"/>
                  </a:lnTo>
                  <a:cubicBezTo>
                    <a:pt x="688" y="154"/>
                    <a:pt x="534" y="0"/>
                    <a:pt x="3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166">
              <a:extLst>
                <a:ext uri="{FF2B5EF4-FFF2-40B4-BE49-F238E27FC236}">
                  <a16:creationId xmlns:a16="http://schemas.microsoft.com/office/drawing/2014/main" id="{D9DDFAD6-5E6B-4271-8A8E-68E79A61E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226" y="4344988"/>
              <a:ext cx="63500" cy="61913"/>
            </a:xfrm>
            <a:custGeom>
              <a:avLst/>
              <a:gdLst>
                <a:gd name="T0" fmla="*/ 1874 w 2008"/>
                <a:gd name="T1" fmla="*/ 134 h 1974"/>
                <a:gd name="T2" fmla="*/ 1388 w 2008"/>
                <a:gd name="T3" fmla="*/ 134 h 1974"/>
                <a:gd name="T4" fmla="*/ 135 w 2008"/>
                <a:gd name="T5" fmla="*/ 1387 h 1974"/>
                <a:gd name="T6" fmla="*/ 135 w 2008"/>
                <a:gd name="T7" fmla="*/ 1874 h 1974"/>
                <a:gd name="T8" fmla="*/ 378 w 2008"/>
                <a:gd name="T9" fmla="*/ 1974 h 1974"/>
                <a:gd name="T10" fmla="*/ 621 w 2008"/>
                <a:gd name="T11" fmla="*/ 1874 h 1974"/>
                <a:gd name="T12" fmla="*/ 1874 w 2008"/>
                <a:gd name="T13" fmla="*/ 621 h 1974"/>
                <a:gd name="T14" fmla="*/ 1874 w 2008"/>
                <a:gd name="T15" fmla="*/ 134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8" h="1974">
                  <a:moveTo>
                    <a:pt x="1874" y="134"/>
                  </a:moveTo>
                  <a:cubicBezTo>
                    <a:pt x="1740" y="0"/>
                    <a:pt x="1522" y="0"/>
                    <a:pt x="1388" y="134"/>
                  </a:cubicBezTo>
                  <a:lnTo>
                    <a:pt x="135" y="1387"/>
                  </a:lnTo>
                  <a:cubicBezTo>
                    <a:pt x="0" y="1521"/>
                    <a:pt x="0" y="1739"/>
                    <a:pt x="135" y="1874"/>
                  </a:cubicBezTo>
                  <a:cubicBezTo>
                    <a:pt x="202" y="1941"/>
                    <a:pt x="290" y="1974"/>
                    <a:pt x="378" y="1974"/>
                  </a:cubicBezTo>
                  <a:cubicBezTo>
                    <a:pt x="466" y="1974"/>
                    <a:pt x="554" y="1941"/>
                    <a:pt x="621" y="1874"/>
                  </a:cubicBezTo>
                  <a:lnTo>
                    <a:pt x="1874" y="621"/>
                  </a:lnTo>
                  <a:cubicBezTo>
                    <a:pt x="2008" y="486"/>
                    <a:pt x="2008" y="269"/>
                    <a:pt x="1874" y="1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167">
              <a:extLst>
                <a:ext uri="{FF2B5EF4-FFF2-40B4-BE49-F238E27FC236}">
                  <a16:creationId xmlns:a16="http://schemas.microsoft.com/office/drawing/2014/main" id="{6561202A-E9F3-43CF-96FE-404BE5131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176" y="4344988"/>
              <a:ext cx="63500" cy="61913"/>
            </a:xfrm>
            <a:custGeom>
              <a:avLst/>
              <a:gdLst>
                <a:gd name="T0" fmla="*/ 1874 w 2008"/>
                <a:gd name="T1" fmla="*/ 1387 h 1974"/>
                <a:gd name="T2" fmla="*/ 621 w 2008"/>
                <a:gd name="T3" fmla="*/ 134 h 1974"/>
                <a:gd name="T4" fmla="*/ 135 w 2008"/>
                <a:gd name="T5" fmla="*/ 134 h 1974"/>
                <a:gd name="T6" fmla="*/ 135 w 2008"/>
                <a:gd name="T7" fmla="*/ 621 h 1974"/>
                <a:gd name="T8" fmla="*/ 1388 w 2008"/>
                <a:gd name="T9" fmla="*/ 1874 h 1974"/>
                <a:gd name="T10" fmla="*/ 1631 w 2008"/>
                <a:gd name="T11" fmla="*/ 1974 h 1974"/>
                <a:gd name="T12" fmla="*/ 1874 w 2008"/>
                <a:gd name="T13" fmla="*/ 1874 h 1974"/>
                <a:gd name="T14" fmla="*/ 1874 w 2008"/>
                <a:gd name="T15" fmla="*/ 1387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8" h="1974">
                  <a:moveTo>
                    <a:pt x="1874" y="1387"/>
                  </a:moveTo>
                  <a:lnTo>
                    <a:pt x="621" y="134"/>
                  </a:lnTo>
                  <a:cubicBezTo>
                    <a:pt x="487" y="0"/>
                    <a:pt x="269" y="0"/>
                    <a:pt x="135" y="134"/>
                  </a:cubicBezTo>
                  <a:cubicBezTo>
                    <a:pt x="0" y="269"/>
                    <a:pt x="0" y="486"/>
                    <a:pt x="135" y="621"/>
                  </a:cubicBezTo>
                  <a:lnTo>
                    <a:pt x="1388" y="1874"/>
                  </a:lnTo>
                  <a:cubicBezTo>
                    <a:pt x="1455" y="1941"/>
                    <a:pt x="1543" y="1974"/>
                    <a:pt x="1631" y="1974"/>
                  </a:cubicBezTo>
                  <a:cubicBezTo>
                    <a:pt x="1719" y="1974"/>
                    <a:pt x="1807" y="1941"/>
                    <a:pt x="1874" y="1874"/>
                  </a:cubicBezTo>
                  <a:cubicBezTo>
                    <a:pt x="2008" y="1739"/>
                    <a:pt x="2008" y="1521"/>
                    <a:pt x="1874" y="138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Oval 168">
              <a:extLst>
                <a:ext uri="{FF2B5EF4-FFF2-40B4-BE49-F238E27FC236}">
                  <a16:creationId xmlns:a16="http://schemas.microsoft.com/office/drawing/2014/main" id="{73AE5480-BFA2-4A1B-B7F5-60D4DE26F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4326" y="458787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6ECF9A28-6C03-49F3-9247-94DA692393E4}"/>
              </a:ext>
            </a:extLst>
          </p:cNvPr>
          <p:cNvGrpSpPr/>
          <p:nvPr/>
        </p:nvGrpSpPr>
        <p:grpSpPr>
          <a:xfrm>
            <a:off x="7285038" y="4348163"/>
            <a:ext cx="560388" cy="474663"/>
            <a:chOff x="7285038" y="4348163"/>
            <a:chExt cx="560388" cy="474663"/>
          </a:xfrm>
        </p:grpSpPr>
        <p:sp>
          <p:nvSpPr>
            <p:cNvPr id="303" name="Oval 169">
              <a:extLst>
                <a:ext uri="{FF2B5EF4-FFF2-40B4-BE49-F238E27FC236}">
                  <a16:creationId xmlns:a16="http://schemas.microsoft.com/office/drawing/2014/main" id="{96CDC17E-17DC-40EF-9861-634A55850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4101" y="46450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170">
              <a:extLst>
                <a:ext uri="{FF2B5EF4-FFF2-40B4-BE49-F238E27FC236}">
                  <a16:creationId xmlns:a16="http://schemas.microsoft.com/office/drawing/2014/main" id="{A34EBFA7-96ED-47D3-9CE2-946D2A6175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5038" y="4348163"/>
              <a:ext cx="560388" cy="474663"/>
            </a:xfrm>
            <a:custGeom>
              <a:avLst/>
              <a:gdLst>
                <a:gd name="T0" fmla="*/ 17611 w 17611"/>
                <a:gd name="T1" fmla="*/ 6778 h 14911"/>
                <a:gd name="T2" fmla="*/ 12044 w 17611"/>
                <a:gd name="T3" fmla="*/ 5333 h 14911"/>
                <a:gd name="T4" fmla="*/ 12877 w 17611"/>
                <a:gd name="T5" fmla="*/ 1759 h 14911"/>
                <a:gd name="T6" fmla="*/ 11526 w 17611"/>
                <a:gd name="T7" fmla="*/ 1 h 14911"/>
                <a:gd name="T8" fmla="*/ 10230 w 17611"/>
                <a:gd name="T9" fmla="*/ 1033 h 14911"/>
                <a:gd name="T10" fmla="*/ 7464 w 17611"/>
                <a:gd name="T11" fmla="*/ 5431 h 14911"/>
                <a:gd name="T12" fmla="*/ 5670 w 17611"/>
                <a:gd name="T13" fmla="*/ 5333 h 14911"/>
                <a:gd name="T14" fmla="*/ 0 w 17611"/>
                <a:gd name="T15" fmla="*/ 5677 h 14911"/>
                <a:gd name="T16" fmla="*/ 344 w 17611"/>
                <a:gd name="T17" fmla="*/ 14911 h 14911"/>
                <a:gd name="T18" fmla="*/ 6633 w 17611"/>
                <a:gd name="T19" fmla="*/ 14028 h 14911"/>
                <a:gd name="T20" fmla="*/ 16166 w 17611"/>
                <a:gd name="T21" fmla="*/ 14911 h 14911"/>
                <a:gd name="T22" fmla="*/ 17101 w 17611"/>
                <a:gd name="T23" fmla="*/ 12366 h 14911"/>
                <a:gd name="T24" fmla="*/ 17611 w 17611"/>
                <a:gd name="T25" fmla="*/ 11223 h 14911"/>
                <a:gd name="T26" fmla="*/ 17611 w 17611"/>
                <a:gd name="T27" fmla="*/ 9022 h 14911"/>
                <a:gd name="T28" fmla="*/ 17101 w 17611"/>
                <a:gd name="T29" fmla="*/ 7914 h 14911"/>
                <a:gd name="T30" fmla="*/ 5948 w 17611"/>
                <a:gd name="T31" fmla="*/ 6609 h 14911"/>
                <a:gd name="T32" fmla="*/ 5948 w 17611"/>
                <a:gd name="T33" fmla="*/ 13945 h 14911"/>
                <a:gd name="T34" fmla="*/ 4417 w 17611"/>
                <a:gd name="T35" fmla="*/ 14223 h 14911"/>
                <a:gd name="T36" fmla="*/ 4073 w 17611"/>
                <a:gd name="T37" fmla="*/ 10882 h 14911"/>
                <a:gd name="T38" fmla="*/ 3729 w 17611"/>
                <a:gd name="T39" fmla="*/ 14223 h 14911"/>
                <a:gd name="T40" fmla="*/ 688 w 17611"/>
                <a:gd name="T41" fmla="*/ 6021 h 14911"/>
                <a:gd name="T42" fmla="*/ 5948 w 17611"/>
                <a:gd name="T43" fmla="*/ 6300 h 14911"/>
                <a:gd name="T44" fmla="*/ 15214 w 17611"/>
                <a:gd name="T45" fmla="*/ 8258 h 14911"/>
                <a:gd name="T46" fmla="*/ 16923 w 17611"/>
                <a:gd name="T47" fmla="*/ 9014 h 14911"/>
                <a:gd name="T48" fmla="*/ 16166 w 17611"/>
                <a:gd name="T49" fmla="*/ 9778 h 14911"/>
                <a:gd name="T50" fmla="*/ 14870 w 17611"/>
                <a:gd name="T51" fmla="*/ 10122 h 14911"/>
                <a:gd name="T52" fmla="*/ 16166 w 17611"/>
                <a:gd name="T53" fmla="*/ 10466 h 14911"/>
                <a:gd name="T54" fmla="*/ 16923 w 17611"/>
                <a:gd name="T55" fmla="*/ 11266 h 14911"/>
                <a:gd name="T56" fmla="*/ 15214 w 17611"/>
                <a:gd name="T57" fmla="*/ 12022 h 14911"/>
                <a:gd name="T58" fmla="*/ 15214 w 17611"/>
                <a:gd name="T59" fmla="*/ 12710 h 14911"/>
                <a:gd name="T60" fmla="*/ 16923 w 17611"/>
                <a:gd name="T61" fmla="*/ 13467 h 14911"/>
                <a:gd name="T62" fmla="*/ 9008 w 17611"/>
                <a:gd name="T63" fmla="*/ 14223 h 14911"/>
                <a:gd name="T64" fmla="*/ 6636 w 17611"/>
                <a:gd name="T65" fmla="*/ 13084 h 14911"/>
                <a:gd name="T66" fmla="*/ 7898 w 17611"/>
                <a:gd name="T67" fmla="*/ 5964 h 14911"/>
                <a:gd name="T68" fmla="*/ 10903 w 17611"/>
                <a:gd name="T69" fmla="*/ 1176 h 14911"/>
                <a:gd name="T70" fmla="*/ 11508 w 17611"/>
                <a:gd name="T71" fmla="*/ 689 h 14911"/>
                <a:gd name="T72" fmla="*/ 12187 w 17611"/>
                <a:gd name="T73" fmla="*/ 1355 h 14911"/>
                <a:gd name="T74" fmla="*/ 12189 w 17611"/>
                <a:gd name="T75" fmla="*/ 2306 h 14911"/>
                <a:gd name="T76" fmla="*/ 11106 w 17611"/>
                <a:gd name="T77" fmla="*/ 5834 h 14911"/>
                <a:gd name="T78" fmla="*/ 16166 w 17611"/>
                <a:gd name="T79" fmla="*/ 6021 h 14911"/>
                <a:gd name="T80" fmla="*/ 16923 w 17611"/>
                <a:gd name="T81" fmla="*/ 6813 h 14911"/>
                <a:gd name="T82" fmla="*/ 16166 w 17611"/>
                <a:gd name="T83" fmla="*/ 7570 h 14911"/>
                <a:gd name="T84" fmla="*/ 14870 w 17611"/>
                <a:gd name="T85" fmla="*/ 7914 h 14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11" h="14911">
                  <a:moveTo>
                    <a:pt x="17611" y="6813"/>
                  </a:moveTo>
                  <a:lnTo>
                    <a:pt x="17611" y="6778"/>
                  </a:lnTo>
                  <a:cubicBezTo>
                    <a:pt x="17611" y="5981"/>
                    <a:pt x="16963" y="5333"/>
                    <a:pt x="16166" y="5333"/>
                  </a:cubicBezTo>
                  <a:lnTo>
                    <a:pt x="12044" y="5333"/>
                  </a:lnTo>
                  <a:cubicBezTo>
                    <a:pt x="12574" y="4414"/>
                    <a:pt x="12860" y="3383"/>
                    <a:pt x="12877" y="2317"/>
                  </a:cubicBezTo>
                  <a:cubicBezTo>
                    <a:pt x="12880" y="2138"/>
                    <a:pt x="12878" y="1954"/>
                    <a:pt x="12877" y="1759"/>
                  </a:cubicBezTo>
                  <a:cubicBezTo>
                    <a:pt x="12876" y="1632"/>
                    <a:pt x="12875" y="1499"/>
                    <a:pt x="12875" y="1355"/>
                  </a:cubicBezTo>
                  <a:cubicBezTo>
                    <a:pt x="12875" y="610"/>
                    <a:pt x="12270" y="3"/>
                    <a:pt x="11526" y="1"/>
                  </a:cubicBezTo>
                  <a:cubicBezTo>
                    <a:pt x="11387" y="0"/>
                    <a:pt x="10925" y="23"/>
                    <a:pt x="10561" y="403"/>
                  </a:cubicBezTo>
                  <a:cubicBezTo>
                    <a:pt x="10395" y="576"/>
                    <a:pt x="10281" y="794"/>
                    <a:pt x="10230" y="1033"/>
                  </a:cubicBezTo>
                  <a:cubicBezTo>
                    <a:pt x="10132" y="1496"/>
                    <a:pt x="10009" y="1892"/>
                    <a:pt x="9855" y="2242"/>
                  </a:cubicBezTo>
                  <a:cubicBezTo>
                    <a:pt x="9291" y="3526"/>
                    <a:pt x="8486" y="4599"/>
                    <a:pt x="7464" y="5431"/>
                  </a:cubicBezTo>
                  <a:cubicBezTo>
                    <a:pt x="7192" y="5652"/>
                    <a:pt x="6903" y="5856"/>
                    <a:pt x="6601" y="6041"/>
                  </a:cubicBezTo>
                  <a:cubicBezTo>
                    <a:pt x="6488" y="5633"/>
                    <a:pt x="6114" y="5333"/>
                    <a:pt x="5670" y="5333"/>
                  </a:cubicBezTo>
                  <a:lnTo>
                    <a:pt x="344" y="5333"/>
                  </a:lnTo>
                  <a:cubicBezTo>
                    <a:pt x="154" y="5333"/>
                    <a:pt x="0" y="5487"/>
                    <a:pt x="0" y="5677"/>
                  </a:cubicBezTo>
                  <a:lnTo>
                    <a:pt x="0" y="14567"/>
                  </a:lnTo>
                  <a:cubicBezTo>
                    <a:pt x="0" y="14757"/>
                    <a:pt x="154" y="14911"/>
                    <a:pt x="344" y="14911"/>
                  </a:cubicBezTo>
                  <a:lnTo>
                    <a:pt x="5670" y="14911"/>
                  </a:lnTo>
                  <a:cubicBezTo>
                    <a:pt x="6175" y="14911"/>
                    <a:pt x="6590" y="14522"/>
                    <a:pt x="6633" y="14028"/>
                  </a:cubicBezTo>
                  <a:cubicBezTo>
                    <a:pt x="7293" y="14599"/>
                    <a:pt x="8129" y="14911"/>
                    <a:pt x="9008" y="14911"/>
                  </a:cubicBezTo>
                  <a:lnTo>
                    <a:pt x="16166" y="14911"/>
                  </a:lnTo>
                  <a:cubicBezTo>
                    <a:pt x="16963" y="14911"/>
                    <a:pt x="17611" y="14263"/>
                    <a:pt x="17611" y="13467"/>
                  </a:cubicBezTo>
                  <a:cubicBezTo>
                    <a:pt x="17611" y="13026"/>
                    <a:pt x="17413" y="12631"/>
                    <a:pt x="17101" y="12366"/>
                  </a:cubicBezTo>
                  <a:cubicBezTo>
                    <a:pt x="17413" y="12101"/>
                    <a:pt x="17611" y="11706"/>
                    <a:pt x="17611" y="11266"/>
                  </a:cubicBezTo>
                  <a:lnTo>
                    <a:pt x="17611" y="11223"/>
                  </a:lnTo>
                  <a:cubicBezTo>
                    <a:pt x="17611" y="10782"/>
                    <a:pt x="17413" y="10387"/>
                    <a:pt x="17101" y="10122"/>
                  </a:cubicBezTo>
                  <a:cubicBezTo>
                    <a:pt x="17413" y="9857"/>
                    <a:pt x="17611" y="9462"/>
                    <a:pt x="17611" y="9022"/>
                  </a:cubicBezTo>
                  <a:lnTo>
                    <a:pt x="17611" y="9014"/>
                  </a:lnTo>
                  <a:cubicBezTo>
                    <a:pt x="17611" y="8574"/>
                    <a:pt x="17413" y="8179"/>
                    <a:pt x="17101" y="7914"/>
                  </a:cubicBezTo>
                  <a:cubicBezTo>
                    <a:pt x="17413" y="7649"/>
                    <a:pt x="17611" y="7254"/>
                    <a:pt x="17611" y="6813"/>
                  </a:cubicBezTo>
                  <a:close/>
                  <a:moveTo>
                    <a:pt x="5948" y="6609"/>
                  </a:moveTo>
                  <a:cubicBezTo>
                    <a:pt x="5948" y="6609"/>
                    <a:pt x="5948" y="6610"/>
                    <a:pt x="5948" y="6610"/>
                  </a:cubicBezTo>
                  <a:lnTo>
                    <a:pt x="5948" y="13945"/>
                  </a:lnTo>
                  <a:cubicBezTo>
                    <a:pt x="5948" y="14098"/>
                    <a:pt x="5824" y="14223"/>
                    <a:pt x="5670" y="14223"/>
                  </a:cubicBezTo>
                  <a:lnTo>
                    <a:pt x="4417" y="14223"/>
                  </a:lnTo>
                  <a:lnTo>
                    <a:pt x="4417" y="11226"/>
                  </a:lnTo>
                  <a:cubicBezTo>
                    <a:pt x="4417" y="11036"/>
                    <a:pt x="4263" y="10882"/>
                    <a:pt x="4073" y="10882"/>
                  </a:cubicBezTo>
                  <a:cubicBezTo>
                    <a:pt x="3883" y="10882"/>
                    <a:pt x="3729" y="11036"/>
                    <a:pt x="3729" y="11226"/>
                  </a:cubicBezTo>
                  <a:lnTo>
                    <a:pt x="3729" y="14223"/>
                  </a:lnTo>
                  <a:lnTo>
                    <a:pt x="688" y="14223"/>
                  </a:lnTo>
                  <a:lnTo>
                    <a:pt x="688" y="6021"/>
                  </a:lnTo>
                  <a:lnTo>
                    <a:pt x="5670" y="6021"/>
                  </a:lnTo>
                  <a:cubicBezTo>
                    <a:pt x="5824" y="6021"/>
                    <a:pt x="5948" y="6146"/>
                    <a:pt x="5948" y="6300"/>
                  </a:cubicBezTo>
                  <a:lnTo>
                    <a:pt x="5948" y="6609"/>
                  </a:lnTo>
                  <a:close/>
                  <a:moveTo>
                    <a:pt x="15214" y="8258"/>
                  </a:moveTo>
                  <a:lnTo>
                    <a:pt x="16166" y="8258"/>
                  </a:lnTo>
                  <a:cubicBezTo>
                    <a:pt x="16583" y="8258"/>
                    <a:pt x="16923" y="8597"/>
                    <a:pt x="16923" y="9014"/>
                  </a:cubicBezTo>
                  <a:lnTo>
                    <a:pt x="16923" y="9022"/>
                  </a:lnTo>
                  <a:cubicBezTo>
                    <a:pt x="16923" y="9439"/>
                    <a:pt x="16583" y="9778"/>
                    <a:pt x="16166" y="9778"/>
                  </a:cubicBezTo>
                  <a:lnTo>
                    <a:pt x="15214" y="9778"/>
                  </a:lnTo>
                  <a:cubicBezTo>
                    <a:pt x="15024" y="9778"/>
                    <a:pt x="14870" y="9932"/>
                    <a:pt x="14870" y="10122"/>
                  </a:cubicBezTo>
                  <a:cubicBezTo>
                    <a:pt x="14870" y="10312"/>
                    <a:pt x="15024" y="10466"/>
                    <a:pt x="15214" y="10466"/>
                  </a:cubicBezTo>
                  <a:lnTo>
                    <a:pt x="16166" y="10466"/>
                  </a:lnTo>
                  <a:cubicBezTo>
                    <a:pt x="16583" y="10466"/>
                    <a:pt x="16923" y="10805"/>
                    <a:pt x="16923" y="11223"/>
                  </a:cubicBezTo>
                  <a:lnTo>
                    <a:pt x="16923" y="11266"/>
                  </a:lnTo>
                  <a:cubicBezTo>
                    <a:pt x="16923" y="11683"/>
                    <a:pt x="16583" y="12022"/>
                    <a:pt x="16166" y="12022"/>
                  </a:cubicBezTo>
                  <a:lnTo>
                    <a:pt x="15214" y="12022"/>
                  </a:lnTo>
                  <a:cubicBezTo>
                    <a:pt x="15024" y="12022"/>
                    <a:pt x="14870" y="12176"/>
                    <a:pt x="14870" y="12366"/>
                  </a:cubicBezTo>
                  <a:cubicBezTo>
                    <a:pt x="14870" y="12556"/>
                    <a:pt x="15024" y="12710"/>
                    <a:pt x="15214" y="12710"/>
                  </a:cubicBezTo>
                  <a:lnTo>
                    <a:pt x="16166" y="12710"/>
                  </a:lnTo>
                  <a:cubicBezTo>
                    <a:pt x="16583" y="12710"/>
                    <a:pt x="16923" y="13050"/>
                    <a:pt x="16923" y="13467"/>
                  </a:cubicBezTo>
                  <a:cubicBezTo>
                    <a:pt x="16923" y="13884"/>
                    <a:pt x="16583" y="14223"/>
                    <a:pt x="16166" y="14223"/>
                  </a:cubicBezTo>
                  <a:lnTo>
                    <a:pt x="9008" y="14223"/>
                  </a:lnTo>
                  <a:cubicBezTo>
                    <a:pt x="8240" y="14223"/>
                    <a:pt x="7513" y="13930"/>
                    <a:pt x="6961" y="13397"/>
                  </a:cubicBezTo>
                  <a:lnTo>
                    <a:pt x="6636" y="13084"/>
                  </a:lnTo>
                  <a:lnTo>
                    <a:pt x="6636" y="6818"/>
                  </a:lnTo>
                  <a:cubicBezTo>
                    <a:pt x="7082" y="6570"/>
                    <a:pt x="7506" y="6283"/>
                    <a:pt x="7898" y="5964"/>
                  </a:cubicBezTo>
                  <a:cubicBezTo>
                    <a:pt x="9006" y="5063"/>
                    <a:pt x="9876" y="3904"/>
                    <a:pt x="10485" y="2519"/>
                  </a:cubicBezTo>
                  <a:cubicBezTo>
                    <a:pt x="10658" y="2125"/>
                    <a:pt x="10795" y="1686"/>
                    <a:pt x="10903" y="1176"/>
                  </a:cubicBezTo>
                  <a:cubicBezTo>
                    <a:pt x="10928" y="1060"/>
                    <a:pt x="10980" y="960"/>
                    <a:pt x="11058" y="878"/>
                  </a:cubicBezTo>
                  <a:cubicBezTo>
                    <a:pt x="11227" y="702"/>
                    <a:pt x="11448" y="689"/>
                    <a:pt x="11508" y="689"/>
                  </a:cubicBezTo>
                  <a:cubicBezTo>
                    <a:pt x="11514" y="689"/>
                    <a:pt x="11518" y="689"/>
                    <a:pt x="11522" y="689"/>
                  </a:cubicBezTo>
                  <a:cubicBezTo>
                    <a:pt x="11889" y="689"/>
                    <a:pt x="12187" y="988"/>
                    <a:pt x="12187" y="1355"/>
                  </a:cubicBezTo>
                  <a:cubicBezTo>
                    <a:pt x="12187" y="1501"/>
                    <a:pt x="12188" y="1636"/>
                    <a:pt x="12189" y="1764"/>
                  </a:cubicBezTo>
                  <a:cubicBezTo>
                    <a:pt x="12190" y="1955"/>
                    <a:pt x="12192" y="2136"/>
                    <a:pt x="12189" y="2306"/>
                  </a:cubicBezTo>
                  <a:cubicBezTo>
                    <a:pt x="12171" y="3447"/>
                    <a:pt x="11806" y="4543"/>
                    <a:pt x="11133" y="5476"/>
                  </a:cubicBezTo>
                  <a:cubicBezTo>
                    <a:pt x="11058" y="5581"/>
                    <a:pt x="11047" y="5719"/>
                    <a:pt x="11106" y="5834"/>
                  </a:cubicBezTo>
                  <a:cubicBezTo>
                    <a:pt x="11165" y="5949"/>
                    <a:pt x="11283" y="6021"/>
                    <a:pt x="11412" y="6021"/>
                  </a:cubicBezTo>
                  <a:lnTo>
                    <a:pt x="16166" y="6021"/>
                  </a:lnTo>
                  <a:cubicBezTo>
                    <a:pt x="16583" y="6021"/>
                    <a:pt x="16923" y="6360"/>
                    <a:pt x="16923" y="6778"/>
                  </a:cubicBezTo>
                  <a:lnTo>
                    <a:pt x="16923" y="6813"/>
                  </a:lnTo>
                  <a:lnTo>
                    <a:pt x="16923" y="6813"/>
                  </a:lnTo>
                  <a:cubicBezTo>
                    <a:pt x="16923" y="7230"/>
                    <a:pt x="16583" y="7570"/>
                    <a:pt x="16166" y="7570"/>
                  </a:cubicBezTo>
                  <a:lnTo>
                    <a:pt x="15214" y="7570"/>
                  </a:lnTo>
                  <a:cubicBezTo>
                    <a:pt x="15024" y="7570"/>
                    <a:pt x="14870" y="7724"/>
                    <a:pt x="14870" y="7914"/>
                  </a:cubicBezTo>
                  <a:cubicBezTo>
                    <a:pt x="14870" y="8104"/>
                    <a:pt x="15024" y="8258"/>
                    <a:pt x="15214" y="82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9BCF2D18-46CD-48C4-9256-B536D0A09D3F}"/>
              </a:ext>
            </a:extLst>
          </p:cNvPr>
          <p:cNvGrpSpPr/>
          <p:nvPr/>
        </p:nvGrpSpPr>
        <p:grpSpPr>
          <a:xfrm>
            <a:off x="8264526" y="4305301"/>
            <a:ext cx="560388" cy="560388"/>
            <a:chOff x="8264526" y="4305301"/>
            <a:chExt cx="560388" cy="560388"/>
          </a:xfrm>
        </p:grpSpPr>
        <p:sp>
          <p:nvSpPr>
            <p:cNvPr id="305" name="Freeform 171">
              <a:extLst>
                <a:ext uri="{FF2B5EF4-FFF2-40B4-BE49-F238E27FC236}">
                  <a16:creationId xmlns:a16="http://schemas.microsoft.com/office/drawing/2014/main" id="{9C3F5BD5-62ED-4E51-BB6C-EAEB8DECCA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4526" y="4305301"/>
              <a:ext cx="560388" cy="560388"/>
            </a:xfrm>
            <a:custGeom>
              <a:avLst/>
              <a:gdLst>
                <a:gd name="T0" fmla="*/ 16287 w 17611"/>
                <a:gd name="T1" fmla="*/ 6526 h 17610"/>
                <a:gd name="T2" fmla="*/ 15226 w 17611"/>
                <a:gd name="T3" fmla="*/ 5737 h 17610"/>
                <a:gd name="T4" fmla="*/ 15704 w 17611"/>
                <a:gd name="T5" fmla="*/ 3251 h 17610"/>
                <a:gd name="T6" fmla="*/ 12484 w 17611"/>
                <a:gd name="T7" fmla="*/ 1904 h 17610"/>
                <a:gd name="T8" fmla="*/ 11176 w 17611"/>
                <a:gd name="T9" fmla="*/ 2095 h 17610"/>
                <a:gd name="T10" fmla="*/ 9756 w 17611"/>
                <a:gd name="T11" fmla="*/ 0 h 17610"/>
                <a:gd name="T12" fmla="*/ 6527 w 17611"/>
                <a:gd name="T13" fmla="*/ 1324 h 17610"/>
                <a:gd name="T14" fmla="*/ 5738 w 17611"/>
                <a:gd name="T15" fmla="*/ 2385 h 17610"/>
                <a:gd name="T16" fmla="*/ 3252 w 17611"/>
                <a:gd name="T17" fmla="*/ 1906 h 17610"/>
                <a:gd name="T18" fmla="*/ 1905 w 17611"/>
                <a:gd name="T19" fmla="*/ 5127 h 17610"/>
                <a:gd name="T20" fmla="*/ 2096 w 17611"/>
                <a:gd name="T21" fmla="*/ 6435 h 17610"/>
                <a:gd name="T22" fmla="*/ 0 w 17611"/>
                <a:gd name="T23" fmla="*/ 7854 h 17610"/>
                <a:gd name="T24" fmla="*/ 1325 w 17611"/>
                <a:gd name="T25" fmla="*/ 11084 h 17610"/>
                <a:gd name="T26" fmla="*/ 2385 w 17611"/>
                <a:gd name="T27" fmla="*/ 11873 h 17610"/>
                <a:gd name="T28" fmla="*/ 1907 w 17611"/>
                <a:gd name="T29" fmla="*/ 14359 h 17610"/>
                <a:gd name="T30" fmla="*/ 5128 w 17611"/>
                <a:gd name="T31" fmla="*/ 15706 h 17610"/>
                <a:gd name="T32" fmla="*/ 6435 w 17611"/>
                <a:gd name="T33" fmla="*/ 15515 h 17610"/>
                <a:gd name="T34" fmla="*/ 7855 w 17611"/>
                <a:gd name="T35" fmla="*/ 17610 h 17610"/>
                <a:gd name="T36" fmla="*/ 11085 w 17611"/>
                <a:gd name="T37" fmla="*/ 16286 h 17610"/>
                <a:gd name="T38" fmla="*/ 11874 w 17611"/>
                <a:gd name="T39" fmla="*/ 15225 h 17610"/>
                <a:gd name="T40" fmla="*/ 14360 w 17611"/>
                <a:gd name="T41" fmla="*/ 15703 h 17610"/>
                <a:gd name="T42" fmla="*/ 15707 w 17611"/>
                <a:gd name="T43" fmla="*/ 12483 h 17610"/>
                <a:gd name="T44" fmla="*/ 15516 w 17611"/>
                <a:gd name="T45" fmla="*/ 11175 h 17610"/>
                <a:gd name="T46" fmla="*/ 17611 w 17611"/>
                <a:gd name="T47" fmla="*/ 9755 h 17610"/>
                <a:gd name="T48" fmla="*/ 16287 w 17611"/>
                <a:gd name="T49" fmla="*/ 6526 h 17610"/>
                <a:gd name="T50" fmla="*/ 16206 w 17611"/>
                <a:gd name="T51" fmla="*/ 10401 h 17610"/>
                <a:gd name="T52" fmla="*/ 14931 w 17611"/>
                <a:gd name="T53" fmla="*/ 10755 h 17610"/>
                <a:gd name="T54" fmla="*/ 14551 w 17611"/>
                <a:gd name="T55" fmla="*/ 12128 h 17610"/>
                <a:gd name="T56" fmla="*/ 15218 w 17611"/>
                <a:gd name="T57" fmla="*/ 13873 h 17610"/>
                <a:gd name="T58" fmla="*/ 12910 w 17611"/>
                <a:gd name="T59" fmla="*/ 15166 h 17610"/>
                <a:gd name="T60" fmla="*/ 11758 w 17611"/>
                <a:gd name="T61" fmla="*/ 14515 h 17610"/>
                <a:gd name="T62" fmla="*/ 10518 w 17611"/>
                <a:gd name="T63" fmla="*/ 15218 h 17610"/>
                <a:gd name="T64" fmla="*/ 9756 w 17611"/>
                <a:gd name="T65" fmla="*/ 16922 h 17610"/>
                <a:gd name="T66" fmla="*/ 7210 w 17611"/>
                <a:gd name="T67" fmla="*/ 16205 h 17610"/>
                <a:gd name="T68" fmla="*/ 6856 w 17611"/>
                <a:gd name="T69" fmla="*/ 14930 h 17610"/>
                <a:gd name="T70" fmla="*/ 5696 w 17611"/>
                <a:gd name="T71" fmla="*/ 14477 h 17610"/>
                <a:gd name="T72" fmla="*/ 4702 w 17611"/>
                <a:gd name="T73" fmla="*/ 15166 h 17610"/>
                <a:gd name="T74" fmla="*/ 2394 w 17611"/>
                <a:gd name="T75" fmla="*/ 13873 h 17610"/>
                <a:gd name="T76" fmla="*/ 3060 w 17611"/>
                <a:gd name="T77" fmla="*/ 12128 h 17610"/>
                <a:gd name="T78" fmla="*/ 2680 w 17611"/>
                <a:gd name="T79" fmla="*/ 10755 h 17610"/>
                <a:gd name="T80" fmla="*/ 1406 w 17611"/>
                <a:gd name="T81" fmla="*/ 10401 h 17610"/>
                <a:gd name="T82" fmla="*/ 688 w 17611"/>
                <a:gd name="T83" fmla="*/ 7854 h 17610"/>
                <a:gd name="T84" fmla="*/ 2393 w 17611"/>
                <a:gd name="T85" fmla="*/ 7092 h 17610"/>
                <a:gd name="T86" fmla="*/ 3096 w 17611"/>
                <a:gd name="T87" fmla="*/ 5853 h 17610"/>
                <a:gd name="T88" fmla="*/ 2445 w 17611"/>
                <a:gd name="T89" fmla="*/ 4701 h 17610"/>
                <a:gd name="T90" fmla="*/ 3738 w 17611"/>
                <a:gd name="T91" fmla="*/ 2393 h 17610"/>
                <a:gd name="T92" fmla="*/ 5483 w 17611"/>
                <a:gd name="T93" fmla="*/ 3060 h 17610"/>
                <a:gd name="T94" fmla="*/ 6856 w 17611"/>
                <a:gd name="T95" fmla="*/ 2680 h 17610"/>
                <a:gd name="T96" fmla="*/ 7210 w 17611"/>
                <a:gd name="T97" fmla="*/ 1405 h 17610"/>
                <a:gd name="T98" fmla="*/ 9756 w 17611"/>
                <a:gd name="T99" fmla="*/ 688 h 17610"/>
                <a:gd name="T100" fmla="*/ 10518 w 17611"/>
                <a:gd name="T101" fmla="*/ 2392 h 17610"/>
                <a:gd name="T102" fmla="*/ 11758 w 17611"/>
                <a:gd name="T103" fmla="*/ 3095 h 17610"/>
                <a:gd name="T104" fmla="*/ 12910 w 17611"/>
                <a:gd name="T105" fmla="*/ 2444 h 17610"/>
                <a:gd name="T106" fmla="*/ 15218 w 17611"/>
                <a:gd name="T107" fmla="*/ 3737 h 17610"/>
                <a:gd name="T108" fmla="*/ 14551 w 17611"/>
                <a:gd name="T109" fmla="*/ 5482 h 17610"/>
                <a:gd name="T110" fmla="*/ 14931 w 17611"/>
                <a:gd name="T111" fmla="*/ 6855 h 17610"/>
                <a:gd name="T112" fmla="*/ 16206 w 17611"/>
                <a:gd name="T113" fmla="*/ 7209 h 17610"/>
                <a:gd name="T114" fmla="*/ 16923 w 17611"/>
                <a:gd name="T115" fmla="*/ 7854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11" h="17610">
                  <a:moveTo>
                    <a:pt x="16287" y="6526"/>
                  </a:moveTo>
                  <a:lnTo>
                    <a:pt x="16287" y="6526"/>
                  </a:lnTo>
                  <a:lnTo>
                    <a:pt x="15516" y="6435"/>
                  </a:lnTo>
                  <a:cubicBezTo>
                    <a:pt x="15432" y="6197"/>
                    <a:pt x="15335" y="5964"/>
                    <a:pt x="15226" y="5737"/>
                  </a:cubicBezTo>
                  <a:lnTo>
                    <a:pt x="15707" y="5127"/>
                  </a:lnTo>
                  <a:cubicBezTo>
                    <a:pt x="16178" y="4530"/>
                    <a:pt x="16177" y="3723"/>
                    <a:pt x="15704" y="3251"/>
                  </a:cubicBezTo>
                  <a:lnTo>
                    <a:pt x="14360" y="1907"/>
                  </a:lnTo>
                  <a:cubicBezTo>
                    <a:pt x="13887" y="1434"/>
                    <a:pt x="13081" y="1433"/>
                    <a:pt x="12484" y="1904"/>
                  </a:cubicBezTo>
                  <a:lnTo>
                    <a:pt x="11874" y="2385"/>
                  </a:lnTo>
                  <a:cubicBezTo>
                    <a:pt x="11647" y="2276"/>
                    <a:pt x="11413" y="2179"/>
                    <a:pt x="11176" y="2095"/>
                  </a:cubicBezTo>
                  <a:lnTo>
                    <a:pt x="11085" y="1324"/>
                  </a:lnTo>
                  <a:cubicBezTo>
                    <a:pt x="10995" y="569"/>
                    <a:pt x="10424" y="0"/>
                    <a:pt x="9756" y="0"/>
                  </a:cubicBezTo>
                  <a:lnTo>
                    <a:pt x="7855" y="0"/>
                  </a:lnTo>
                  <a:cubicBezTo>
                    <a:pt x="7187" y="0"/>
                    <a:pt x="6616" y="569"/>
                    <a:pt x="6527" y="1324"/>
                  </a:cubicBezTo>
                  <a:lnTo>
                    <a:pt x="6435" y="2095"/>
                  </a:lnTo>
                  <a:cubicBezTo>
                    <a:pt x="6198" y="2179"/>
                    <a:pt x="5965" y="2276"/>
                    <a:pt x="5738" y="2385"/>
                  </a:cubicBezTo>
                  <a:lnTo>
                    <a:pt x="5128" y="1904"/>
                  </a:lnTo>
                  <a:cubicBezTo>
                    <a:pt x="4531" y="1433"/>
                    <a:pt x="3724" y="1434"/>
                    <a:pt x="3252" y="1906"/>
                  </a:cubicBezTo>
                  <a:lnTo>
                    <a:pt x="1908" y="3251"/>
                  </a:lnTo>
                  <a:cubicBezTo>
                    <a:pt x="1435" y="3723"/>
                    <a:pt x="1434" y="4530"/>
                    <a:pt x="1905" y="5127"/>
                  </a:cubicBezTo>
                  <a:lnTo>
                    <a:pt x="2385" y="5737"/>
                  </a:lnTo>
                  <a:cubicBezTo>
                    <a:pt x="2277" y="5964"/>
                    <a:pt x="2180" y="6197"/>
                    <a:pt x="2096" y="6435"/>
                  </a:cubicBezTo>
                  <a:lnTo>
                    <a:pt x="1325" y="6526"/>
                  </a:lnTo>
                  <a:cubicBezTo>
                    <a:pt x="570" y="6615"/>
                    <a:pt x="0" y="7186"/>
                    <a:pt x="0" y="7854"/>
                  </a:cubicBezTo>
                  <a:lnTo>
                    <a:pt x="0" y="9755"/>
                  </a:lnTo>
                  <a:cubicBezTo>
                    <a:pt x="0" y="10424"/>
                    <a:pt x="570" y="10995"/>
                    <a:pt x="1325" y="11084"/>
                  </a:cubicBezTo>
                  <a:lnTo>
                    <a:pt x="2096" y="11175"/>
                  </a:lnTo>
                  <a:cubicBezTo>
                    <a:pt x="2180" y="11413"/>
                    <a:pt x="2277" y="11646"/>
                    <a:pt x="2385" y="11873"/>
                  </a:cubicBezTo>
                  <a:lnTo>
                    <a:pt x="1904" y="12483"/>
                  </a:lnTo>
                  <a:cubicBezTo>
                    <a:pt x="1434" y="13080"/>
                    <a:pt x="1435" y="13887"/>
                    <a:pt x="1907" y="14359"/>
                  </a:cubicBezTo>
                  <a:lnTo>
                    <a:pt x="3252" y="15703"/>
                  </a:lnTo>
                  <a:cubicBezTo>
                    <a:pt x="3724" y="16176"/>
                    <a:pt x="4531" y="16177"/>
                    <a:pt x="5128" y="15706"/>
                  </a:cubicBezTo>
                  <a:lnTo>
                    <a:pt x="5737" y="15225"/>
                  </a:lnTo>
                  <a:cubicBezTo>
                    <a:pt x="5965" y="15334"/>
                    <a:pt x="6198" y="15431"/>
                    <a:pt x="6435" y="15515"/>
                  </a:cubicBezTo>
                  <a:lnTo>
                    <a:pt x="6527" y="16286"/>
                  </a:lnTo>
                  <a:cubicBezTo>
                    <a:pt x="6616" y="17041"/>
                    <a:pt x="7187" y="17610"/>
                    <a:pt x="7855" y="17610"/>
                  </a:cubicBezTo>
                  <a:lnTo>
                    <a:pt x="9756" y="17610"/>
                  </a:lnTo>
                  <a:cubicBezTo>
                    <a:pt x="10424" y="17610"/>
                    <a:pt x="10995" y="17041"/>
                    <a:pt x="11085" y="16286"/>
                  </a:cubicBezTo>
                  <a:lnTo>
                    <a:pt x="11176" y="15515"/>
                  </a:lnTo>
                  <a:cubicBezTo>
                    <a:pt x="11414" y="15431"/>
                    <a:pt x="11647" y="15334"/>
                    <a:pt x="11874" y="15225"/>
                  </a:cubicBezTo>
                  <a:lnTo>
                    <a:pt x="12484" y="15706"/>
                  </a:lnTo>
                  <a:cubicBezTo>
                    <a:pt x="13081" y="16177"/>
                    <a:pt x="13888" y="16176"/>
                    <a:pt x="14360" y="15703"/>
                  </a:cubicBezTo>
                  <a:lnTo>
                    <a:pt x="15704" y="14359"/>
                  </a:lnTo>
                  <a:cubicBezTo>
                    <a:pt x="16177" y="13887"/>
                    <a:pt x="16178" y="13080"/>
                    <a:pt x="15707" y="12483"/>
                  </a:cubicBezTo>
                  <a:lnTo>
                    <a:pt x="15226" y="11873"/>
                  </a:lnTo>
                  <a:cubicBezTo>
                    <a:pt x="15335" y="11646"/>
                    <a:pt x="15432" y="11413"/>
                    <a:pt x="15516" y="11175"/>
                  </a:cubicBezTo>
                  <a:lnTo>
                    <a:pt x="16287" y="11084"/>
                  </a:lnTo>
                  <a:cubicBezTo>
                    <a:pt x="17042" y="10995"/>
                    <a:pt x="17611" y="10424"/>
                    <a:pt x="17611" y="9755"/>
                  </a:cubicBezTo>
                  <a:lnTo>
                    <a:pt x="17611" y="7854"/>
                  </a:lnTo>
                  <a:cubicBezTo>
                    <a:pt x="17611" y="7186"/>
                    <a:pt x="17042" y="6615"/>
                    <a:pt x="16287" y="6526"/>
                  </a:cubicBezTo>
                  <a:close/>
                  <a:moveTo>
                    <a:pt x="16923" y="9755"/>
                  </a:moveTo>
                  <a:cubicBezTo>
                    <a:pt x="16923" y="10075"/>
                    <a:pt x="16615" y="10352"/>
                    <a:pt x="16206" y="10401"/>
                  </a:cubicBezTo>
                  <a:lnTo>
                    <a:pt x="15219" y="10518"/>
                  </a:lnTo>
                  <a:cubicBezTo>
                    <a:pt x="15085" y="10534"/>
                    <a:pt x="14972" y="10626"/>
                    <a:pt x="14931" y="10755"/>
                  </a:cubicBezTo>
                  <a:cubicBezTo>
                    <a:pt x="14822" y="11099"/>
                    <a:pt x="14682" y="11436"/>
                    <a:pt x="14516" y="11757"/>
                  </a:cubicBezTo>
                  <a:cubicBezTo>
                    <a:pt x="14454" y="11877"/>
                    <a:pt x="14468" y="12022"/>
                    <a:pt x="14551" y="12128"/>
                  </a:cubicBezTo>
                  <a:lnTo>
                    <a:pt x="15167" y="12909"/>
                  </a:lnTo>
                  <a:cubicBezTo>
                    <a:pt x="15422" y="13232"/>
                    <a:pt x="15444" y="13647"/>
                    <a:pt x="15218" y="13873"/>
                  </a:cubicBezTo>
                  <a:lnTo>
                    <a:pt x="13874" y="15217"/>
                  </a:lnTo>
                  <a:cubicBezTo>
                    <a:pt x="13648" y="15443"/>
                    <a:pt x="13234" y="15421"/>
                    <a:pt x="12910" y="15166"/>
                  </a:cubicBezTo>
                  <a:lnTo>
                    <a:pt x="12129" y="14550"/>
                  </a:lnTo>
                  <a:cubicBezTo>
                    <a:pt x="12023" y="14467"/>
                    <a:pt x="11878" y="14453"/>
                    <a:pt x="11758" y="14515"/>
                  </a:cubicBezTo>
                  <a:cubicBezTo>
                    <a:pt x="11437" y="14681"/>
                    <a:pt x="11100" y="14821"/>
                    <a:pt x="10756" y="14930"/>
                  </a:cubicBezTo>
                  <a:cubicBezTo>
                    <a:pt x="10627" y="14971"/>
                    <a:pt x="10534" y="15084"/>
                    <a:pt x="10518" y="15218"/>
                  </a:cubicBezTo>
                  <a:lnTo>
                    <a:pt x="10402" y="16205"/>
                  </a:lnTo>
                  <a:cubicBezTo>
                    <a:pt x="10353" y="16614"/>
                    <a:pt x="10076" y="16922"/>
                    <a:pt x="9756" y="16922"/>
                  </a:cubicBezTo>
                  <a:lnTo>
                    <a:pt x="7855" y="16922"/>
                  </a:lnTo>
                  <a:cubicBezTo>
                    <a:pt x="7536" y="16922"/>
                    <a:pt x="7258" y="16614"/>
                    <a:pt x="7210" y="16205"/>
                  </a:cubicBezTo>
                  <a:lnTo>
                    <a:pt x="7093" y="15218"/>
                  </a:lnTo>
                  <a:cubicBezTo>
                    <a:pt x="7077" y="15084"/>
                    <a:pt x="6984" y="14971"/>
                    <a:pt x="6856" y="14930"/>
                  </a:cubicBezTo>
                  <a:cubicBezTo>
                    <a:pt x="6512" y="14821"/>
                    <a:pt x="6175" y="14681"/>
                    <a:pt x="5854" y="14515"/>
                  </a:cubicBezTo>
                  <a:cubicBezTo>
                    <a:pt x="5804" y="14489"/>
                    <a:pt x="5750" y="14477"/>
                    <a:pt x="5696" y="14477"/>
                  </a:cubicBezTo>
                  <a:cubicBezTo>
                    <a:pt x="5620" y="14477"/>
                    <a:pt x="5545" y="14502"/>
                    <a:pt x="5483" y="14550"/>
                  </a:cubicBezTo>
                  <a:lnTo>
                    <a:pt x="4702" y="15166"/>
                  </a:lnTo>
                  <a:cubicBezTo>
                    <a:pt x="4378" y="15421"/>
                    <a:pt x="3964" y="15443"/>
                    <a:pt x="3738" y="15217"/>
                  </a:cubicBezTo>
                  <a:lnTo>
                    <a:pt x="2394" y="13873"/>
                  </a:lnTo>
                  <a:cubicBezTo>
                    <a:pt x="2168" y="13647"/>
                    <a:pt x="2190" y="13232"/>
                    <a:pt x="2445" y="12909"/>
                  </a:cubicBezTo>
                  <a:lnTo>
                    <a:pt x="3060" y="12128"/>
                  </a:lnTo>
                  <a:cubicBezTo>
                    <a:pt x="3144" y="12022"/>
                    <a:pt x="3158" y="11877"/>
                    <a:pt x="3096" y="11757"/>
                  </a:cubicBezTo>
                  <a:cubicBezTo>
                    <a:pt x="2930" y="11436"/>
                    <a:pt x="2790" y="11099"/>
                    <a:pt x="2680" y="10755"/>
                  </a:cubicBezTo>
                  <a:cubicBezTo>
                    <a:pt x="2640" y="10626"/>
                    <a:pt x="2527" y="10534"/>
                    <a:pt x="2393" y="10518"/>
                  </a:cubicBezTo>
                  <a:lnTo>
                    <a:pt x="1406" y="10401"/>
                  </a:lnTo>
                  <a:cubicBezTo>
                    <a:pt x="997" y="10352"/>
                    <a:pt x="688" y="10075"/>
                    <a:pt x="688" y="9755"/>
                  </a:cubicBezTo>
                  <a:lnTo>
                    <a:pt x="688" y="7854"/>
                  </a:lnTo>
                  <a:cubicBezTo>
                    <a:pt x="688" y="7535"/>
                    <a:pt x="997" y="7257"/>
                    <a:pt x="1406" y="7209"/>
                  </a:cubicBezTo>
                  <a:lnTo>
                    <a:pt x="2393" y="7092"/>
                  </a:lnTo>
                  <a:cubicBezTo>
                    <a:pt x="2527" y="7076"/>
                    <a:pt x="2640" y="6984"/>
                    <a:pt x="2681" y="6855"/>
                  </a:cubicBezTo>
                  <a:cubicBezTo>
                    <a:pt x="2790" y="6511"/>
                    <a:pt x="2930" y="6174"/>
                    <a:pt x="3096" y="5853"/>
                  </a:cubicBezTo>
                  <a:cubicBezTo>
                    <a:pt x="3158" y="5733"/>
                    <a:pt x="3144" y="5588"/>
                    <a:pt x="3061" y="5482"/>
                  </a:cubicBezTo>
                  <a:lnTo>
                    <a:pt x="2445" y="4701"/>
                  </a:lnTo>
                  <a:cubicBezTo>
                    <a:pt x="2190" y="4377"/>
                    <a:pt x="2168" y="3963"/>
                    <a:pt x="2394" y="3737"/>
                  </a:cubicBezTo>
                  <a:lnTo>
                    <a:pt x="3738" y="2393"/>
                  </a:lnTo>
                  <a:cubicBezTo>
                    <a:pt x="3964" y="2167"/>
                    <a:pt x="4378" y="2189"/>
                    <a:pt x="4702" y="2444"/>
                  </a:cubicBezTo>
                  <a:lnTo>
                    <a:pt x="5483" y="3060"/>
                  </a:lnTo>
                  <a:cubicBezTo>
                    <a:pt x="5589" y="3143"/>
                    <a:pt x="5734" y="3157"/>
                    <a:pt x="5854" y="3095"/>
                  </a:cubicBezTo>
                  <a:cubicBezTo>
                    <a:pt x="6174" y="2929"/>
                    <a:pt x="6511" y="2789"/>
                    <a:pt x="6856" y="2680"/>
                  </a:cubicBezTo>
                  <a:cubicBezTo>
                    <a:pt x="6984" y="2639"/>
                    <a:pt x="7077" y="2526"/>
                    <a:pt x="7093" y="2392"/>
                  </a:cubicBezTo>
                  <a:lnTo>
                    <a:pt x="7210" y="1405"/>
                  </a:lnTo>
                  <a:cubicBezTo>
                    <a:pt x="7258" y="996"/>
                    <a:pt x="7536" y="688"/>
                    <a:pt x="7855" y="688"/>
                  </a:cubicBezTo>
                  <a:lnTo>
                    <a:pt x="9756" y="688"/>
                  </a:lnTo>
                  <a:cubicBezTo>
                    <a:pt x="10076" y="688"/>
                    <a:pt x="10353" y="996"/>
                    <a:pt x="10402" y="1405"/>
                  </a:cubicBezTo>
                  <a:lnTo>
                    <a:pt x="10518" y="2392"/>
                  </a:lnTo>
                  <a:cubicBezTo>
                    <a:pt x="10534" y="2526"/>
                    <a:pt x="10627" y="2639"/>
                    <a:pt x="10756" y="2680"/>
                  </a:cubicBezTo>
                  <a:cubicBezTo>
                    <a:pt x="11100" y="2789"/>
                    <a:pt x="11437" y="2929"/>
                    <a:pt x="11758" y="3095"/>
                  </a:cubicBezTo>
                  <a:cubicBezTo>
                    <a:pt x="11877" y="3157"/>
                    <a:pt x="12023" y="3143"/>
                    <a:pt x="12129" y="3060"/>
                  </a:cubicBezTo>
                  <a:lnTo>
                    <a:pt x="12910" y="2444"/>
                  </a:lnTo>
                  <a:cubicBezTo>
                    <a:pt x="13233" y="2189"/>
                    <a:pt x="13648" y="2167"/>
                    <a:pt x="13873" y="2393"/>
                  </a:cubicBezTo>
                  <a:lnTo>
                    <a:pt x="15218" y="3737"/>
                  </a:lnTo>
                  <a:cubicBezTo>
                    <a:pt x="15444" y="3963"/>
                    <a:pt x="15422" y="4377"/>
                    <a:pt x="15167" y="4701"/>
                  </a:cubicBezTo>
                  <a:lnTo>
                    <a:pt x="14551" y="5482"/>
                  </a:lnTo>
                  <a:cubicBezTo>
                    <a:pt x="14468" y="5588"/>
                    <a:pt x="14454" y="5733"/>
                    <a:pt x="14516" y="5853"/>
                  </a:cubicBezTo>
                  <a:cubicBezTo>
                    <a:pt x="14682" y="6173"/>
                    <a:pt x="14822" y="6511"/>
                    <a:pt x="14931" y="6855"/>
                  </a:cubicBezTo>
                  <a:cubicBezTo>
                    <a:pt x="14972" y="6984"/>
                    <a:pt x="15084" y="7076"/>
                    <a:pt x="15219" y="7092"/>
                  </a:cubicBezTo>
                  <a:lnTo>
                    <a:pt x="16206" y="7209"/>
                  </a:lnTo>
                  <a:lnTo>
                    <a:pt x="16206" y="7209"/>
                  </a:lnTo>
                  <a:cubicBezTo>
                    <a:pt x="16615" y="7257"/>
                    <a:pt x="16923" y="7535"/>
                    <a:pt x="16923" y="7854"/>
                  </a:cubicBezTo>
                  <a:lnTo>
                    <a:pt x="16923" y="97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172">
              <a:extLst>
                <a:ext uri="{FF2B5EF4-FFF2-40B4-BE49-F238E27FC236}">
                  <a16:creationId xmlns:a16="http://schemas.microsoft.com/office/drawing/2014/main" id="{994E2A06-8417-4D3D-83FA-0D73F43AA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35976" y="4475163"/>
              <a:ext cx="219075" cy="220663"/>
            </a:xfrm>
            <a:custGeom>
              <a:avLst/>
              <a:gdLst>
                <a:gd name="T0" fmla="*/ 3452 w 6904"/>
                <a:gd name="T1" fmla="*/ 0 h 6904"/>
                <a:gd name="T2" fmla="*/ 0 w 6904"/>
                <a:gd name="T3" fmla="*/ 3452 h 6904"/>
                <a:gd name="T4" fmla="*/ 3452 w 6904"/>
                <a:gd name="T5" fmla="*/ 6904 h 6904"/>
                <a:gd name="T6" fmla="*/ 6904 w 6904"/>
                <a:gd name="T7" fmla="*/ 3452 h 6904"/>
                <a:gd name="T8" fmla="*/ 3452 w 6904"/>
                <a:gd name="T9" fmla="*/ 0 h 6904"/>
                <a:gd name="T10" fmla="*/ 3452 w 6904"/>
                <a:gd name="T11" fmla="*/ 6216 h 6904"/>
                <a:gd name="T12" fmla="*/ 688 w 6904"/>
                <a:gd name="T13" fmla="*/ 3452 h 6904"/>
                <a:gd name="T14" fmla="*/ 3452 w 6904"/>
                <a:gd name="T15" fmla="*/ 688 h 6904"/>
                <a:gd name="T16" fmla="*/ 6216 w 6904"/>
                <a:gd name="T17" fmla="*/ 3452 h 6904"/>
                <a:gd name="T18" fmla="*/ 3452 w 6904"/>
                <a:gd name="T19" fmla="*/ 6216 h 6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04" h="6904">
                  <a:moveTo>
                    <a:pt x="3452" y="0"/>
                  </a:moveTo>
                  <a:cubicBezTo>
                    <a:pt x="1549" y="0"/>
                    <a:pt x="0" y="1549"/>
                    <a:pt x="0" y="3452"/>
                  </a:cubicBezTo>
                  <a:cubicBezTo>
                    <a:pt x="0" y="5355"/>
                    <a:pt x="1548" y="6904"/>
                    <a:pt x="3452" y="6904"/>
                  </a:cubicBezTo>
                  <a:cubicBezTo>
                    <a:pt x="5355" y="6904"/>
                    <a:pt x="6904" y="5355"/>
                    <a:pt x="6904" y="3452"/>
                  </a:cubicBezTo>
                  <a:cubicBezTo>
                    <a:pt x="6904" y="1549"/>
                    <a:pt x="5355" y="0"/>
                    <a:pt x="3452" y="0"/>
                  </a:cubicBezTo>
                  <a:close/>
                  <a:moveTo>
                    <a:pt x="3452" y="6216"/>
                  </a:moveTo>
                  <a:cubicBezTo>
                    <a:pt x="1928" y="6216"/>
                    <a:pt x="688" y="4976"/>
                    <a:pt x="688" y="3452"/>
                  </a:cubicBezTo>
                  <a:cubicBezTo>
                    <a:pt x="688" y="1928"/>
                    <a:pt x="1928" y="688"/>
                    <a:pt x="3452" y="688"/>
                  </a:cubicBezTo>
                  <a:cubicBezTo>
                    <a:pt x="4976" y="688"/>
                    <a:pt x="6216" y="1928"/>
                    <a:pt x="6216" y="3452"/>
                  </a:cubicBezTo>
                  <a:cubicBezTo>
                    <a:pt x="6216" y="4976"/>
                    <a:pt x="4976" y="6216"/>
                    <a:pt x="3452" y="62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173">
              <a:extLst>
                <a:ext uri="{FF2B5EF4-FFF2-40B4-BE49-F238E27FC236}">
                  <a16:creationId xmlns:a16="http://schemas.microsoft.com/office/drawing/2014/main" id="{4658388D-B714-4993-8002-BE0A656F8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0438" y="4575176"/>
              <a:ext cx="133350" cy="171450"/>
            </a:xfrm>
            <a:custGeom>
              <a:avLst/>
              <a:gdLst>
                <a:gd name="T0" fmla="*/ 3875 w 4219"/>
                <a:gd name="T1" fmla="*/ 0 h 5431"/>
                <a:gd name="T2" fmla="*/ 3531 w 4219"/>
                <a:gd name="T3" fmla="*/ 344 h 5431"/>
                <a:gd name="T4" fmla="*/ 283 w 4219"/>
                <a:gd name="T5" fmla="*/ 4759 h 5431"/>
                <a:gd name="T6" fmla="*/ 57 w 4219"/>
                <a:gd name="T7" fmla="*/ 5190 h 5431"/>
                <a:gd name="T8" fmla="*/ 385 w 4219"/>
                <a:gd name="T9" fmla="*/ 5431 h 5431"/>
                <a:gd name="T10" fmla="*/ 487 w 4219"/>
                <a:gd name="T11" fmla="*/ 5416 h 5431"/>
                <a:gd name="T12" fmla="*/ 3163 w 4219"/>
                <a:gd name="T13" fmla="*/ 3522 h 5431"/>
                <a:gd name="T14" fmla="*/ 4219 w 4219"/>
                <a:gd name="T15" fmla="*/ 344 h 5431"/>
                <a:gd name="T16" fmla="*/ 3875 w 4219"/>
                <a:gd name="T17" fmla="*/ 0 h 5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9" h="5431">
                  <a:moveTo>
                    <a:pt x="3875" y="0"/>
                  </a:moveTo>
                  <a:cubicBezTo>
                    <a:pt x="3685" y="0"/>
                    <a:pt x="3531" y="154"/>
                    <a:pt x="3531" y="344"/>
                  </a:cubicBezTo>
                  <a:cubicBezTo>
                    <a:pt x="3531" y="2381"/>
                    <a:pt x="2225" y="4155"/>
                    <a:pt x="283" y="4759"/>
                  </a:cubicBezTo>
                  <a:cubicBezTo>
                    <a:pt x="101" y="4815"/>
                    <a:pt x="0" y="5008"/>
                    <a:pt x="57" y="5190"/>
                  </a:cubicBezTo>
                  <a:cubicBezTo>
                    <a:pt x="102" y="5337"/>
                    <a:pt x="238" y="5431"/>
                    <a:pt x="385" y="5431"/>
                  </a:cubicBezTo>
                  <a:cubicBezTo>
                    <a:pt x="419" y="5431"/>
                    <a:pt x="453" y="5426"/>
                    <a:pt x="487" y="5416"/>
                  </a:cubicBezTo>
                  <a:cubicBezTo>
                    <a:pt x="1546" y="5087"/>
                    <a:pt x="2496" y="4414"/>
                    <a:pt x="3163" y="3522"/>
                  </a:cubicBezTo>
                  <a:cubicBezTo>
                    <a:pt x="3854" y="2599"/>
                    <a:pt x="4219" y="1500"/>
                    <a:pt x="4219" y="344"/>
                  </a:cubicBezTo>
                  <a:cubicBezTo>
                    <a:pt x="4219" y="154"/>
                    <a:pt x="4065" y="0"/>
                    <a:pt x="38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Oval 174">
              <a:extLst>
                <a:ext uri="{FF2B5EF4-FFF2-40B4-BE49-F238E27FC236}">
                  <a16:creationId xmlns:a16="http://schemas.microsoft.com/office/drawing/2014/main" id="{D22135F5-6FAE-4063-AA1B-D1208A346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1226" y="4730751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11080FB3-0A81-46F8-9F51-DDAA9C439240}"/>
              </a:ext>
            </a:extLst>
          </p:cNvPr>
          <p:cNvGrpSpPr/>
          <p:nvPr/>
        </p:nvGrpSpPr>
        <p:grpSpPr>
          <a:xfrm>
            <a:off x="9250363" y="4305301"/>
            <a:ext cx="554038" cy="560388"/>
            <a:chOff x="9250363" y="4305301"/>
            <a:chExt cx="554038" cy="560388"/>
          </a:xfrm>
        </p:grpSpPr>
        <p:sp>
          <p:nvSpPr>
            <p:cNvPr id="309" name="Freeform 175">
              <a:extLst>
                <a:ext uri="{FF2B5EF4-FFF2-40B4-BE49-F238E27FC236}">
                  <a16:creationId xmlns:a16="http://schemas.microsoft.com/office/drawing/2014/main" id="{2AA0EB08-1960-4D0C-B3F7-DF32381145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0363" y="4305301"/>
              <a:ext cx="554038" cy="560388"/>
            </a:xfrm>
            <a:custGeom>
              <a:avLst/>
              <a:gdLst>
                <a:gd name="T0" fmla="*/ 16934 w 17431"/>
                <a:gd name="T1" fmla="*/ 5191 h 17610"/>
                <a:gd name="T2" fmla="*/ 14501 w 17431"/>
                <a:gd name="T3" fmla="*/ 2435 h 17610"/>
                <a:gd name="T4" fmla="*/ 14243 w 17431"/>
                <a:gd name="T5" fmla="*/ 2318 h 17610"/>
                <a:gd name="T6" fmla="*/ 4831 w 17431"/>
                <a:gd name="T7" fmla="*/ 2318 h 17610"/>
                <a:gd name="T8" fmla="*/ 4831 w 17431"/>
                <a:gd name="T9" fmla="*/ 1184 h 17610"/>
                <a:gd name="T10" fmla="*/ 3647 w 17431"/>
                <a:gd name="T11" fmla="*/ 0 h 17610"/>
                <a:gd name="T12" fmla="*/ 2463 w 17431"/>
                <a:gd name="T13" fmla="*/ 1184 h 17610"/>
                <a:gd name="T14" fmla="*/ 2463 w 17431"/>
                <a:gd name="T15" fmla="*/ 2662 h 17610"/>
                <a:gd name="T16" fmla="*/ 2463 w 17431"/>
                <a:gd name="T17" fmla="*/ 9697 h 17610"/>
                <a:gd name="T18" fmla="*/ 2463 w 17431"/>
                <a:gd name="T19" fmla="*/ 14947 h 17610"/>
                <a:gd name="T20" fmla="*/ 1735 w 17431"/>
                <a:gd name="T21" fmla="*/ 14947 h 17610"/>
                <a:gd name="T22" fmla="*/ 963 w 17431"/>
                <a:gd name="T23" fmla="*/ 15720 h 17610"/>
                <a:gd name="T24" fmla="*/ 963 w 17431"/>
                <a:gd name="T25" fmla="*/ 16923 h 17610"/>
                <a:gd name="T26" fmla="*/ 344 w 17431"/>
                <a:gd name="T27" fmla="*/ 16923 h 17610"/>
                <a:gd name="T28" fmla="*/ 0 w 17431"/>
                <a:gd name="T29" fmla="*/ 17266 h 17610"/>
                <a:gd name="T30" fmla="*/ 344 w 17431"/>
                <a:gd name="T31" fmla="*/ 17610 h 17610"/>
                <a:gd name="T32" fmla="*/ 6904 w 17431"/>
                <a:gd name="T33" fmla="*/ 17610 h 17610"/>
                <a:gd name="T34" fmla="*/ 7248 w 17431"/>
                <a:gd name="T35" fmla="*/ 17266 h 17610"/>
                <a:gd name="T36" fmla="*/ 6904 w 17431"/>
                <a:gd name="T37" fmla="*/ 16923 h 17610"/>
                <a:gd name="T38" fmla="*/ 6327 w 17431"/>
                <a:gd name="T39" fmla="*/ 16923 h 17610"/>
                <a:gd name="T40" fmla="*/ 6327 w 17431"/>
                <a:gd name="T41" fmla="*/ 15720 h 17610"/>
                <a:gd name="T42" fmla="*/ 5555 w 17431"/>
                <a:gd name="T43" fmla="*/ 14947 h 17610"/>
                <a:gd name="T44" fmla="*/ 4831 w 17431"/>
                <a:gd name="T45" fmla="*/ 14947 h 17610"/>
                <a:gd name="T46" fmla="*/ 4831 w 17431"/>
                <a:gd name="T47" fmla="*/ 12495 h 17610"/>
                <a:gd name="T48" fmla="*/ 4487 w 17431"/>
                <a:gd name="T49" fmla="*/ 12151 h 17610"/>
                <a:gd name="T50" fmla="*/ 4143 w 17431"/>
                <a:gd name="T51" fmla="*/ 12495 h 17610"/>
                <a:gd name="T52" fmla="*/ 4143 w 17431"/>
                <a:gd name="T53" fmla="*/ 14947 h 17610"/>
                <a:gd name="T54" fmla="*/ 3151 w 17431"/>
                <a:gd name="T55" fmla="*/ 14947 h 17610"/>
                <a:gd name="T56" fmla="*/ 3151 w 17431"/>
                <a:gd name="T57" fmla="*/ 10041 h 17610"/>
                <a:gd name="T58" fmla="*/ 14243 w 17431"/>
                <a:gd name="T59" fmla="*/ 10041 h 17610"/>
                <a:gd name="T60" fmla="*/ 14501 w 17431"/>
                <a:gd name="T61" fmla="*/ 9925 h 17610"/>
                <a:gd name="T62" fmla="*/ 16934 w 17431"/>
                <a:gd name="T63" fmla="*/ 7169 h 17610"/>
                <a:gd name="T64" fmla="*/ 16934 w 17431"/>
                <a:gd name="T65" fmla="*/ 5191 h 17610"/>
                <a:gd name="T66" fmla="*/ 4487 w 17431"/>
                <a:gd name="T67" fmla="*/ 15635 h 17610"/>
                <a:gd name="T68" fmla="*/ 4487 w 17431"/>
                <a:gd name="T69" fmla="*/ 15635 h 17610"/>
                <a:gd name="T70" fmla="*/ 5555 w 17431"/>
                <a:gd name="T71" fmla="*/ 15635 h 17610"/>
                <a:gd name="T72" fmla="*/ 5639 w 17431"/>
                <a:gd name="T73" fmla="*/ 15720 h 17610"/>
                <a:gd name="T74" fmla="*/ 5639 w 17431"/>
                <a:gd name="T75" fmla="*/ 16923 h 17610"/>
                <a:gd name="T76" fmla="*/ 1651 w 17431"/>
                <a:gd name="T77" fmla="*/ 16923 h 17610"/>
                <a:gd name="T78" fmla="*/ 1651 w 17431"/>
                <a:gd name="T79" fmla="*/ 15720 h 17610"/>
                <a:gd name="T80" fmla="*/ 1735 w 17431"/>
                <a:gd name="T81" fmla="*/ 15635 h 17610"/>
                <a:gd name="T82" fmla="*/ 2807 w 17431"/>
                <a:gd name="T83" fmla="*/ 15635 h 17610"/>
                <a:gd name="T84" fmla="*/ 4487 w 17431"/>
                <a:gd name="T85" fmla="*/ 15635 h 17610"/>
                <a:gd name="T86" fmla="*/ 3151 w 17431"/>
                <a:gd name="T87" fmla="*/ 1184 h 17610"/>
                <a:gd name="T88" fmla="*/ 3647 w 17431"/>
                <a:gd name="T89" fmla="*/ 688 h 17610"/>
                <a:gd name="T90" fmla="*/ 4143 w 17431"/>
                <a:gd name="T91" fmla="*/ 1184 h 17610"/>
                <a:gd name="T92" fmla="*/ 4143 w 17431"/>
                <a:gd name="T93" fmla="*/ 2318 h 17610"/>
                <a:gd name="T94" fmla="*/ 3151 w 17431"/>
                <a:gd name="T95" fmla="*/ 2318 h 17610"/>
                <a:gd name="T96" fmla="*/ 3151 w 17431"/>
                <a:gd name="T97" fmla="*/ 1184 h 17610"/>
                <a:gd name="T98" fmla="*/ 16418 w 17431"/>
                <a:gd name="T99" fmla="*/ 6714 h 17610"/>
                <a:gd name="T100" fmla="*/ 14088 w 17431"/>
                <a:gd name="T101" fmla="*/ 9353 h 17610"/>
                <a:gd name="T102" fmla="*/ 3151 w 17431"/>
                <a:gd name="T103" fmla="*/ 9353 h 17610"/>
                <a:gd name="T104" fmla="*/ 3151 w 17431"/>
                <a:gd name="T105" fmla="*/ 3006 h 17610"/>
                <a:gd name="T106" fmla="*/ 4486 w 17431"/>
                <a:gd name="T107" fmla="*/ 3006 h 17610"/>
                <a:gd name="T108" fmla="*/ 4487 w 17431"/>
                <a:gd name="T109" fmla="*/ 3006 h 17610"/>
                <a:gd name="T110" fmla="*/ 4487 w 17431"/>
                <a:gd name="T111" fmla="*/ 3006 h 17610"/>
                <a:gd name="T112" fmla="*/ 14088 w 17431"/>
                <a:gd name="T113" fmla="*/ 3006 h 17610"/>
                <a:gd name="T114" fmla="*/ 16418 w 17431"/>
                <a:gd name="T115" fmla="*/ 5646 h 17610"/>
                <a:gd name="T116" fmla="*/ 16418 w 17431"/>
                <a:gd name="T117" fmla="*/ 6714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31" h="17610">
                  <a:moveTo>
                    <a:pt x="16934" y="5191"/>
                  </a:moveTo>
                  <a:lnTo>
                    <a:pt x="14501" y="2435"/>
                  </a:lnTo>
                  <a:cubicBezTo>
                    <a:pt x="14436" y="2361"/>
                    <a:pt x="14342" y="2318"/>
                    <a:pt x="14243" y="2318"/>
                  </a:cubicBezTo>
                  <a:lnTo>
                    <a:pt x="4831" y="2318"/>
                  </a:lnTo>
                  <a:lnTo>
                    <a:pt x="4831" y="1184"/>
                  </a:lnTo>
                  <a:cubicBezTo>
                    <a:pt x="4831" y="531"/>
                    <a:pt x="4300" y="0"/>
                    <a:pt x="3647" y="0"/>
                  </a:cubicBezTo>
                  <a:cubicBezTo>
                    <a:pt x="2994" y="0"/>
                    <a:pt x="2463" y="531"/>
                    <a:pt x="2463" y="1184"/>
                  </a:cubicBezTo>
                  <a:lnTo>
                    <a:pt x="2463" y="2662"/>
                  </a:lnTo>
                  <a:lnTo>
                    <a:pt x="2463" y="9697"/>
                  </a:lnTo>
                  <a:lnTo>
                    <a:pt x="2463" y="14947"/>
                  </a:lnTo>
                  <a:lnTo>
                    <a:pt x="1735" y="14947"/>
                  </a:lnTo>
                  <a:cubicBezTo>
                    <a:pt x="1309" y="14947"/>
                    <a:pt x="963" y="15293"/>
                    <a:pt x="963" y="15720"/>
                  </a:cubicBezTo>
                  <a:lnTo>
                    <a:pt x="963" y="16923"/>
                  </a:lnTo>
                  <a:lnTo>
                    <a:pt x="344" y="16923"/>
                  </a:lnTo>
                  <a:cubicBezTo>
                    <a:pt x="154" y="16923"/>
                    <a:pt x="0" y="17077"/>
                    <a:pt x="0" y="17266"/>
                  </a:cubicBezTo>
                  <a:cubicBezTo>
                    <a:pt x="0" y="17456"/>
                    <a:pt x="154" y="17610"/>
                    <a:pt x="344" y="17610"/>
                  </a:cubicBezTo>
                  <a:lnTo>
                    <a:pt x="6904" y="17610"/>
                  </a:lnTo>
                  <a:cubicBezTo>
                    <a:pt x="7094" y="17610"/>
                    <a:pt x="7248" y="17456"/>
                    <a:pt x="7248" y="17266"/>
                  </a:cubicBezTo>
                  <a:cubicBezTo>
                    <a:pt x="7248" y="17077"/>
                    <a:pt x="7094" y="16923"/>
                    <a:pt x="6904" y="16923"/>
                  </a:cubicBezTo>
                  <a:lnTo>
                    <a:pt x="6327" y="16923"/>
                  </a:lnTo>
                  <a:lnTo>
                    <a:pt x="6327" y="15720"/>
                  </a:lnTo>
                  <a:cubicBezTo>
                    <a:pt x="6327" y="15293"/>
                    <a:pt x="5981" y="14947"/>
                    <a:pt x="5555" y="14947"/>
                  </a:cubicBezTo>
                  <a:lnTo>
                    <a:pt x="4831" y="14947"/>
                  </a:lnTo>
                  <a:lnTo>
                    <a:pt x="4831" y="12495"/>
                  </a:lnTo>
                  <a:cubicBezTo>
                    <a:pt x="4831" y="12305"/>
                    <a:pt x="4677" y="12151"/>
                    <a:pt x="4487" y="12151"/>
                  </a:cubicBezTo>
                  <a:cubicBezTo>
                    <a:pt x="4297" y="12151"/>
                    <a:pt x="4143" y="12305"/>
                    <a:pt x="4143" y="12495"/>
                  </a:cubicBezTo>
                  <a:lnTo>
                    <a:pt x="4143" y="14947"/>
                  </a:lnTo>
                  <a:lnTo>
                    <a:pt x="3151" y="14947"/>
                  </a:lnTo>
                  <a:lnTo>
                    <a:pt x="3151" y="10041"/>
                  </a:lnTo>
                  <a:lnTo>
                    <a:pt x="14243" y="10041"/>
                  </a:lnTo>
                  <a:cubicBezTo>
                    <a:pt x="14342" y="10041"/>
                    <a:pt x="14436" y="9999"/>
                    <a:pt x="14501" y="9925"/>
                  </a:cubicBezTo>
                  <a:lnTo>
                    <a:pt x="16934" y="7169"/>
                  </a:lnTo>
                  <a:cubicBezTo>
                    <a:pt x="17431" y="6605"/>
                    <a:pt x="17431" y="5755"/>
                    <a:pt x="16934" y="5191"/>
                  </a:cubicBezTo>
                  <a:close/>
                  <a:moveTo>
                    <a:pt x="4487" y="15635"/>
                  </a:moveTo>
                  <a:lnTo>
                    <a:pt x="4487" y="15635"/>
                  </a:lnTo>
                  <a:lnTo>
                    <a:pt x="5555" y="15635"/>
                  </a:lnTo>
                  <a:cubicBezTo>
                    <a:pt x="5601" y="15635"/>
                    <a:pt x="5639" y="15673"/>
                    <a:pt x="5639" y="15720"/>
                  </a:cubicBezTo>
                  <a:lnTo>
                    <a:pt x="5639" y="16923"/>
                  </a:lnTo>
                  <a:lnTo>
                    <a:pt x="1651" y="16923"/>
                  </a:lnTo>
                  <a:lnTo>
                    <a:pt x="1651" y="15720"/>
                  </a:lnTo>
                  <a:cubicBezTo>
                    <a:pt x="1651" y="15673"/>
                    <a:pt x="1689" y="15635"/>
                    <a:pt x="1735" y="15635"/>
                  </a:cubicBezTo>
                  <a:lnTo>
                    <a:pt x="2807" y="15635"/>
                  </a:lnTo>
                  <a:lnTo>
                    <a:pt x="4487" y="15635"/>
                  </a:lnTo>
                  <a:close/>
                  <a:moveTo>
                    <a:pt x="3151" y="1184"/>
                  </a:moveTo>
                  <a:cubicBezTo>
                    <a:pt x="3151" y="910"/>
                    <a:pt x="3373" y="688"/>
                    <a:pt x="3647" y="688"/>
                  </a:cubicBezTo>
                  <a:cubicBezTo>
                    <a:pt x="3920" y="688"/>
                    <a:pt x="4143" y="910"/>
                    <a:pt x="4143" y="1184"/>
                  </a:cubicBezTo>
                  <a:lnTo>
                    <a:pt x="4143" y="2318"/>
                  </a:lnTo>
                  <a:lnTo>
                    <a:pt x="3151" y="2318"/>
                  </a:lnTo>
                  <a:lnTo>
                    <a:pt x="3151" y="1184"/>
                  </a:lnTo>
                  <a:close/>
                  <a:moveTo>
                    <a:pt x="16418" y="6714"/>
                  </a:moveTo>
                  <a:lnTo>
                    <a:pt x="14088" y="9353"/>
                  </a:lnTo>
                  <a:lnTo>
                    <a:pt x="3151" y="9353"/>
                  </a:lnTo>
                  <a:lnTo>
                    <a:pt x="3151" y="3006"/>
                  </a:lnTo>
                  <a:lnTo>
                    <a:pt x="4486" y="3006"/>
                  </a:lnTo>
                  <a:cubicBezTo>
                    <a:pt x="4486" y="3006"/>
                    <a:pt x="4486" y="3006"/>
                    <a:pt x="4487" y="3006"/>
                  </a:cubicBezTo>
                  <a:cubicBezTo>
                    <a:pt x="4487" y="3006"/>
                    <a:pt x="4487" y="3006"/>
                    <a:pt x="4487" y="3006"/>
                  </a:cubicBezTo>
                  <a:lnTo>
                    <a:pt x="14088" y="3006"/>
                  </a:lnTo>
                  <a:lnTo>
                    <a:pt x="16418" y="5646"/>
                  </a:lnTo>
                  <a:cubicBezTo>
                    <a:pt x="16686" y="5950"/>
                    <a:pt x="16686" y="6409"/>
                    <a:pt x="16418" y="67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176">
              <a:extLst>
                <a:ext uri="{FF2B5EF4-FFF2-40B4-BE49-F238E27FC236}">
                  <a16:creationId xmlns:a16="http://schemas.microsoft.com/office/drawing/2014/main" id="{14F96A2F-0949-4A83-B260-F3633C869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0538" y="4430713"/>
              <a:ext cx="22225" cy="146050"/>
            </a:xfrm>
            <a:custGeom>
              <a:avLst/>
              <a:gdLst>
                <a:gd name="T0" fmla="*/ 344 w 688"/>
                <a:gd name="T1" fmla="*/ 0 h 4570"/>
                <a:gd name="T2" fmla="*/ 0 w 688"/>
                <a:gd name="T3" fmla="*/ 344 h 4570"/>
                <a:gd name="T4" fmla="*/ 0 w 688"/>
                <a:gd name="T5" fmla="*/ 4226 h 4570"/>
                <a:gd name="T6" fmla="*/ 344 w 688"/>
                <a:gd name="T7" fmla="*/ 4570 h 4570"/>
                <a:gd name="T8" fmla="*/ 688 w 688"/>
                <a:gd name="T9" fmla="*/ 4226 h 4570"/>
                <a:gd name="T10" fmla="*/ 688 w 688"/>
                <a:gd name="T11" fmla="*/ 344 h 4570"/>
                <a:gd name="T12" fmla="*/ 344 w 688"/>
                <a:gd name="T13" fmla="*/ 0 h 4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8" h="4570">
                  <a:moveTo>
                    <a:pt x="344" y="0"/>
                  </a:moveTo>
                  <a:cubicBezTo>
                    <a:pt x="154" y="0"/>
                    <a:pt x="0" y="154"/>
                    <a:pt x="0" y="344"/>
                  </a:cubicBezTo>
                  <a:lnTo>
                    <a:pt x="0" y="4226"/>
                  </a:lnTo>
                  <a:cubicBezTo>
                    <a:pt x="0" y="4416"/>
                    <a:pt x="154" y="4570"/>
                    <a:pt x="344" y="4570"/>
                  </a:cubicBezTo>
                  <a:cubicBezTo>
                    <a:pt x="534" y="4570"/>
                    <a:pt x="688" y="4416"/>
                    <a:pt x="688" y="4226"/>
                  </a:cubicBezTo>
                  <a:lnTo>
                    <a:pt x="688" y="344"/>
                  </a:lnTo>
                  <a:cubicBezTo>
                    <a:pt x="688" y="154"/>
                    <a:pt x="534" y="0"/>
                    <a:pt x="3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177">
              <a:extLst>
                <a:ext uri="{FF2B5EF4-FFF2-40B4-BE49-F238E27FC236}">
                  <a16:creationId xmlns:a16="http://schemas.microsoft.com/office/drawing/2014/main" id="{6D934CD2-8806-4F56-83D0-26D95116E4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98026" y="4449763"/>
              <a:ext cx="76200" cy="112713"/>
            </a:xfrm>
            <a:custGeom>
              <a:avLst/>
              <a:gdLst>
                <a:gd name="T0" fmla="*/ 1758 w 2406"/>
                <a:gd name="T1" fmla="*/ 0 h 3543"/>
                <a:gd name="T2" fmla="*/ 648 w 2406"/>
                <a:gd name="T3" fmla="*/ 0 h 3543"/>
                <a:gd name="T4" fmla="*/ 0 w 2406"/>
                <a:gd name="T5" fmla="*/ 648 h 3543"/>
                <a:gd name="T6" fmla="*/ 0 w 2406"/>
                <a:gd name="T7" fmla="*/ 2894 h 3543"/>
                <a:gd name="T8" fmla="*/ 648 w 2406"/>
                <a:gd name="T9" fmla="*/ 3543 h 3543"/>
                <a:gd name="T10" fmla="*/ 1758 w 2406"/>
                <a:gd name="T11" fmla="*/ 3543 h 3543"/>
                <a:gd name="T12" fmla="*/ 2406 w 2406"/>
                <a:gd name="T13" fmla="*/ 2894 h 3543"/>
                <a:gd name="T14" fmla="*/ 2406 w 2406"/>
                <a:gd name="T15" fmla="*/ 648 h 3543"/>
                <a:gd name="T16" fmla="*/ 1758 w 2406"/>
                <a:gd name="T17" fmla="*/ 0 h 3543"/>
                <a:gd name="T18" fmla="*/ 1719 w 2406"/>
                <a:gd name="T19" fmla="*/ 2855 h 3543"/>
                <a:gd name="T20" fmla="*/ 688 w 2406"/>
                <a:gd name="T21" fmla="*/ 2855 h 3543"/>
                <a:gd name="T22" fmla="*/ 688 w 2406"/>
                <a:gd name="T23" fmla="*/ 688 h 3543"/>
                <a:gd name="T24" fmla="*/ 1719 w 2406"/>
                <a:gd name="T25" fmla="*/ 688 h 3543"/>
                <a:gd name="T26" fmla="*/ 1719 w 2406"/>
                <a:gd name="T27" fmla="*/ 2855 h 3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6" h="3543">
                  <a:moveTo>
                    <a:pt x="1758" y="0"/>
                  </a:moveTo>
                  <a:lnTo>
                    <a:pt x="648" y="0"/>
                  </a:lnTo>
                  <a:cubicBezTo>
                    <a:pt x="291" y="0"/>
                    <a:pt x="0" y="291"/>
                    <a:pt x="0" y="648"/>
                  </a:cubicBezTo>
                  <a:lnTo>
                    <a:pt x="0" y="2894"/>
                  </a:lnTo>
                  <a:cubicBezTo>
                    <a:pt x="0" y="3252"/>
                    <a:pt x="291" y="3543"/>
                    <a:pt x="648" y="3543"/>
                  </a:cubicBezTo>
                  <a:lnTo>
                    <a:pt x="1758" y="3543"/>
                  </a:lnTo>
                  <a:cubicBezTo>
                    <a:pt x="2116" y="3543"/>
                    <a:pt x="2406" y="3252"/>
                    <a:pt x="2406" y="2894"/>
                  </a:cubicBezTo>
                  <a:lnTo>
                    <a:pt x="2406" y="648"/>
                  </a:lnTo>
                  <a:cubicBezTo>
                    <a:pt x="2406" y="291"/>
                    <a:pt x="2116" y="0"/>
                    <a:pt x="1758" y="0"/>
                  </a:cubicBezTo>
                  <a:close/>
                  <a:moveTo>
                    <a:pt x="1719" y="2855"/>
                  </a:moveTo>
                  <a:lnTo>
                    <a:pt x="688" y="2855"/>
                  </a:lnTo>
                  <a:lnTo>
                    <a:pt x="688" y="688"/>
                  </a:lnTo>
                  <a:lnTo>
                    <a:pt x="1719" y="688"/>
                  </a:lnTo>
                  <a:lnTo>
                    <a:pt x="1719" y="28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78">
              <a:extLst>
                <a:ext uri="{FF2B5EF4-FFF2-40B4-BE49-F238E27FC236}">
                  <a16:creationId xmlns:a16="http://schemas.microsoft.com/office/drawing/2014/main" id="{3C9C0045-448E-4901-8ACD-8183411D6B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6" y="4449763"/>
              <a:ext cx="76200" cy="109538"/>
            </a:xfrm>
            <a:custGeom>
              <a:avLst/>
              <a:gdLst>
                <a:gd name="T0" fmla="*/ 1758 w 2406"/>
                <a:gd name="T1" fmla="*/ 0 h 3453"/>
                <a:gd name="T2" fmla="*/ 648 w 2406"/>
                <a:gd name="T3" fmla="*/ 0 h 3453"/>
                <a:gd name="T4" fmla="*/ 0 w 2406"/>
                <a:gd name="T5" fmla="*/ 648 h 3453"/>
                <a:gd name="T6" fmla="*/ 0 w 2406"/>
                <a:gd name="T7" fmla="*/ 981 h 3453"/>
                <a:gd name="T8" fmla="*/ 0 w 2406"/>
                <a:gd name="T9" fmla="*/ 2062 h 3453"/>
                <a:gd name="T10" fmla="*/ 0 w 2406"/>
                <a:gd name="T11" fmla="*/ 3109 h 3453"/>
                <a:gd name="T12" fmla="*/ 344 w 2406"/>
                <a:gd name="T13" fmla="*/ 3453 h 3453"/>
                <a:gd name="T14" fmla="*/ 688 w 2406"/>
                <a:gd name="T15" fmla="*/ 3109 h 3453"/>
                <a:gd name="T16" fmla="*/ 688 w 2406"/>
                <a:gd name="T17" fmla="*/ 2406 h 3453"/>
                <a:gd name="T18" fmla="*/ 1758 w 2406"/>
                <a:gd name="T19" fmla="*/ 2406 h 3453"/>
                <a:gd name="T20" fmla="*/ 2406 w 2406"/>
                <a:gd name="T21" fmla="*/ 1758 h 3453"/>
                <a:gd name="T22" fmla="*/ 2406 w 2406"/>
                <a:gd name="T23" fmla="*/ 648 h 3453"/>
                <a:gd name="T24" fmla="*/ 1758 w 2406"/>
                <a:gd name="T25" fmla="*/ 0 h 3453"/>
                <a:gd name="T26" fmla="*/ 1719 w 2406"/>
                <a:gd name="T27" fmla="*/ 1718 h 3453"/>
                <a:gd name="T28" fmla="*/ 688 w 2406"/>
                <a:gd name="T29" fmla="*/ 1718 h 3453"/>
                <a:gd name="T30" fmla="*/ 688 w 2406"/>
                <a:gd name="T31" fmla="*/ 981 h 3453"/>
                <a:gd name="T32" fmla="*/ 688 w 2406"/>
                <a:gd name="T33" fmla="*/ 688 h 3453"/>
                <a:gd name="T34" fmla="*/ 1719 w 2406"/>
                <a:gd name="T35" fmla="*/ 688 h 3453"/>
                <a:gd name="T36" fmla="*/ 1719 w 2406"/>
                <a:gd name="T37" fmla="*/ 1718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6" h="3453">
                  <a:moveTo>
                    <a:pt x="1758" y="0"/>
                  </a:moveTo>
                  <a:lnTo>
                    <a:pt x="648" y="0"/>
                  </a:lnTo>
                  <a:cubicBezTo>
                    <a:pt x="291" y="0"/>
                    <a:pt x="0" y="291"/>
                    <a:pt x="0" y="648"/>
                  </a:cubicBezTo>
                  <a:lnTo>
                    <a:pt x="0" y="981"/>
                  </a:lnTo>
                  <a:lnTo>
                    <a:pt x="0" y="2062"/>
                  </a:lnTo>
                  <a:lnTo>
                    <a:pt x="0" y="3109"/>
                  </a:lnTo>
                  <a:cubicBezTo>
                    <a:pt x="0" y="3299"/>
                    <a:pt x="154" y="3453"/>
                    <a:pt x="344" y="3453"/>
                  </a:cubicBezTo>
                  <a:cubicBezTo>
                    <a:pt x="534" y="3453"/>
                    <a:pt x="688" y="3299"/>
                    <a:pt x="688" y="3109"/>
                  </a:cubicBezTo>
                  <a:lnTo>
                    <a:pt x="688" y="2406"/>
                  </a:lnTo>
                  <a:lnTo>
                    <a:pt x="1758" y="2406"/>
                  </a:lnTo>
                  <a:cubicBezTo>
                    <a:pt x="2116" y="2406"/>
                    <a:pt x="2406" y="2115"/>
                    <a:pt x="2406" y="1758"/>
                  </a:cubicBezTo>
                  <a:lnTo>
                    <a:pt x="2406" y="648"/>
                  </a:lnTo>
                  <a:cubicBezTo>
                    <a:pt x="2406" y="291"/>
                    <a:pt x="2116" y="0"/>
                    <a:pt x="1758" y="0"/>
                  </a:cubicBezTo>
                  <a:close/>
                  <a:moveTo>
                    <a:pt x="1719" y="1718"/>
                  </a:moveTo>
                  <a:lnTo>
                    <a:pt x="688" y="1718"/>
                  </a:lnTo>
                  <a:lnTo>
                    <a:pt x="688" y="981"/>
                  </a:lnTo>
                  <a:lnTo>
                    <a:pt x="688" y="688"/>
                  </a:lnTo>
                  <a:lnTo>
                    <a:pt x="1719" y="688"/>
                  </a:lnTo>
                  <a:lnTo>
                    <a:pt x="1719" y="17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79">
              <a:extLst>
                <a:ext uri="{FF2B5EF4-FFF2-40B4-BE49-F238E27FC236}">
                  <a16:creationId xmlns:a16="http://schemas.microsoft.com/office/drawing/2014/main" id="{2A92AF6C-465A-4D49-9A07-B884D3142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6" y="4449763"/>
              <a:ext cx="22225" cy="112713"/>
            </a:xfrm>
            <a:custGeom>
              <a:avLst/>
              <a:gdLst>
                <a:gd name="T0" fmla="*/ 343 w 687"/>
                <a:gd name="T1" fmla="*/ 0 h 3543"/>
                <a:gd name="T2" fmla="*/ 0 w 687"/>
                <a:gd name="T3" fmla="*/ 344 h 3543"/>
                <a:gd name="T4" fmla="*/ 0 w 687"/>
                <a:gd name="T5" fmla="*/ 3199 h 3543"/>
                <a:gd name="T6" fmla="*/ 343 w 687"/>
                <a:gd name="T7" fmla="*/ 3543 h 3543"/>
                <a:gd name="T8" fmla="*/ 687 w 687"/>
                <a:gd name="T9" fmla="*/ 3199 h 3543"/>
                <a:gd name="T10" fmla="*/ 687 w 687"/>
                <a:gd name="T11" fmla="*/ 344 h 3543"/>
                <a:gd name="T12" fmla="*/ 343 w 687"/>
                <a:gd name="T13" fmla="*/ 0 h 3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7" h="3543">
                  <a:moveTo>
                    <a:pt x="343" y="0"/>
                  </a:moveTo>
                  <a:cubicBezTo>
                    <a:pt x="154" y="0"/>
                    <a:pt x="0" y="154"/>
                    <a:pt x="0" y="344"/>
                  </a:cubicBezTo>
                  <a:lnTo>
                    <a:pt x="0" y="3199"/>
                  </a:lnTo>
                  <a:cubicBezTo>
                    <a:pt x="0" y="3389"/>
                    <a:pt x="154" y="3543"/>
                    <a:pt x="343" y="3543"/>
                  </a:cubicBezTo>
                  <a:cubicBezTo>
                    <a:pt x="533" y="3543"/>
                    <a:pt x="687" y="3389"/>
                    <a:pt x="687" y="3199"/>
                  </a:cubicBezTo>
                  <a:lnTo>
                    <a:pt x="687" y="344"/>
                  </a:lnTo>
                  <a:cubicBezTo>
                    <a:pt x="687" y="154"/>
                    <a:pt x="533" y="0"/>
                    <a:pt x="3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Oval 180">
              <a:extLst>
                <a:ext uri="{FF2B5EF4-FFF2-40B4-BE49-F238E27FC236}">
                  <a16:creationId xmlns:a16="http://schemas.microsoft.com/office/drawing/2014/main" id="{E5BF49B9-3A9B-4CA5-90EA-37BB884A7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0538" y="4645026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EEBDE1BD-FF7C-4453-9A90-15E25661A3C4}"/>
              </a:ext>
            </a:extLst>
          </p:cNvPr>
          <p:cNvGrpSpPr/>
          <p:nvPr/>
        </p:nvGrpSpPr>
        <p:grpSpPr>
          <a:xfrm>
            <a:off x="10229851" y="4305301"/>
            <a:ext cx="549275" cy="560388"/>
            <a:chOff x="10229851" y="4305301"/>
            <a:chExt cx="549275" cy="560388"/>
          </a:xfrm>
        </p:grpSpPr>
        <p:sp>
          <p:nvSpPr>
            <p:cNvPr id="315" name="Freeform 181">
              <a:extLst>
                <a:ext uri="{FF2B5EF4-FFF2-40B4-BE49-F238E27FC236}">
                  <a16:creationId xmlns:a16="http://schemas.microsoft.com/office/drawing/2014/main" id="{BDF13243-C488-4A7C-8540-440DA62CB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9851" y="4305301"/>
              <a:ext cx="474663" cy="560388"/>
            </a:xfrm>
            <a:custGeom>
              <a:avLst/>
              <a:gdLst>
                <a:gd name="T0" fmla="*/ 13125 w 14901"/>
                <a:gd name="T1" fmla="*/ 0 h 17610"/>
                <a:gd name="T2" fmla="*/ 13066 w 14901"/>
                <a:gd name="T3" fmla="*/ 0 h 17610"/>
                <a:gd name="T4" fmla="*/ 1828 w 14901"/>
                <a:gd name="T5" fmla="*/ 0 h 17610"/>
                <a:gd name="T6" fmla="*/ 0 w 14901"/>
                <a:gd name="T7" fmla="*/ 1813 h 17610"/>
                <a:gd name="T8" fmla="*/ 0 w 14901"/>
                <a:gd name="T9" fmla="*/ 1820 h 17610"/>
                <a:gd name="T10" fmla="*/ 0 w 14901"/>
                <a:gd name="T11" fmla="*/ 16322 h 17610"/>
                <a:gd name="T12" fmla="*/ 1289 w 14901"/>
                <a:gd name="T13" fmla="*/ 17610 h 17610"/>
                <a:gd name="T14" fmla="*/ 10645 w 14901"/>
                <a:gd name="T15" fmla="*/ 17610 h 17610"/>
                <a:gd name="T16" fmla="*/ 11934 w 14901"/>
                <a:gd name="T17" fmla="*/ 16322 h 17610"/>
                <a:gd name="T18" fmla="*/ 11934 w 14901"/>
                <a:gd name="T19" fmla="*/ 5574 h 17610"/>
                <a:gd name="T20" fmla="*/ 14050 w 14901"/>
                <a:gd name="T21" fmla="*/ 5574 h 17610"/>
                <a:gd name="T22" fmla="*/ 14901 w 14901"/>
                <a:gd name="T23" fmla="*/ 4723 h 17610"/>
                <a:gd name="T24" fmla="*/ 14901 w 14901"/>
                <a:gd name="T25" fmla="*/ 1858 h 17610"/>
                <a:gd name="T26" fmla="*/ 13125 w 14901"/>
                <a:gd name="T27" fmla="*/ 0 h 17610"/>
                <a:gd name="T28" fmla="*/ 11246 w 14901"/>
                <a:gd name="T29" fmla="*/ 1813 h 17610"/>
                <a:gd name="T30" fmla="*/ 11246 w 14901"/>
                <a:gd name="T31" fmla="*/ 1820 h 17610"/>
                <a:gd name="T32" fmla="*/ 11246 w 14901"/>
                <a:gd name="T33" fmla="*/ 16322 h 17610"/>
                <a:gd name="T34" fmla="*/ 10645 w 14901"/>
                <a:gd name="T35" fmla="*/ 16923 h 17610"/>
                <a:gd name="T36" fmla="*/ 1289 w 14901"/>
                <a:gd name="T37" fmla="*/ 16923 h 17610"/>
                <a:gd name="T38" fmla="*/ 688 w 14901"/>
                <a:gd name="T39" fmla="*/ 16322 h 17610"/>
                <a:gd name="T40" fmla="*/ 688 w 14901"/>
                <a:gd name="T41" fmla="*/ 1827 h 17610"/>
                <a:gd name="T42" fmla="*/ 1828 w 14901"/>
                <a:gd name="T43" fmla="*/ 688 h 17610"/>
                <a:gd name="T44" fmla="*/ 11644 w 14901"/>
                <a:gd name="T45" fmla="*/ 688 h 17610"/>
                <a:gd name="T46" fmla="*/ 11246 w 14901"/>
                <a:gd name="T47" fmla="*/ 1813 h 17610"/>
                <a:gd name="T48" fmla="*/ 14213 w 14901"/>
                <a:gd name="T49" fmla="*/ 4723 h 17610"/>
                <a:gd name="T50" fmla="*/ 14050 w 14901"/>
                <a:gd name="T51" fmla="*/ 4886 h 17610"/>
                <a:gd name="T52" fmla="*/ 11934 w 14901"/>
                <a:gd name="T53" fmla="*/ 4886 h 17610"/>
                <a:gd name="T54" fmla="*/ 11934 w 14901"/>
                <a:gd name="T55" fmla="*/ 1827 h 17610"/>
                <a:gd name="T56" fmla="*/ 12279 w 14901"/>
                <a:gd name="T57" fmla="*/ 1010 h 17610"/>
                <a:gd name="T58" fmla="*/ 13071 w 14901"/>
                <a:gd name="T59" fmla="*/ 688 h 17610"/>
                <a:gd name="T60" fmla="*/ 13074 w 14901"/>
                <a:gd name="T61" fmla="*/ 688 h 17610"/>
                <a:gd name="T62" fmla="*/ 13106 w 14901"/>
                <a:gd name="T63" fmla="*/ 688 h 17610"/>
                <a:gd name="T64" fmla="*/ 14213 w 14901"/>
                <a:gd name="T65" fmla="*/ 1858 h 17610"/>
                <a:gd name="T66" fmla="*/ 14213 w 14901"/>
                <a:gd name="T67" fmla="*/ 4723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901" h="17610">
                  <a:moveTo>
                    <a:pt x="13125" y="0"/>
                  </a:moveTo>
                  <a:cubicBezTo>
                    <a:pt x="13105" y="0"/>
                    <a:pt x="13086" y="0"/>
                    <a:pt x="13066" y="0"/>
                  </a:cubicBezTo>
                  <a:lnTo>
                    <a:pt x="1828" y="0"/>
                  </a:lnTo>
                  <a:cubicBezTo>
                    <a:pt x="825" y="0"/>
                    <a:pt x="8" y="812"/>
                    <a:pt x="0" y="1813"/>
                  </a:cubicBezTo>
                  <a:cubicBezTo>
                    <a:pt x="0" y="1815"/>
                    <a:pt x="0" y="1817"/>
                    <a:pt x="0" y="1820"/>
                  </a:cubicBezTo>
                  <a:lnTo>
                    <a:pt x="0" y="16322"/>
                  </a:lnTo>
                  <a:cubicBezTo>
                    <a:pt x="0" y="17032"/>
                    <a:pt x="578" y="17610"/>
                    <a:pt x="1289" y="17610"/>
                  </a:cubicBezTo>
                  <a:lnTo>
                    <a:pt x="10645" y="17610"/>
                  </a:lnTo>
                  <a:cubicBezTo>
                    <a:pt x="11356" y="17610"/>
                    <a:pt x="11934" y="17032"/>
                    <a:pt x="11934" y="16322"/>
                  </a:cubicBezTo>
                  <a:lnTo>
                    <a:pt x="11934" y="5574"/>
                  </a:lnTo>
                  <a:lnTo>
                    <a:pt x="14050" y="5574"/>
                  </a:lnTo>
                  <a:cubicBezTo>
                    <a:pt x="14519" y="5574"/>
                    <a:pt x="14901" y="5192"/>
                    <a:pt x="14901" y="4723"/>
                  </a:cubicBezTo>
                  <a:lnTo>
                    <a:pt x="14901" y="1858"/>
                  </a:lnTo>
                  <a:cubicBezTo>
                    <a:pt x="14901" y="861"/>
                    <a:pt x="14104" y="27"/>
                    <a:pt x="13125" y="0"/>
                  </a:cubicBezTo>
                  <a:close/>
                  <a:moveTo>
                    <a:pt x="11246" y="1813"/>
                  </a:moveTo>
                  <a:cubicBezTo>
                    <a:pt x="11246" y="1815"/>
                    <a:pt x="11246" y="1817"/>
                    <a:pt x="11246" y="1820"/>
                  </a:cubicBezTo>
                  <a:lnTo>
                    <a:pt x="11246" y="16322"/>
                  </a:lnTo>
                  <a:cubicBezTo>
                    <a:pt x="11246" y="16653"/>
                    <a:pt x="10977" y="16923"/>
                    <a:pt x="10645" y="16923"/>
                  </a:cubicBezTo>
                  <a:lnTo>
                    <a:pt x="1289" y="16923"/>
                  </a:lnTo>
                  <a:cubicBezTo>
                    <a:pt x="957" y="16923"/>
                    <a:pt x="688" y="16653"/>
                    <a:pt x="688" y="16322"/>
                  </a:cubicBezTo>
                  <a:lnTo>
                    <a:pt x="688" y="1827"/>
                  </a:lnTo>
                  <a:cubicBezTo>
                    <a:pt x="688" y="1199"/>
                    <a:pt x="1199" y="688"/>
                    <a:pt x="1828" y="688"/>
                  </a:cubicBezTo>
                  <a:lnTo>
                    <a:pt x="11644" y="688"/>
                  </a:lnTo>
                  <a:cubicBezTo>
                    <a:pt x="11389" y="1007"/>
                    <a:pt x="11249" y="1398"/>
                    <a:pt x="11246" y="1813"/>
                  </a:cubicBezTo>
                  <a:close/>
                  <a:moveTo>
                    <a:pt x="14213" y="4723"/>
                  </a:moveTo>
                  <a:cubicBezTo>
                    <a:pt x="14213" y="4813"/>
                    <a:pt x="14140" y="4886"/>
                    <a:pt x="14050" y="4886"/>
                  </a:cubicBezTo>
                  <a:lnTo>
                    <a:pt x="11934" y="4886"/>
                  </a:lnTo>
                  <a:lnTo>
                    <a:pt x="11934" y="1827"/>
                  </a:lnTo>
                  <a:cubicBezTo>
                    <a:pt x="11934" y="1517"/>
                    <a:pt x="12056" y="1227"/>
                    <a:pt x="12279" y="1010"/>
                  </a:cubicBezTo>
                  <a:cubicBezTo>
                    <a:pt x="12493" y="802"/>
                    <a:pt x="12773" y="688"/>
                    <a:pt x="13071" y="688"/>
                  </a:cubicBezTo>
                  <a:lnTo>
                    <a:pt x="13074" y="688"/>
                  </a:lnTo>
                  <a:cubicBezTo>
                    <a:pt x="13085" y="688"/>
                    <a:pt x="13095" y="688"/>
                    <a:pt x="13106" y="688"/>
                  </a:cubicBezTo>
                  <a:cubicBezTo>
                    <a:pt x="13717" y="705"/>
                    <a:pt x="14213" y="1230"/>
                    <a:pt x="14213" y="1858"/>
                  </a:cubicBezTo>
                  <a:lnTo>
                    <a:pt x="14213" y="47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82">
              <a:extLst>
                <a:ext uri="{FF2B5EF4-FFF2-40B4-BE49-F238E27FC236}">
                  <a16:creationId xmlns:a16="http://schemas.microsoft.com/office/drawing/2014/main" id="{CBFCB8C3-3C21-46CE-9B71-0DD0C9E7EF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88588" y="4368801"/>
              <a:ext cx="173038" cy="173038"/>
            </a:xfrm>
            <a:custGeom>
              <a:avLst/>
              <a:gdLst>
                <a:gd name="T0" fmla="*/ 2720 w 5440"/>
                <a:gd name="T1" fmla="*/ 0 h 5439"/>
                <a:gd name="T2" fmla="*/ 0 w 5440"/>
                <a:gd name="T3" fmla="*/ 2719 h 5439"/>
                <a:gd name="T4" fmla="*/ 2720 w 5440"/>
                <a:gd name="T5" fmla="*/ 5439 h 5439"/>
                <a:gd name="T6" fmla="*/ 5440 w 5440"/>
                <a:gd name="T7" fmla="*/ 2719 h 5439"/>
                <a:gd name="T8" fmla="*/ 2720 w 5440"/>
                <a:gd name="T9" fmla="*/ 0 h 5439"/>
                <a:gd name="T10" fmla="*/ 2720 w 5440"/>
                <a:gd name="T11" fmla="*/ 4751 h 5439"/>
                <a:gd name="T12" fmla="*/ 688 w 5440"/>
                <a:gd name="T13" fmla="*/ 2719 h 5439"/>
                <a:gd name="T14" fmla="*/ 2720 w 5440"/>
                <a:gd name="T15" fmla="*/ 688 h 5439"/>
                <a:gd name="T16" fmla="*/ 4752 w 5440"/>
                <a:gd name="T17" fmla="*/ 2719 h 5439"/>
                <a:gd name="T18" fmla="*/ 2720 w 5440"/>
                <a:gd name="T19" fmla="*/ 4751 h 5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40" h="5439">
                  <a:moveTo>
                    <a:pt x="2720" y="0"/>
                  </a:moveTo>
                  <a:cubicBezTo>
                    <a:pt x="1220" y="0"/>
                    <a:pt x="0" y="1220"/>
                    <a:pt x="0" y="2719"/>
                  </a:cubicBezTo>
                  <a:cubicBezTo>
                    <a:pt x="0" y="4219"/>
                    <a:pt x="1220" y="5439"/>
                    <a:pt x="2720" y="5439"/>
                  </a:cubicBezTo>
                  <a:cubicBezTo>
                    <a:pt x="4220" y="5439"/>
                    <a:pt x="5440" y="4219"/>
                    <a:pt x="5440" y="2719"/>
                  </a:cubicBezTo>
                  <a:cubicBezTo>
                    <a:pt x="5440" y="1220"/>
                    <a:pt x="4220" y="0"/>
                    <a:pt x="2720" y="0"/>
                  </a:cubicBezTo>
                  <a:close/>
                  <a:moveTo>
                    <a:pt x="2720" y="4751"/>
                  </a:moveTo>
                  <a:cubicBezTo>
                    <a:pt x="1600" y="4751"/>
                    <a:pt x="688" y="3840"/>
                    <a:pt x="688" y="2719"/>
                  </a:cubicBezTo>
                  <a:cubicBezTo>
                    <a:pt x="688" y="1599"/>
                    <a:pt x="1600" y="688"/>
                    <a:pt x="2720" y="688"/>
                  </a:cubicBezTo>
                  <a:cubicBezTo>
                    <a:pt x="3840" y="688"/>
                    <a:pt x="4752" y="1599"/>
                    <a:pt x="4752" y="2719"/>
                  </a:cubicBezTo>
                  <a:cubicBezTo>
                    <a:pt x="4752" y="3840"/>
                    <a:pt x="3840" y="4751"/>
                    <a:pt x="2720" y="47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83">
              <a:extLst>
                <a:ext uri="{FF2B5EF4-FFF2-40B4-BE49-F238E27FC236}">
                  <a16:creationId xmlns:a16="http://schemas.microsoft.com/office/drawing/2014/main" id="{CDE1FEF8-6CA4-4A9A-80AB-A564B7D8A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1" y="4419601"/>
              <a:ext cx="47625" cy="73025"/>
            </a:xfrm>
            <a:custGeom>
              <a:avLst/>
              <a:gdLst>
                <a:gd name="T0" fmla="*/ 1166 w 1510"/>
                <a:gd name="T1" fmla="*/ 1645 h 2332"/>
                <a:gd name="T2" fmla="*/ 688 w 1510"/>
                <a:gd name="T3" fmla="*/ 1166 h 2332"/>
                <a:gd name="T4" fmla="*/ 1166 w 1510"/>
                <a:gd name="T5" fmla="*/ 688 h 2332"/>
                <a:gd name="T6" fmla="*/ 1510 w 1510"/>
                <a:gd name="T7" fmla="*/ 344 h 2332"/>
                <a:gd name="T8" fmla="*/ 1166 w 1510"/>
                <a:gd name="T9" fmla="*/ 0 h 2332"/>
                <a:gd name="T10" fmla="*/ 0 w 1510"/>
                <a:gd name="T11" fmla="*/ 1166 h 2332"/>
                <a:gd name="T12" fmla="*/ 1166 w 1510"/>
                <a:gd name="T13" fmla="*/ 2332 h 2332"/>
                <a:gd name="T14" fmla="*/ 1510 w 1510"/>
                <a:gd name="T15" fmla="*/ 1989 h 2332"/>
                <a:gd name="T16" fmla="*/ 1166 w 1510"/>
                <a:gd name="T17" fmla="*/ 1645 h 2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0" h="2332">
                  <a:moveTo>
                    <a:pt x="1166" y="1645"/>
                  </a:moveTo>
                  <a:cubicBezTo>
                    <a:pt x="902" y="1645"/>
                    <a:pt x="688" y="1430"/>
                    <a:pt x="688" y="1166"/>
                  </a:cubicBezTo>
                  <a:cubicBezTo>
                    <a:pt x="688" y="903"/>
                    <a:pt x="902" y="688"/>
                    <a:pt x="1166" y="688"/>
                  </a:cubicBezTo>
                  <a:cubicBezTo>
                    <a:pt x="1356" y="688"/>
                    <a:pt x="1510" y="534"/>
                    <a:pt x="1510" y="344"/>
                  </a:cubicBezTo>
                  <a:cubicBezTo>
                    <a:pt x="1510" y="154"/>
                    <a:pt x="1356" y="0"/>
                    <a:pt x="1166" y="0"/>
                  </a:cubicBezTo>
                  <a:cubicBezTo>
                    <a:pt x="523" y="0"/>
                    <a:pt x="0" y="523"/>
                    <a:pt x="0" y="1166"/>
                  </a:cubicBezTo>
                  <a:cubicBezTo>
                    <a:pt x="0" y="1809"/>
                    <a:pt x="523" y="2332"/>
                    <a:pt x="1166" y="2332"/>
                  </a:cubicBezTo>
                  <a:cubicBezTo>
                    <a:pt x="1356" y="2332"/>
                    <a:pt x="1510" y="2178"/>
                    <a:pt x="1510" y="1989"/>
                  </a:cubicBezTo>
                  <a:cubicBezTo>
                    <a:pt x="1510" y="1799"/>
                    <a:pt x="1356" y="1645"/>
                    <a:pt x="1166" y="16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84">
              <a:extLst>
                <a:ext uri="{FF2B5EF4-FFF2-40B4-BE49-F238E27FC236}">
                  <a16:creationId xmlns:a16="http://schemas.microsoft.com/office/drawing/2014/main" id="{7A461C15-CF70-4AF4-BEBF-FABE40878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8" y="4584701"/>
              <a:ext cx="254000" cy="22225"/>
            </a:xfrm>
            <a:custGeom>
              <a:avLst/>
              <a:gdLst>
                <a:gd name="T0" fmla="*/ 7632 w 7976"/>
                <a:gd name="T1" fmla="*/ 0 h 688"/>
                <a:gd name="T2" fmla="*/ 344 w 7976"/>
                <a:gd name="T3" fmla="*/ 0 h 688"/>
                <a:gd name="T4" fmla="*/ 0 w 7976"/>
                <a:gd name="T5" fmla="*/ 344 h 688"/>
                <a:gd name="T6" fmla="*/ 344 w 7976"/>
                <a:gd name="T7" fmla="*/ 688 h 688"/>
                <a:gd name="T8" fmla="*/ 7632 w 7976"/>
                <a:gd name="T9" fmla="*/ 688 h 688"/>
                <a:gd name="T10" fmla="*/ 7976 w 7976"/>
                <a:gd name="T11" fmla="*/ 344 h 688"/>
                <a:gd name="T12" fmla="*/ 7632 w 7976"/>
                <a:gd name="T13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76" h="688">
                  <a:moveTo>
                    <a:pt x="7632" y="0"/>
                  </a:move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cubicBezTo>
                    <a:pt x="0" y="534"/>
                    <a:pt x="154" y="688"/>
                    <a:pt x="344" y="688"/>
                  </a:cubicBezTo>
                  <a:lnTo>
                    <a:pt x="7632" y="688"/>
                  </a:lnTo>
                  <a:cubicBezTo>
                    <a:pt x="7822" y="688"/>
                    <a:pt x="7976" y="534"/>
                    <a:pt x="7976" y="344"/>
                  </a:cubicBezTo>
                  <a:cubicBezTo>
                    <a:pt x="7976" y="154"/>
                    <a:pt x="7822" y="0"/>
                    <a:pt x="76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85">
              <a:extLst>
                <a:ext uri="{FF2B5EF4-FFF2-40B4-BE49-F238E27FC236}">
                  <a16:creationId xmlns:a16="http://schemas.microsoft.com/office/drawing/2014/main" id="{1BEDB254-E76C-42EB-B4C3-0D4A782BD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8" y="4630738"/>
              <a:ext cx="254000" cy="22225"/>
            </a:xfrm>
            <a:custGeom>
              <a:avLst/>
              <a:gdLst>
                <a:gd name="T0" fmla="*/ 7632 w 7976"/>
                <a:gd name="T1" fmla="*/ 0 h 688"/>
                <a:gd name="T2" fmla="*/ 344 w 7976"/>
                <a:gd name="T3" fmla="*/ 0 h 688"/>
                <a:gd name="T4" fmla="*/ 0 w 7976"/>
                <a:gd name="T5" fmla="*/ 344 h 688"/>
                <a:gd name="T6" fmla="*/ 344 w 7976"/>
                <a:gd name="T7" fmla="*/ 688 h 688"/>
                <a:gd name="T8" fmla="*/ 7632 w 7976"/>
                <a:gd name="T9" fmla="*/ 688 h 688"/>
                <a:gd name="T10" fmla="*/ 7976 w 7976"/>
                <a:gd name="T11" fmla="*/ 344 h 688"/>
                <a:gd name="T12" fmla="*/ 7632 w 7976"/>
                <a:gd name="T13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76" h="688">
                  <a:moveTo>
                    <a:pt x="7632" y="0"/>
                  </a:move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cubicBezTo>
                    <a:pt x="0" y="534"/>
                    <a:pt x="154" y="688"/>
                    <a:pt x="344" y="688"/>
                  </a:cubicBezTo>
                  <a:lnTo>
                    <a:pt x="7632" y="688"/>
                  </a:lnTo>
                  <a:cubicBezTo>
                    <a:pt x="7822" y="688"/>
                    <a:pt x="7976" y="534"/>
                    <a:pt x="7976" y="344"/>
                  </a:cubicBezTo>
                  <a:cubicBezTo>
                    <a:pt x="7976" y="154"/>
                    <a:pt x="7822" y="0"/>
                    <a:pt x="76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186">
              <a:extLst>
                <a:ext uri="{FF2B5EF4-FFF2-40B4-BE49-F238E27FC236}">
                  <a16:creationId xmlns:a16="http://schemas.microsoft.com/office/drawing/2014/main" id="{22DAB863-BF2A-4136-9B99-6C01E488C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588" y="4679951"/>
              <a:ext cx="142875" cy="22225"/>
            </a:xfrm>
            <a:custGeom>
              <a:avLst/>
              <a:gdLst>
                <a:gd name="T0" fmla="*/ 4128 w 4472"/>
                <a:gd name="T1" fmla="*/ 0 h 688"/>
                <a:gd name="T2" fmla="*/ 344 w 4472"/>
                <a:gd name="T3" fmla="*/ 0 h 688"/>
                <a:gd name="T4" fmla="*/ 0 w 4472"/>
                <a:gd name="T5" fmla="*/ 344 h 688"/>
                <a:gd name="T6" fmla="*/ 344 w 4472"/>
                <a:gd name="T7" fmla="*/ 688 h 688"/>
                <a:gd name="T8" fmla="*/ 4128 w 4472"/>
                <a:gd name="T9" fmla="*/ 688 h 688"/>
                <a:gd name="T10" fmla="*/ 4472 w 4472"/>
                <a:gd name="T11" fmla="*/ 344 h 688"/>
                <a:gd name="T12" fmla="*/ 4128 w 4472"/>
                <a:gd name="T13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2" h="688">
                  <a:moveTo>
                    <a:pt x="4128" y="0"/>
                  </a:move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cubicBezTo>
                    <a:pt x="0" y="534"/>
                    <a:pt x="154" y="688"/>
                    <a:pt x="344" y="688"/>
                  </a:cubicBezTo>
                  <a:lnTo>
                    <a:pt x="4128" y="688"/>
                  </a:lnTo>
                  <a:cubicBezTo>
                    <a:pt x="4318" y="688"/>
                    <a:pt x="4472" y="534"/>
                    <a:pt x="4472" y="344"/>
                  </a:cubicBezTo>
                  <a:cubicBezTo>
                    <a:pt x="4472" y="154"/>
                    <a:pt x="4318" y="0"/>
                    <a:pt x="412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187">
              <a:extLst>
                <a:ext uri="{FF2B5EF4-FFF2-40B4-BE49-F238E27FC236}">
                  <a16:creationId xmlns:a16="http://schemas.microsoft.com/office/drawing/2014/main" id="{907A8DAB-D594-4293-9538-0BFA79B23D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37838" y="4524376"/>
              <a:ext cx="141288" cy="341313"/>
            </a:xfrm>
            <a:custGeom>
              <a:avLst/>
              <a:gdLst>
                <a:gd name="T0" fmla="*/ 3442 w 4408"/>
                <a:gd name="T1" fmla="*/ 5701 h 10721"/>
                <a:gd name="T2" fmla="*/ 3442 w 4408"/>
                <a:gd name="T3" fmla="*/ 4667 h 10721"/>
                <a:gd name="T4" fmla="*/ 4023 w 4408"/>
                <a:gd name="T5" fmla="*/ 3530 h 10721"/>
                <a:gd name="T6" fmla="*/ 4025 w 4408"/>
                <a:gd name="T7" fmla="*/ 3220 h 10721"/>
                <a:gd name="T8" fmla="*/ 2511 w 4408"/>
                <a:gd name="T9" fmla="*/ 190 h 10721"/>
                <a:gd name="T10" fmla="*/ 2204 w 4408"/>
                <a:gd name="T11" fmla="*/ 0 h 10721"/>
                <a:gd name="T12" fmla="*/ 2203 w 4408"/>
                <a:gd name="T13" fmla="*/ 0 h 10721"/>
                <a:gd name="T14" fmla="*/ 1895 w 4408"/>
                <a:gd name="T15" fmla="*/ 191 h 10721"/>
                <a:gd name="T16" fmla="*/ 382 w 4408"/>
                <a:gd name="T17" fmla="*/ 3248 h 10721"/>
                <a:gd name="T18" fmla="*/ 385 w 4408"/>
                <a:gd name="T19" fmla="*/ 3559 h 10721"/>
                <a:gd name="T20" fmla="*/ 965 w 4408"/>
                <a:gd name="T21" fmla="*/ 4670 h 10721"/>
                <a:gd name="T22" fmla="*/ 965 w 4408"/>
                <a:gd name="T23" fmla="*/ 5701 h 10721"/>
                <a:gd name="T24" fmla="*/ 0 w 4408"/>
                <a:gd name="T25" fmla="*/ 6901 h 10721"/>
                <a:gd name="T26" fmla="*/ 2 w 4408"/>
                <a:gd name="T27" fmla="*/ 6935 h 10721"/>
                <a:gd name="T28" fmla="*/ 348 w 4408"/>
                <a:gd name="T29" fmla="*/ 10411 h 10721"/>
                <a:gd name="T30" fmla="*/ 690 w 4408"/>
                <a:gd name="T31" fmla="*/ 10721 h 10721"/>
                <a:gd name="T32" fmla="*/ 3717 w 4408"/>
                <a:gd name="T33" fmla="*/ 10721 h 10721"/>
                <a:gd name="T34" fmla="*/ 4059 w 4408"/>
                <a:gd name="T35" fmla="*/ 10412 h 10721"/>
                <a:gd name="T36" fmla="*/ 4406 w 4408"/>
                <a:gd name="T37" fmla="*/ 6935 h 10721"/>
                <a:gd name="T38" fmla="*/ 4408 w 4408"/>
                <a:gd name="T39" fmla="*/ 6901 h 10721"/>
                <a:gd name="T40" fmla="*/ 3442 w 4408"/>
                <a:gd name="T41" fmla="*/ 5701 h 10721"/>
                <a:gd name="T42" fmla="*/ 1859 w 4408"/>
                <a:gd name="T43" fmla="*/ 1813 h 10721"/>
                <a:gd name="T44" fmla="*/ 1859 w 4408"/>
                <a:gd name="T45" fmla="*/ 3250 h 10721"/>
                <a:gd name="T46" fmla="*/ 2203 w 4408"/>
                <a:gd name="T47" fmla="*/ 3594 h 10721"/>
                <a:gd name="T48" fmla="*/ 2547 w 4408"/>
                <a:gd name="T49" fmla="*/ 3250 h 10721"/>
                <a:gd name="T50" fmla="*/ 2547 w 4408"/>
                <a:gd name="T51" fmla="*/ 1802 h 10721"/>
                <a:gd name="T52" fmla="*/ 3332 w 4408"/>
                <a:gd name="T53" fmla="*/ 3372 h 10721"/>
                <a:gd name="T54" fmla="*/ 2888 w 4408"/>
                <a:gd name="T55" fmla="*/ 4241 h 10721"/>
                <a:gd name="T56" fmla="*/ 1517 w 4408"/>
                <a:gd name="T57" fmla="*/ 4241 h 10721"/>
                <a:gd name="T58" fmla="*/ 1076 w 4408"/>
                <a:gd name="T59" fmla="*/ 3396 h 10721"/>
                <a:gd name="T60" fmla="*/ 1859 w 4408"/>
                <a:gd name="T61" fmla="*/ 1813 h 10721"/>
                <a:gd name="T62" fmla="*/ 2754 w 4408"/>
                <a:gd name="T63" fmla="*/ 4929 h 10721"/>
                <a:gd name="T64" fmla="*/ 2754 w 4408"/>
                <a:gd name="T65" fmla="*/ 5672 h 10721"/>
                <a:gd name="T66" fmla="*/ 1653 w 4408"/>
                <a:gd name="T67" fmla="*/ 5672 h 10721"/>
                <a:gd name="T68" fmla="*/ 1653 w 4408"/>
                <a:gd name="T69" fmla="*/ 4929 h 10721"/>
                <a:gd name="T70" fmla="*/ 2754 w 4408"/>
                <a:gd name="T71" fmla="*/ 4929 h 10721"/>
                <a:gd name="T72" fmla="*/ 3406 w 4408"/>
                <a:gd name="T73" fmla="*/ 10033 h 10721"/>
                <a:gd name="T74" fmla="*/ 1001 w 4408"/>
                <a:gd name="T75" fmla="*/ 10033 h 10721"/>
                <a:gd name="T76" fmla="*/ 688 w 4408"/>
                <a:gd name="T77" fmla="*/ 6886 h 10721"/>
                <a:gd name="T78" fmla="*/ 1229 w 4408"/>
                <a:gd name="T79" fmla="*/ 6360 h 10721"/>
                <a:gd name="T80" fmla="*/ 1309 w 4408"/>
                <a:gd name="T81" fmla="*/ 6360 h 10721"/>
                <a:gd name="T82" fmla="*/ 3098 w 4408"/>
                <a:gd name="T83" fmla="*/ 6360 h 10721"/>
                <a:gd name="T84" fmla="*/ 3178 w 4408"/>
                <a:gd name="T85" fmla="*/ 6360 h 10721"/>
                <a:gd name="T86" fmla="*/ 3719 w 4408"/>
                <a:gd name="T87" fmla="*/ 6886 h 10721"/>
                <a:gd name="T88" fmla="*/ 3406 w 4408"/>
                <a:gd name="T89" fmla="*/ 10033 h 10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08" h="10721">
                  <a:moveTo>
                    <a:pt x="3442" y="5701"/>
                  </a:moveTo>
                  <a:lnTo>
                    <a:pt x="3442" y="4667"/>
                  </a:lnTo>
                  <a:lnTo>
                    <a:pt x="4023" y="3530"/>
                  </a:lnTo>
                  <a:cubicBezTo>
                    <a:pt x="4073" y="3433"/>
                    <a:pt x="4074" y="3318"/>
                    <a:pt x="4025" y="3220"/>
                  </a:cubicBezTo>
                  <a:lnTo>
                    <a:pt x="2511" y="190"/>
                  </a:lnTo>
                  <a:cubicBezTo>
                    <a:pt x="2453" y="73"/>
                    <a:pt x="2334" y="0"/>
                    <a:pt x="2204" y="0"/>
                  </a:cubicBezTo>
                  <a:cubicBezTo>
                    <a:pt x="2203" y="0"/>
                    <a:pt x="2203" y="0"/>
                    <a:pt x="2203" y="0"/>
                  </a:cubicBezTo>
                  <a:cubicBezTo>
                    <a:pt x="2072" y="0"/>
                    <a:pt x="1953" y="74"/>
                    <a:pt x="1895" y="191"/>
                  </a:cubicBezTo>
                  <a:lnTo>
                    <a:pt x="382" y="3248"/>
                  </a:lnTo>
                  <a:cubicBezTo>
                    <a:pt x="333" y="3346"/>
                    <a:pt x="334" y="3462"/>
                    <a:pt x="385" y="3559"/>
                  </a:cubicBezTo>
                  <a:lnTo>
                    <a:pt x="965" y="4670"/>
                  </a:lnTo>
                  <a:lnTo>
                    <a:pt x="965" y="5701"/>
                  </a:lnTo>
                  <a:cubicBezTo>
                    <a:pt x="414" y="5822"/>
                    <a:pt x="0" y="6314"/>
                    <a:pt x="0" y="6901"/>
                  </a:cubicBezTo>
                  <a:cubicBezTo>
                    <a:pt x="0" y="6913"/>
                    <a:pt x="1" y="6924"/>
                    <a:pt x="2" y="6935"/>
                  </a:cubicBezTo>
                  <a:lnTo>
                    <a:pt x="348" y="10411"/>
                  </a:lnTo>
                  <a:cubicBezTo>
                    <a:pt x="365" y="10587"/>
                    <a:pt x="513" y="10721"/>
                    <a:pt x="690" y="10721"/>
                  </a:cubicBezTo>
                  <a:lnTo>
                    <a:pt x="3717" y="10721"/>
                  </a:lnTo>
                  <a:cubicBezTo>
                    <a:pt x="3894" y="10721"/>
                    <a:pt x="4042" y="10587"/>
                    <a:pt x="4059" y="10412"/>
                  </a:cubicBezTo>
                  <a:lnTo>
                    <a:pt x="4406" y="6935"/>
                  </a:lnTo>
                  <a:cubicBezTo>
                    <a:pt x="4407" y="6924"/>
                    <a:pt x="4408" y="6913"/>
                    <a:pt x="4408" y="6901"/>
                  </a:cubicBezTo>
                  <a:cubicBezTo>
                    <a:pt x="4408" y="6314"/>
                    <a:pt x="3994" y="5822"/>
                    <a:pt x="3442" y="5701"/>
                  </a:cubicBezTo>
                  <a:close/>
                  <a:moveTo>
                    <a:pt x="1859" y="1813"/>
                  </a:moveTo>
                  <a:lnTo>
                    <a:pt x="1859" y="3250"/>
                  </a:lnTo>
                  <a:cubicBezTo>
                    <a:pt x="1859" y="3440"/>
                    <a:pt x="2013" y="3594"/>
                    <a:pt x="2203" y="3594"/>
                  </a:cubicBezTo>
                  <a:cubicBezTo>
                    <a:pt x="2393" y="3594"/>
                    <a:pt x="2547" y="3440"/>
                    <a:pt x="2547" y="3250"/>
                  </a:cubicBezTo>
                  <a:lnTo>
                    <a:pt x="2547" y="1802"/>
                  </a:lnTo>
                  <a:lnTo>
                    <a:pt x="3332" y="3372"/>
                  </a:lnTo>
                  <a:lnTo>
                    <a:pt x="2888" y="4241"/>
                  </a:lnTo>
                  <a:lnTo>
                    <a:pt x="1517" y="4241"/>
                  </a:lnTo>
                  <a:lnTo>
                    <a:pt x="1076" y="3396"/>
                  </a:lnTo>
                  <a:lnTo>
                    <a:pt x="1859" y="1813"/>
                  </a:lnTo>
                  <a:close/>
                  <a:moveTo>
                    <a:pt x="2754" y="4929"/>
                  </a:moveTo>
                  <a:lnTo>
                    <a:pt x="2754" y="5672"/>
                  </a:lnTo>
                  <a:lnTo>
                    <a:pt x="1653" y="5672"/>
                  </a:lnTo>
                  <a:lnTo>
                    <a:pt x="1653" y="4929"/>
                  </a:lnTo>
                  <a:lnTo>
                    <a:pt x="2754" y="4929"/>
                  </a:lnTo>
                  <a:close/>
                  <a:moveTo>
                    <a:pt x="3406" y="10033"/>
                  </a:moveTo>
                  <a:lnTo>
                    <a:pt x="1001" y="10033"/>
                  </a:lnTo>
                  <a:lnTo>
                    <a:pt x="688" y="6886"/>
                  </a:lnTo>
                  <a:cubicBezTo>
                    <a:pt x="696" y="6595"/>
                    <a:pt x="936" y="6360"/>
                    <a:pt x="1229" y="6360"/>
                  </a:cubicBezTo>
                  <a:lnTo>
                    <a:pt x="1309" y="6360"/>
                  </a:lnTo>
                  <a:lnTo>
                    <a:pt x="3098" y="6360"/>
                  </a:lnTo>
                  <a:lnTo>
                    <a:pt x="3178" y="6360"/>
                  </a:lnTo>
                  <a:cubicBezTo>
                    <a:pt x="3472" y="6360"/>
                    <a:pt x="3711" y="6595"/>
                    <a:pt x="3719" y="6886"/>
                  </a:cubicBezTo>
                  <a:lnTo>
                    <a:pt x="3406" y="100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188">
              <a:extLst>
                <a:ext uri="{FF2B5EF4-FFF2-40B4-BE49-F238E27FC236}">
                  <a16:creationId xmlns:a16="http://schemas.microsoft.com/office/drawing/2014/main" id="{312434B2-27C8-4EB0-8B00-DEC46E28F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0176" y="4772026"/>
              <a:ext cx="134938" cy="36513"/>
            </a:xfrm>
            <a:custGeom>
              <a:avLst/>
              <a:gdLst>
                <a:gd name="T0" fmla="*/ 4154 w 4245"/>
                <a:gd name="T1" fmla="*/ 558 h 1186"/>
                <a:gd name="T2" fmla="*/ 3687 w 4245"/>
                <a:gd name="T3" fmla="*/ 422 h 1186"/>
                <a:gd name="T4" fmla="*/ 3453 w 4245"/>
                <a:gd name="T5" fmla="*/ 397 h 1186"/>
                <a:gd name="T6" fmla="*/ 2560 w 4245"/>
                <a:gd name="T7" fmla="*/ 229 h 1186"/>
                <a:gd name="T8" fmla="*/ 1978 w 4245"/>
                <a:gd name="T9" fmla="*/ 440 h 1186"/>
                <a:gd name="T10" fmla="*/ 1866 w 4245"/>
                <a:gd name="T11" fmla="*/ 401 h 1186"/>
                <a:gd name="T12" fmla="*/ 1790 w 4245"/>
                <a:gd name="T13" fmla="*/ 319 h 1186"/>
                <a:gd name="T14" fmla="*/ 962 w 4245"/>
                <a:gd name="T15" fmla="*/ 93 h 1186"/>
                <a:gd name="T16" fmla="*/ 283 w 4245"/>
                <a:gd name="T17" fmla="*/ 304 h 1186"/>
                <a:gd name="T18" fmla="*/ 56 w 4245"/>
                <a:gd name="T19" fmla="*/ 734 h 1186"/>
                <a:gd name="T20" fmla="*/ 487 w 4245"/>
                <a:gd name="T21" fmla="*/ 961 h 1186"/>
                <a:gd name="T22" fmla="*/ 1166 w 4245"/>
                <a:gd name="T23" fmla="*/ 749 h 1186"/>
                <a:gd name="T24" fmla="*/ 1285 w 4245"/>
                <a:gd name="T25" fmla="*/ 786 h 1186"/>
                <a:gd name="T26" fmla="*/ 1362 w 4245"/>
                <a:gd name="T27" fmla="*/ 869 h 1186"/>
                <a:gd name="T28" fmla="*/ 2183 w 4245"/>
                <a:gd name="T29" fmla="*/ 1097 h 1186"/>
                <a:gd name="T30" fmla="*/ 2201 w 4245"/>
                <a:gd name="T31" fmla="*/ 1091 h 1186"/>
                <a:gd name="T32" fmla="*/ 2795 w 4245"/>
                <a:gd name="T33" fmla="*/ 876 h 1186"/>
                <a:gd name="T34" fmla="*/ 3000 w 4245"/>
                <a:gd name="T35" fmla="*/ 914 h 1186"/>
                <a:gd name="T36" fmla="*/ 3589 w 4245"/>
                <a:gd name="T37" fmla="*/ 1135 h 1186"/>
                <a:gd name="T38" fmla="*/ 4018 w 4245"/>
                <a:gd name="T39" fmla="*/ 1025 h 1186"/>
                <a:gd name="T40" fmla="*/ 4154 w 4245"/>
                <a:gd name="T41" fmla="*/ 558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45" h="1186">
                  <a:moveTo>
                    <a:pt x="4154" y="558"/>
                  </a:moveTo>
                  <a:cubicBezTo>
                    <a:pt x="4062" y="392"/>
                    <a:pt x="3853" y="331"/>
                    <a:pt x="3687" y="422"/>
                  </a:cubicBezTo>
                  <a:cubicBezTo>
                    <a:pt x="3612" y="464"/>
                    <a:pt x="3518" y="453"/>
                    <a:pt x="3453" y="397"/>
                  </a:cubicBezTo>
                  <a:cubicBezTo>
                    <a:pt x="3208" y="182"/>
                    <a:pt x="2866" y="118"/>
                    <a:pt x="2560" y="229"/>
                  </a:cubicBezTo>
                  <a:lnTo>
                    <a:pt x="1978" y="440"/>
                  </a:lnTo>
                  <a:cubicBezTo>
                    <a:pt x="1939" y="450"/>
                    <a:pt x="1898" y="436"/>
                    <a:pt x="1866" y="401"/>
                  </a:cubicBezTo>
                  <a:lnTo>
                    <a:pt x="1790" y="319"/>
                  </a:lnTo>
                  <a:cubicBezTo>
                    <a:pt x="1575" y="87"/>
                    <a:pt x="1258" y="0"/>
                    <a:pt x="962" y="93"/>
                  </a:cubicBezTo>
                  <a:lnTo>
                    <a:pt x="283" y="304"/>
                  </a:lnTo>
                  <a:cubicBezTo>
                    <a:pt x="101" y="360"/>
                    <a:pt x="0" y="553"/>
                    <a:pt x="56" y="734"/>
                  </a:cubicBezTo>
                  <a:cubicBezTo>
                    <a:pt x="113" y="916"/>
                    <a:pt x="305" y="1017"/>
                    <a:pt x="487" y="961"/>
                  </a:cubicBezTo>
                  <a:lnTo>
                    <a:pt x="1166" y="749"/>
                  </a:lnTo>
                  <a:cubicBezTo>
                    <a:pt x="1208" y="736"/>
                    <a:pt x="1251" y="750"/>
                    <a:pt x="1285" y="786"/>
                  </a:cubicBezTo>
                  <a:lnTo>
                    <a:pt x="1362" y="869"/>
                  </a:lnTo>
                  <a:cubicBezTo>
                    <a:pt x="1574" y="1098"/>
                    <a:pt x="1889" y="1186"/>
                    <a:pt x="2183" y="1097"/>
                  </a:cubicBezTo>
                  <a:cubicBezTo>
                    <a:pt x="2189" y="1095"/>
                    <a:pt x="2195" y="1093"/>
                    <a:pt x="2201" y="1091"/>
                  </a:cubicBezTo>
                  <a:lnTo>
                    <a:pt x="2795" y="876"/>
                  </a:lnTo>
                  <a:cubicBezTo>
                    <a:pt x="2865" y="850"/>
                    <a:pt x="2943" y="865"/>
                    <a:pt x="3000" y="914"/>
                  </a:cubicBezTo>
                  <a:cubicBezTo>
                    <a:pt x="3166" y="1060"/>
                    <a:pt x="3377" y="1135"/>
                    <a:pt x="3589" y="1135"/>
                  </a:cubicBezTo>
                  <a:cubicBezTo>
                    <a:pt x="3736" y="1135"/>
                    <a:pt x="3884" y="1099"/>
                    <a:pt x="4018" y="1025"/>
                  </a:cubicBezTo>
                  <a:cubicBezTo>
                    <a:pt x="4184" y="934"/>
                    <a:pt x="4245" y="725"/>
                    <a:pt x="4154" y="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Oval 189">
              <a:extLst>
                <a:ext uri="{FF2B5EF4-FFF2-40B4-BE49-F238E27FC236}">
                  <a16:creationId xmlns:a16="http://schemas.microsoft.com/office/drawing/2014/main" id="{41A45609-A849-4BA1-AFFF-6AB22900E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3051" y="4781551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A0CFE3F5-93E6-4288-86DC-4DB9867DB784}"/>
              </a:ext>
            </a:extLst>
          </p:cNvPr>
          <p:cNvGrpSpPr/>
          <p:nvPr/>
        </p:nvGrpSpPr>
        <p:grpSpPr>
          <a:xfrm>
            <a:off x="1462088" y="747713"/>
            <a:ext cx="452438" cy="560388"/>
            <a:chOff x="1462088" y="747713"/>
            <a:chExt cx="452438" cy="560388"/>
          </a:xfrm>
        </p:grpSpPr>
        <p:sp>
          <p:nvSpPr>
            <p:cNvPr id="324" name="Freeform 190">
              <a:extLst>
                <a:ext uri="{FF2B5EF4-FFF2-40B4-BE49-F238E27FC236}">
                  <a16:creationId xmlns:a16="http://schemas.microsoft.com/office/drawing/2014/main" id="{73CE87A9-C9F0-4B3A-B11C-5E1A4B8359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2088" y="747713"/>
              <a:ext cx="452438" cy="560388"/>
            </a:xfrm>
            <a:custGeom>
              <a:avLst/>
              <a:gdLst>
                <a:gd name="T0" fmla="*/ 8801 w 14245"/>
                <a:gd name="T1" fmla="*/ 1369 h 17611"/>
                <a:gd name="T2" fmla="*/ 5444 w 14245"/>
                <a:gd name="T3" fmla="*/ 1369 h 17611"/>
                <a:gd name="T4" fmla="*/ 0 w 14245"/>
                <a:gd name="T5" fmla="*/ 2291 h 17611"/>
                <a:gd name="T6" fmla="*/ 922 w 14245"/>
                <a:gd name="T7" fmla="*/ 13000 h 17611"/>
                <a:gd name="T8" fmla="*/ 3823 w 14245"/>
                <a:gd name="T9" fmla="*/ 17157 h 17611"/>
                <a:gd name="T10" fmla="*/ 4149 w 14245"/>
                <a:gd name="T11" fmla="*/ 17611 h 17611"/>
                <a:gd name="T12" fmla="*/ 5944 w 14245"/>
                <a:gd name="T13" fmla="*/ 13000 h 17611"/>
                <a:gd name="T14" fmla="*/ 9770 w 14245"/>
                <a:gd name="T15" fmla="*/ 17376 h 17611"/>
                <a:gd name="T16" fmla="*/ 10206 w 14245"/>
                <a:gd name="T17" fmla="*/ 17593 h 17611"/>
                <a:gd name="T18" fmla="*/ 9027 w 14245"/>
                <a:gd name="T19" fmla="*/ 13000 h 17611"/>
                <a:gd name="T20" fmla="*/ 14245 w 14245"/>
                <a:gd name="T21" fmla="*/ 12079 h 17611"/>
                <a:gd name="T22" fmla="*/ 13323 w 14245"/>
                <a:gd name="T23" fmla="*/ 1369 h 17611"/>
                <a:gd name="T24" fmla="*/ 8088 w 14245"/>
                <a:gd name="T25" fmla="*/ 1369 h 17611"/>
                <a:gd name="T26" fmla="*/ 7122 w 14245"/>
                <a:gd name="T27" fmla="*/ 688 h 17611"/>
                <a:gd name="T28" fmla="*/ 13323 w 14245"/>
                <a:gd name="T29" fmla="*/ 12312 h 17611"/>
                <a:gd name="T30" fmla="*/ 12425 w 14245"/>
                <a:gd name="T31" fmla="*/ 7409 h 17611"/>
                <a:gd name="T32" fmla="*/ 11737 w 14245"/>
                <a:gd name="T33" fmla="*/ 7409 h 17611"/>
                <a:gd name="T34" fmla="*/ 10679 w 14245"/>
                <a:gd name="T35" fmla="*/ 12312 h 17611"/>
                <a:gd name="T36" fmla="*/ 10335 w 14245"/>
                <a:gd name="T37" fmla="*/ 8117 h 17611"/>
                <a:gd name="T38" fmla="*/ 9991 w 14245"/>
                <a:gd name="T39" fmla="*/ 12312 h 17611"/>
                <a:gd name="T40" fmla="*/ 9025 w 14245"/>
                <a:gd name="T41" fmla="*/ 9586 h 17611"/>
                <a:gd name="T42" fmla="*/ 8337 w 14245"/>
                <a:gd name="T43" fmla="*/ 9586 h 17611"/>
                <a:gd name="T44" fmla="*/ 7466 w 14245"/>
                <a:gd name="T45" fmla="*/ 12312 h 17611"/>
                <a:gd name="T46" fmla="*/ 7122 w 14245"/>
                <a:gd name="T47" fmla="*/ 8368 h 17611"/>
                <a:gd name="T48" fmla="*/ 6778 w 14245"/>
                <a:gd name="T49" fmla="*/ 12312 h 17611"/>
                <a:gd name="T50" fmla="*/ 5780 w 14245"/>
                <a:gd name="T51" fmla="*/ 10420 h 17611"/>
                <a:gd name="T52" fmla="*/ 5092 w 14245"/>
                <a:gd name="T53" fmla="*/ 10420 h 17611"/>
                <a:gd name="T54" fmla="*/ 4293 w 14245"/>
                <a:gd name="T55" fmla="*/ 12312 h 17611"/>
                <a:gd name="T56" fmla="*/ 3949 w 14245"/>
                <a:gd name="T57" fmla="*/ 10214 h 17611"/>
                <a:gd name="T58" fmla="*/ 3605 w 14245"/>
                <a:gd name="T59" fmla="*/ 12312 h 17611"/>
                <a:gd name="T60" fmla="*/ 2684 w 14245"/>
                <a:gd name="T61" fmla="*/ 10959 h 17611"/>
                <a:gd name="T62" fmla="*/ 1996 w 14245"/>
                <a:gd name="T63" fmla="*/ 10959 h 17611"/>
                <a:gd name="T64" fmla="*/ 922 w 14245"/>
                <a:gd name="T65" fmla="*/ 12312 h 17611"/>
                <a:gd name="T66" fmla="*/ 688 w 14245"/>
                <a:gd name="T67" fmla="*/ 2291 h 17611"/>
                <a:gd name="T68" fmla="*/ 5753 w 14245"/>
                <a:gd name="T69" fmla="*/ 2057 h 17611"/>
                <a:gd name="T70" fmla="*/ 13323 w 14245"/>
                <a:gd name="T71" fmla="*/ 2057 h 17611"/>
                <a:gd name="T72" fmla="*/ 13557 w 14245"/>
                <a:gd name="T73" fmla="*/ 12079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245" h="17611">
                  <a:moveTo>
                    <a:pt x="13323" y="1369"/>
                  </a:moveTo>
                  <a:lnTo>
                    <a:pt x="8801" y="1369"/>
                  </a:lnTo>
                  <a:cubicBezTo>
                    <a:pt x="8641" y="589"/>
                    <a:pt x="7949" y="0"/>
                    <a:pt x="7122" y="0"/>
                  </a:cubicBezTo>
                  <a:cubicBezTo>
                    <a:pt x="6296" y="0"/>
                    <a:pt x="5604" y="589"/>
                    <a:pt x="5444" y="1369"/>
                  </a:cubicBezTo>
                  <a:lnTo>
                    <a:pt x="922" y="1369"/>
                  </a:lnTo>
                  <a:cubicBezTo>
                    <a:pt x="414" y="1369"/>
                    <a:pt x="0" y="1783"/>
                    <a:pt x="0" y="2291"/>
                  </a:cubicBezTo>
                  <a:lnTo>
                    <a:pt x="0" y="12079"/>
                  </a:lnTo>
                  <a:cubicBezTo>
                    <a:pt x="0" y="12587"/>
                    <a:pt x="414" y="13000"/>
                    <a:pt x="922" y="13000"/>
                  </a:cubicBezTo>
                  <a:lnTo>
                    <a:pt x="5218" y="13000"/>
                  </a:lnTo>
                  <a:lnTo>
                    <a:pt x="3823" y="17157"/>
                  </a:lnTo>
                  <a:cubicBezTo>
                    <a:pt x="3762" y="17337"/>
                    <a:pt x="3859" y="17532"/>
                    <a:pt x="4039" y="17593"/>
                  </a:cubicBezTo>
                  <a:cubicBezTo>
                    <a:pt x="4076" y="17605"/>
                    <a:pt x="4113" y="17611"/>
                    <a:pt x="4149" y="17611"/>
                  </a:cubicBezTo>
                  <a:cubicBezTo>
                    <a:pt x="4293" y="17611"/>
                    <a:pt x="4427" y="17520"/>
                    <a:pt x="4475" y="17376"/>
                  </a:cubicBezTo>
                  <a:lnTo>
                    <a:pt x="5944" y="13000"/>
                  </a:lnTo>
                  <a:lnTo>
                    <a:pt x="8301" y="13000"/>
                  </a:lnTo>
                  <a:lnTo>
                    <a:pt x="9770" y="17376"/>
                  </a:lnTo>
                  <a:cubicBezTo>
                    <a:pt x="9818" y="17520"/>
                    <a:pt x="9952" y="17611"/>
                    <a:pt x="10096" y="17611"/>
                  </a:cubicBezTo>
                  <a:cubicBezTo>
                    <a:pt x="10132" y="17611"/>
                    <a:pt x="10169" y="17605"/>
                    <a:pt x="10206" y="17593"/>
                  </a:cubicBezTo>
                  <a:cubicBezTo>
                    <a:pt x="10386" y="17532"/>
                    <a:pt x="10483" y="17337"/>
                    <a:pt x="10422" y="17157"/>
                  </a:cubicBezTo>
                  <a:lnTo>
                    <a:pt x="9027" y="13000"/>
                  </a:lnTo>
                  <a:lnTo>
                    <a:pt x="13323" y="13000"/>
                  </a:lnTo>
                  <a:cubicBezTo>
                    <a:pt x="13831" y="13000"/>
                    <a:pt x="14245" y="12587"/>
                    <a:pt x="14245" y="12079"/>
                  </a:cubicBezTo>
                  <a:lnTo>
                    <a:pt x="14245" y="2291"/>
                  </a:lnTo>
                  <a:cubicBezTo>
                    <a:pt x="14245" y="1783"/>
                    <a:pt x="13831" y="1369"/>
                    <a:pt x="13323" y="1369"/>
                  </a:cubicBezTo>
                  <a:close/>
                  <a:moveTo>
                    <a:pt x="7122" y="688"/>
                  </a:moveTo>
                  <a:cubicBezTo>
                    <a:pt x="7567" y="688"/>
                    <a:pt x="7947" y="973"/>
                    <a:pt x="8088" y="1369"/>
                  </a:cubicBezTo>
                  <a:lnTo>
                    <a:pt x="6157" y="1369"/>
                  </a:lnTo>
                  <a:cubicBezTo>
                    <a:pt x="6298" y="973"/>
                    <a:pt x="6678" y="688"/>
                    <a:pt x="7122" y="688"/>
                  </a:cubicBezTo>
                  <a:close/>
                  <a:moveTo>
                    <a:pt x="13557" y="12079"/>
                  </a:moveTo>
                  <a:cubicBezTo>
                    <a:pt x="13557" y="12207"/>
                    <a:pt x="13452" y="12312"/>
                    <a:pt x="13323" y="12312"/>
                  </a:cubicBezTo>
                  <a:lnTo>
                    <a:pt x="12425" y="12312"/>
                  </a:lnTo>
                  <a:lnTo>
                    <a:pt x="12425" y="7409"/>
                  </a:lnTo>
                  <a:cubicBezTo>
                    <a:pt x="12425" y="7219"/>
                    <a:pt x="12271" y="7065"/>
                    <a:pt x="12081" y="7065"/>
                  </a:cubicBezTo>
                  <a:cubicBezTo>
                    <a:pt x="11891" y="7065"/>
                    <a:pt x="11737" y="7219"/>
                    <a:pt x="11737" y="7409"/>
                  </a:cubicBezTo>
                  <a:lnTo>
                    <a:pt x="11737" y="12312"/>
                  </a:lnTo>
                  <a:lnTo>
                    <a:pt x="10679" y="12312"/>
                  </a:lnTo>
                  <a:lnTo>
                    <a:pt x="10679" y="8461"/>
                  </a:lnTo>
                  <a:cubicBezTo>
                    <a:pt x="10679" y="8271"/>
                    <a:pt x="10525" y="8117"/>
                    <a:pt x="10335" y="8117"/>
                  </a:cubicBezTo>
                  <a:cubicBezTo>
                    <a:pt x="10145" y="8117"/>
                    <a:pt x="9991" y="8271"/>
                    <a:pt x="9991" y="8461"/>
                  </a:cubicBezTo>
                  <a:lnTo>
                    <a:pt x="9991" y="12312"/>
                  </a:lnTo>
                  <a:lnTo>
                    <a:pt x="9025" y="12312"/>
                  </a:lnTo>
                  <a:lnTo>
                    <a:pt x="9025" y="9586"/>
                  </a:lnTo>
                  <a:cubicBezTo>
                    <a:pt x="9025" y="9396"/>
                    <a:pt x="8871" y="9242"/>
                    <a:pt x="8681" y="9242"/>
                  </a:cubicBezTo>
                  <a:cubicBezTo>
                    <a:pt x="8491" y="9242"/>
                    <a:pt x="8337" y="9396"/>
                    <a:pt x="8337" y="9586"/>
                  </a:cubicBezTo>
                  <a:lnTo>
                    <a:pt x="8337" y="12312"/>
                  </a:lnTo>
                  <a:lnTo>
                    <a:pt x="7466" y="12312"/>
                  </a:lnTo>
                  <a:lnTo>
                    <a:pt x="7466" y="8712"/>
                  </a:lnTo>
                  <a:cubicBezTo>
                    <a:pt x="7466" y="8522"/>
                    <a:pt x="7312" y="8368"/>
                    <a:pt x="7122" y="8368"/>
                  </a:cubicBezTo>
                  <a:cubicBezTo>
                    <a:pt x="6932" y="8368"/>
                    <a:pt x="6778" y="8522"/>
                    <a:pt x="6778" y="8712"/>
                  </a:cubicBezTo>
                  <a:lnTo>
                    <a:pt x="6778" y="12312"/>
                  </a:lnTo>
                  <a:lnTo>
                    <a:pt x="5780" y="12312"/>
                  </a:lnTo>
                  <a:lnTo>
                    <a:pt x="5780" y="10420"/>
                  </a:lnTo>
                  <a:cubicBezTo>
                    <a:pt x="5780" y="10230"/>
                    <a:pt x="5626" y="10076"/>
                    <a:pt x="5436" y="10076"/>
                  </a:cubicBezTo>
                  <a:cubicBezTo>
                    <a:pt x="5246" y="10076"/>
                    <a:pt x="5092" y="10230"/>
                    <a:pt x="5092" y="10420"/>
                  </a:cubicBezTo>
                  <a:lnTo>
                    <a:pt x="5092" y="12312"/>
                  </a:lnTo>
                  <a:lnTo>
                    <a:pt x="4293" y="12312"/>
                  </a:lnTo>
                  <a:lnTo>
                    <a:pt x="4293" y="10558"/>
                  </a:lnTo>
                  <a:cubicBezTo>
                    <a:pt x="4293" y="10369"/>
                    <a:pt x="4139" y="10214"/>
                    <a:pt x="3949" y="10214"/>
                  </a:cubicBezTo>
                  <a:cubicBezTo>
                    <a:pt x="3759" y="10214"/>
                    <a:pt x="3605" y="10369"/>
                    <a:pt x="3605" y="10558"/>
                  </a:cubicBezTo>
                  <a:lnTo>
                    <a:pt x="3605" y="12312"/>
                  </a:lnTo>
                  <a:lnTo>
                    <a:pt x="2684" y="12312"/>
                  </a:lnTo>
                  <a:lnTo>
                    <a:pt x="2684" y="10959"/>
                  </a:lnTo>
                  <a:cubicBezTo>
                    <a:pt x="2684" y="10769"/>
                    <a:pt x="2530" y="10615"/>
                    <a:pt x="2340" y="10615"/>
                  </a:cubicBezTo>
                  <a:cubicBezTo>
                    <a:pt x="2150" y="10615"/>
                    <a:pt x="1996" y="10769"/>
                    <a:pt x="1996" y="10959"/>
                  </a:cubicBezTo>
                  <a:lnTo>
                    <a:pt x="1996" y="12312"/>
                  </a:lnTo>
                  <a:lnTo>
                    <a:pt x="922" y="12312"/>
                  </a:lnTo>
                  <a:cubicBezTo>
                    <a:pt x="793" y="12312"/>
                    <a:pt x="688" y="12207"/>
                    <a:pt x="688" y="12079"/>
                  </a:cubicBezTo>
                  <a:lnTo>
                    <a:pt x="688" y="2291"/>
                  </a:lnTo>
                  <a:cubicBezTo>
                    <a:pt x="688" y="2162"/>
                    <a:pt x="793" y="2057"/>
                    <a:pt x="922" y="2057"/>
                  </a:cubicBezTo>
                  <a:lnTo>
                    <a:pt x="5753" y="2057"/>
                  </a:lnTo>
                  <a:lnTo>
                    <a:pt x="8492" y="2057"/>
                  </a:lnTo>
                  <a:lnTo>
                    <a:pt x="13323" y="2057"/>
                  </a:lnTo>
                  <a:cubicBezTo>
                    <a:pt x="13452" y="2057"/>
                    <a:pt x="13557" y="2162"/>
                    <a:pt x="13557" y="2291"/>
                  </a:cubicBezTo>
                  <a:lnTo>
                    <a:pt x="13557" y="120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91">
              <a:extLst>
                <a:ext uri="{FF2B5EF4-FFF2-40B4-BE49-F238E27FC236}">
                  <a16:creationId xmlns:a16="http://schemas.microsoft.com/office/drawing/2014/main" id="{77EE6FB2-C334-4F6C-A3B6-12D3142A7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176" y="854076"/>
              <a:ext cx="328613" cy="203200"/>
            </a:xfrm>
            <a:custGeom>
              <a:avLst/>
              <a:gdLst>
                <a:gd name="T0" fmla="*/ 10364 w 10366"/>
                <a:gd name="T1" fmla="*/ 309 h 6377"/>
                <a:gd name="T2" fmla="*/ 10362 w 10366"/>
                <a:gd name="T3" fmla="*/ 296 h 6377"/>
                <a:gd name="T4" fmla="*/ 10359 w 10366"/>
                <a:gd name="T5" fmla="*/ 276 h 6377"/>
                <a:gd name="T6" fmla="*/ 10355 w 10366"/>
                <a:gd name="T7" fmla="*/ 260 h 6377"/>
                <a:gd name="T8" fmla="*/ 10351 w 10366"/>
                <a:gd name="T9" fmla="*/ 244 h 6377"/>
                <a:gd name="T10" fmla="*/ 10345 w 10366"/>
                <a:gd name="T11" fmla="*/ 228 h 6377"/>
                <a:gd name="T12" fmla="*/ 10340 w 10366"/>
                <a:gd name="T13" fmla="*/ 212 h 6377"/>
                <a:gd name="T14" fmla="*/ 10333 w 10366"/>
                <a:gd name="T15" fmla="*/ 198 h 6377"/>
                <a:gd name="T16" fmla="*/ 10325 w 10366"/>
                <a:gd name="T17" fmla="*/ 181 h 6377"/>
                <a:gd name="T18" fmla="*/ 10318 w 10366"/>
                <a:gd name="T19" fmla="*/ 168 h 6377"/>
                <a:gd name="T20" fmla="*/ 10308 w 10366"/>
                <a:gd name="T21" fmla="*/ 152 h 6377"/>
                <a:gd name="T22" fmla="*/ 10298 w 10366"/>
                <a:gd name="T23" fmla="*/ 139 h 6377"/>
                <a:gd name="T24" fmla="*/ 10288 w 10366"/>
                <a:gd name="T25" fmla="*/ 125 h 6377"/>
                <a:gd name="T26" fmla="*/ 10268 w 10366"/>
                <a:gd name="T27" fmla="*/ 104 h 6377"/>
                <a:gd name="T28" fmla="*/ 10265 w 10366"/>
                <a:gd name="T29" fmla="*/ 100 h 6377"/>
                <a:gd name="T30" fmla="*/ 10262 w 10366"/>
                <a:gd name="T31" fmla="*/ 97 h 6377"/>
                <a:gd name="T32" fmla="*/ 10240 w 10366"/>
                <a:gd name="T33" fmla="*/ 78 h 6377"/>
                <a:gd name="T34" fmla="*/ 10227 w 10366"/>
                <a:gd name="T35" fmla="*/ 68 h 6377"/>
                <a:gd name="T36" fmla="*/ 10213 w 10366"/>
                <a:gd name="T37" fmla="*/ 58 h 6377"/>
                <a:gd name="T38" fmla="*/ 10198 w 10366"/>
                <a:gd name="T39" fmla="*/ 48 h 6377"/>
                <a:gd name="T40" fmla="*/ 10184 w 10366"/>
                <a:gd name="T41" fmla="*/ 40 h 6377"/>
                <a:gd name="T42" fmla="*/ 10169 w 10366"/>
                <a:gd name="T43" fmla="*/ 33 h 6377"/>
                <a:gd name="T44" fmla="*/ 10153 w 10366"/>
                <a:gd name="T45" fmla="*/ 26 h 6377"/>
                <a:gd name="T46" fmla="*/ 10139 w 10366"/>
                <a:gd name="T47" fmla="*/ 20 h 6377"/>
                <a:gd name="T48" fmla="*/ 10122 w 10366"/>
                <a:gd name="T49" fmla="*/ 14 h 6377"/>
                <a:gd name="T50" fmla="*/ 10107 w 10366"/>
                <a:gd name="T51" fmla="*/ 11 h 6377"/>
                <a:gd name="T52" fmla="*/ 10089 w 10366"/>
                <a:gd name="T53" fmla="*/ 6 h 6377"/>
                <a:gd name="T54" fmla="*/ 10073 w 10366"/>
                <a:gd name="T55" fmla="*/ 4 h 6377"/>
                <a:gd name="T56" fmla="*/ 10056 w 10366"/>
                <a:gd name="T57" fmla="*/ 1 h 6377"/>
                <a:gd name="T58" fmla="*/ 10028 w 10366"/>
                <a:gd name="T59" fmla="*/ 0 h 6377"/>
                <a:gd name="T60" fmla="*/ 10022 w 10366"/>
                <a:gd name="T61" fmla="*/ 0 h 6377"/>
                <a:gd name="T62" fmla="*/ 8536 w 10366"/>
                <a:gd name="T63" fmla="*/ 0 h 6377"/>
                <a:gd name="T64" fmla="*/ 8192 w 10366"/>
                <a:gd name="T65" fmla="*/ 344 h 6377"/>
                <a:gd name="T66" fmla="*/ 8536 w 10366"/>
                <a:gd name="T67" fmla="*/ 687 h 6377"/>
                <a:gd name="T68" fmla="*/ 9191 w 10366"/>
                <a:gd name="T69" fmla="*/ 688 h 6377"/>
                <a:gd name="T70" fmla="*/ 6336 w 10366"/>
                <a:gd name="T71" fmla="*/ 3543 h 6377"/>
                <a:gd name="T72" fmla="*/ 5586 w 10366"/>
                <a:gd name="T73" fmla="*/ 2794 h 6377"/>
                <a:gd name="T74" fmla="*/ 5343 w 10366"/>
                <a:gd name="T75" fmla="*/ 2693 h 6377"/>
                <a:gd name="T76" fmla="*/ 5099 w 10366"/>
                <a:gd name="T77" fmla="*/ 2794 h 6377"/>
                <a:gd name="T78" fmla="*/ 2617 w 10366"/>
                <a:gd name="T79" fmla="*/ 5276 h 6377"/>
                <a:gd name="T80" fmla="*/ 1876 w 10366"/>
                <a:gd name="T81" fmla="*/ 4535 h 6377"/>
                <a:gd name="T82" fmla="*/ 1390 w 10366"/>
                <a:gd name="T83" fmla="*/ 4535 h 6377"/>
                <a:gd name="T84" fmla="*/ 135 w 10366"/>
                <a:gd name="T85" fmla="*/ 5790 h 6377"/>
                <a:gd name="T86" fmla="*/ 135 w 10366"/>
                <a:gd name="T87" fmla="*/ 6276 h 6377"/>
                <a:gd name="T88" fmla="*/ 378 w 10366"/>
                <a:gd name="T89" fmla="*/ 6377 h 6377"/>
                <a:gd name="T90" fmla="*/ 621 w 10366"/>
                <a:gd name="T91" fmla="*/ 6276 h 6377"/>
                <a:gd name="T92" fmla="*/ 1633 w 10366"/>
                <a:gd name="T93" fmla="*/ 5264 h 6377"/>
                <a:gd name="T94" fmla="*/ 2374 w 10366"/>
                <a:gd name="T95" fmla="*/ 6005 h 6377"/>
                <a:gd name="T96" fmla="*/ 2861 w 10366"/>
                <a:gd name="T97" fmla="*/ 6005 h 6377"/>
                <a:gd name="T98" fmla="*/ 5343 w 10366"/>
                <a:gd name="T99" fmla="*/ 3523 h 6377"/>
                <a:gd name="T100" fmla="*/ 6092 w 10366"/>
                <a:gd name="T101" fmla="*/ 4273 h 6377"/>
                <a:gd name="T102" fmla="*/ 6336 w 10366"/>
                <a:gd name="T103" fmla="*/ 4374 h 6377"/>
                <a:gd name="T104" fmla="*/ 6579 w 10366"/>
                <a:gd name="T105" fmla="*/ 4273 h 6377"/>
                <a:gd name="T106" fmla="*/ 9678 w 10366"/>
                <a:gd name="T107" fmla="*/ 1174 h 6377"/>
                <a:gd name="T108" fmla="*/ 9678 w 10366"/>
                <a:gd name="T109" fmla="*/ 1829 h 6377"/>
                <a:gd name="T110" fmla="*/ 10022 w 10366"/>
                <a:gd name="T111" fmla="*/ 2173 h 6377"/>
                <a:gd name="T112" fmla="*/ 10366 w 10366"/>
                <a:gd name="T113" fmla="*/ 1829 h 6377"/>
                <a:gd name="T114" fmla="*/ 10366 w 10366"/>
                <a:gd name="T115" fmla="*/ 344 h 6377"/>
                <a:gd name="T116" fmla="*/ 10364 w 10366"/>
                <a:gd name="T117" fmla="*/ 309 h 6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366" h="6377">
                  <a:moveTo>
                    <a:pt x="10364" y="309"/>
                  </a:moveTo>
                  <a:cubicBezTo>
                    <a:pt x="10364" y="305"/>
                    <a:pt x="10363" y="300"/>
                    <a:pt x="10362" y="296"/>
                  </a:cubicBezTo>
                  <a:cubicBezTo>
                    <a:pt x="10361" y="289"/>
                    <a:pt x="10360" y="283"/>
                    <a:pt x="10359" y="276"/>
                  </a:cubicBezTo>
                  <a:cubicBezTo>
                    <a:pt x="10358" y="271"/>
                    <a:pt x="10357" y="265"/>
                    <a:pt x="10355" y="260"/>
                  </a:cubicBezTo>
                  <a:cubicBezTo>
                    <a:pt x="10354" y="255"/>
                    <a:pt x="10353" y="249"/>
                    <a:pt x="10351" y="244"/>
                  </a:cubicBezTo>
                  <a:cubicBezTo>
                    <a:pt x="10349" y="238"/>
                    <a:pt x="10347" y="233"/>
                    <a:pt x="10345" y="228"/>
                  </a:cubicBezTo>
                  <a:cubicBezTo>
                    <a:pt x="10344" y="223"/>
                    <a:pt x="10342" y="217"/>
                    <a:pt x="10340" y="212"/>
                  </a:cubicBezTo>
                  <a:cubicBezTo>
                    <a:pt x="10338" y="207"/>
                    <a:pt x="10335" y="202"/>
                    <a:pt x="10333" y="198"/>
                  </a:cubicBezTo>
                  <a:cubicBezTo>
                    <a:pt x="10330" y="192"/>
                    <a:pt x="10328" y="187"/>
                    <a:pt x="10325" y="181"/>
                  </a:cubicBezTo>
                  <a:cubicBezTo>
                    <a:pt x="10323" y="177"/>
                    <a:pt x="10320" y="173"/>
                    <a:pt x="10318" y="168"/>
                  </a:cubicBezTo>
                  <a:cubicBezTo>
                    <a:pt x="10314" y="163"/>
                    <a:pt x="10311" y="158"/>
                    <a:pt x="10308" y="152"/>
                  </a:cubicBezTo>
                  <a:cubicBezTo>
                    <a:pt x="10305" y="148"/>
                    <a:pt x="10301" y="143"/>
                    <a:pt x="10298" y="139"/>
                  </a:cubicBezTo>
                  <a:cubicBezTo>
                    <a:pt x="10295" y="134"/>
                    <a:pt x="10291" y="130"/>
                    <a:pt x="10288" y="125"/>
                  </a:cubicBezTo>
                  <a:cubicBezTo>
                    <a:pt x="10282" y="118"/>
                    <a:pt x="10275" y="111"/>
                    <a:pt x="10268" y="104"/>
                  </a:cubicBezTo>
                  <a:cubicBezTo>
                    <a:pt x="10267" y="103"/>
                    <a:pt x="10266" y="101"/>
                    <a:pt x="10265" y="100"/>
                  </a:cubicBezTo>
                  <a:cubicBezTo>
                    <a:pt x="10264" y="99"/>
                    <a:pt x="10263" y="98"/>
                    <a:pt x="10262" y="97"/>
                  </a:cubicBezTo>
                  <a:cubicBezTo>
                    <a:pt x="10255" y="90"/>
                    <a:pt x="10247" y="84"/>
                    <a:pt x="10240" y="78"/>
                  </a:cubicBezTo>
                  <a:cubicBezTo>
                    <a:pt x="10236" y="74"/>
                    <a:pt x="10231" y="71"/>
                    <a:pt x="10227" y="68"/>
                  </a:cubicBezTo>
                  <a:cubicBezTo>
                    <a:pt x="10222" y="64"/>
                    <a:pt x="10218" y="61"/>
                    <a:pt x="10213" y="58"/>
                  </a:cubicBezTo>
                  <a:cubicBezTo>
                    <a:pt x="10208" y="54"/>
                    <a:pt x="10203" y="51"/>
                    <a:pt x="10198" y="48"/>
                  </a:cubicBezTo>
                  <a:cubicBezTo>
                    <a:pt x="10193" y="46"/>
                    <a:pt x="10189" y="43"/>
                    <a:pt x="10184" y="40"/>
                  </a:cubicBezTo>
                  <a:cubicBezTo>
                    <a:pt x="10179" y="38"/>
                    <a:pt x="10174" y="35"/>
                    <a:pt x="10169" y="33"/>
                  </a:cubicBezTo>
                  <a:cubicBezTo>
                    <a:pt x="10164" y="30"/>
                    <a:pt x="10159" y="28"/>
                    <a:pt x="10153" y="26"/>
                  </a:cubicBezTo>
                  <a:cubicBezTo>
                    <a:pt x="10149" y="24"/>
                    <a:pt x="10144" y="22"/>
                    <a:pt x="10139" y="20"/>
                  </a:cubicBezTo>
                  <a:cubicBezTo>
                    <a:pt x="10133" y="18"/>
                    <a:pt x="10127" y="16"/>
                    <a:pt x="10122" y="14"/>
                  </a:cubicBezTo>
                  <a:cubicBezTo>
                    <a:pt x="10117" y="13"/>
                    <a:pt x="10112" y="12"/>
                    <a:pt x="10107" y="11"/>
                  </a:cubicBezTo>
                  <a:cubicBezTo>
                    <a:pt x="10101" y="9"/>
                    <a:pt x="10095" y="7"/>
                    <a:pt x="10089" y="6"/>
                  </a:cubicBezTo>
                  <a:cubicBezTo>
                    <a:pt x="10084" y="5"/>
                    <a:pt x="10078" y="5"/>
                    <a:pt x="10073" y="4"/>
                  </a:cubicBezTo>
                  <a:cubicBezTo>
                    <a:pt x="10067" y="3"/>
                    <a:pt x="10061" y="2"/>
                    <a:pt x="10056" y="1"/>
                  </a:cubicBezTo>
                  <a:cubicBezTo>
                    <a:pt x="10046" y="0"/>
                    <a:pt x="10037" y="0"/>
                    <a:pt x="10028" y="0"/>
                  </a:cubicBezTo>
                  <a:cubicBezTo>
                    <a:pt x="10026" y="0"/>
                    <a:pt x="10024" y="0"/>
                    <a:pt x="10022" y="0"/>
                  </a:cubicBezTo>
                  <a:lnTo>
                    <a:pt x="8536" y="0"/>
                  </a:lnTo>
                  <a:cubicBezTo>
                    <a:pt x="8346" y="0"/>
                    <a:pt x="8192" y="154"/>
                    <a:pt x="8192" y="344"/>
                  </a:cubicBezTo>
                  <a:cubicBezTo>
                    <a:pt x="8192" y="533"/>
                    <a:pt x="8346" y="687"/>
                    <a:pt x="8536" y="687"/>
                  </a:cubicBezTo>
                  <a:lnTo>
                    <a:pt x="9191" y="688"/>
                  </a:lnTo>
                  <a:lnTo>
                    <a:pt x="6336" y="3543"/>
                  </a:lnTo>
                  <a:lnTo>
                    <a:pt x="5586" y="2794"/>
                  </a:lnTo>
                  <a:cubicBezTo>
                    <a:pt x="5521" y="2729"/>
                    <a:pt x="5434" y="2693"/>
                    <a:pt x="5343" y="2693"/>
                  </a:cubicBezTo>
                  <a:cubicBezTo>
                    <a:pt x="5251" y="2693"/>
                    <a:pt x="5164" y="2729"/>
                    <a:pt x="5099" y="2794"/>
                  </a:cubicBezTo>
                  <a:lnTo>
                    <a:pt x="2617" y="5276"/>
                  </a:lnTo>
                  <a:lnTo>
                    <a:pt x="1876" y="4535"/>
                  </a:lnTo>
                  <a:cubicBezTo>
                    <a:pt x="1742" y="4400"/>
                    <a:pt x="1524" y="4400"/>
                    <a:pt x="1390" y="4535"/>
                  </a:cubicBezTo>
                  <a:lnTo>
                    <a:pt x="135" y="5790"/>
                  </a:lnTo>
                  <a:cubicBezTo>
                    <a:pt x="0" y="5924"/>
                    <a:pt x="0" y="6142"/>
                    <a:pt x="135" y="6276"/>
                  </a:cubicBezTo>
                  <a:cubicBezTo>
                    <a:pt x="202" y="6343"/>
                    <a:pt x="290" y="6377"/>
                    <a:pt x="378" y="6377"/>
                  </a:cubicBezTo>
                  <a:cubicBezTo>
                    <a:pt x="466" y="6377"/>
                    <a:pt x="554" y="6343"/>
                    <a:pt x="621" y="6276"/>
                  </a:cubicBezTo>
                  <a:lnTo>
                    <a:pt x="1633" y="5264"/>
                  </a:lnTo>
                  <a:lnTo>
                    <a:pt x="2374" y="6005"/>
                  </a:lnTo>
                  <a:cubicBezTo>
                    <a:pt x="2508" y="6140"/>
                    <a:pt x="2726" y="6140"/>
                    <a:pt x="2861" y="6005"/>
                  </a:cubicBezTo>
                  <a:lnTo>
                    <a:pt x="5343" y="3523"/>
                  </a:lnTo>
                  <a:lnTo>
                    <a:pt x="6092" y="4273"/>
                  </a:lnTo>
                  <a:cubicBezTo>
                    <a:pt x="6157" y="4337"/>
                    <a:pt x="6244" y="4374"/>
                    <a:pt x="6336" y="4374"/>
                  </a:cubicBezTo>
                  <a:cubicBezTo>
                    <a:pt x="6427" y="4374"/>
                    <a:pt x="6514" y="4337"/>
                    <a:pt x="6579" y="4273"/>
                  </a:cubicBezTo>
                  <a:lnTo>
                    <a:pt x="9678" y="1174"/>
                  </a:lnTo>
                  <a:lnTo>
                    <a:pt x="9678" y="1829"/>
                  </a:lnTo>
                  <a:cubicBezTo>
                    <a:pt x="9678" y="2019"/>
                    <a:pt x="9832" y="2173"/>
                    <a:pt x="10022" y="2173"/>
                  </a:cubicBezTo>
                  <a:cubicBezTo>
                    <a:pt x="10212" y="2173"/>
                    <a:pt x="10366" y="2019"/>
                    <a:pt x="10366" y="1829"/>
                  </a:cubicBezTo>
                  <a:lnTo>
                    <a:pt x="10366" y="344"/>
                  </a:lnTo>
                  <a:cubicBezTo>
                    <a:pt x="10366" y="332"/>
                    <a:pt x="10365" y="321"/>
                    <a:pt x="10364" y="3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Oval 192">
              <a:extLst>
                <a:ext uri="{FF2B5EF4-FFF2-40B4-BE49-F238E27FC236}">
                  <a16:creationId xmlns:a16="http://schemas.microsoft.com/office/drawing/2014/main" id="{0D9E0ADE-54F9-4DF2-9AB6-2BC830467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176" y="85407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Oval 193">
              <a:extLst>
                <a:ext uri="{FF2B5EF4-FFF2-40B4-BE49-F238E27FC236}">
                  <a16:creationId xmlns:a16="http://schemas.microsoft.com/office/drawing/2014/main" id="{4F24F127-13C2-426F-A698-C0C96DCB1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176" y="8985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Oval 194">
              <a:extLst>
                <a:ext uri="{FF2B5EF4-FFF2-40B4-BE49-F238E27FC236}">
                  <a16:creationId xmlns:a16="http://schemas.microsoft.com/office/drawing/2014/main" id="{DD715056-E047-47E7-8A57-662BC105F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176" y="94297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577566C2-48C6-4486-98E5-CE3EEF4DBE8A}"/>
              </a:ext>
            </a:extLst>
          </p:cNvPr>
          <p:cNvGrpSpPr/>
          <p:nvPr/>
        </p:nvGrpSpPr>
        <p:grpSpPr>
          <a:xfrm>
            <a:off x="2346326" y="747713"/>
            <a:ext cx="558800" cy="560388"/>
            <a:chOff x="2346326" y="747713"/>
            <a:chExt cx="558800" cy="560388"/>
          </a:xfrm>
        </p:grpSpPr>
        <p:sp>
          <p:nvSpPr>
            <p:cNvPr id="329" name="Oval 195">
              <a:extLst>
                <a:ext uri="{FF2B5EF4-FFF2-40B4-BE49-F238E27FC236}">
                  <a16:creationId xmlns:a16="http://schemas.microsoft.com/office/drawing/2014/main" id="{D88091A9-A71D-4ADD-98C4-88EC74D59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4113" y="1179513"/>
              <a:ext cx="20638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96">
              <a:extLst>
                <a:ext uri="{FF2B5EF4-FFF2-40B4-BE49-F238E27FC236}">
                  <a16:creationId xmlns:a16="http://schemas.microsoft.com/office/drawing/2014/main" id="{F08EC4BD-78D0-43AD-972E-96154B2560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46326" y="1036638"/>
              <a:ext cx="558800" cy="271463"/>
            </a:xfrm>
            <a:custGeom>
              <a:avLst/>
              <a:gdLst>
                <a:gd name="T0" fmla="*/ 17282 w 17580"/>
                <a:gd name="T1" fmla="*/ 2456 h 8538"/>
                <a:gd name="T2" fmla="*/ 15522 w 17580"/>
                <a:gd name="T3" fmla="*/ 1774 h 8538"/>
                <a:gd name="T4" fmla="*/ 15517 w 17580"/>
                <a:gd name="T5" fmla="*/ 1776 h 8538"/>
                <a:gd name="T6" fmla="*/ 13298 w 17580"/>
                <a:gd name="T7" fmla="*/ 2799 h 8538"/>
                <a:gd name="T8" fmla="*/ 13129 w 17580"/>
                <a:gd name="T9" fmla="*/ 3256 h 8538"/>
                <a:gd name="T10" fmla="*/ 13586 w 17580"/>
                <a:gd name="T11" fmla="*/ 3424 h 8538"/>
                <a:gd name="T12" fmla="*/ 15802 w 17580"/>
                <a:gd name="T13" fmla="*/ 2402 h 8538"/>
                <a:gd name="T14" fmla="*/ 16653 w 17580"/>
                <a:gd name="T15" fmla="*/ 2734 h 8538"/>
                <a:gd name="T16" fmla="*/ 16665 w 17580"/>
                <a:gd name="T17" fmla="*/ 3229 h 8538"/>
                <a:gd name="T18" fmla="*/ 16322 w 17580"/>
                <a:gd name="T19" fmla="*/ 3587 h 8538"/>
                <a:gd name="T20" fmla="*/ 11782 w 17580"/>
                <a:gd name="T21" fmla="*/ 5592 h 8538"/>
                <a:gd name="T22" fmla="*/ 9545 w 17580"/>
                <a:gd name="T23" fmla="*/ 5541 h 8538"/>
                <a:gd name="T24" fmla="*/ 7883 w 17580"/>
                <a:gd name="T25" fmla="*/ 4716 h 8538"/>
                <a:gd name="T26" fmla="*/ 5062 w 17580"/>
                <a:gd name="T27" fmla="*/ 4652 h 8538"/>
                <a:gd name="T28" fmla="*/ 5033 w 17580"/>
                <a:gd name="T29" fmla="*/ 4664 h 8538"/>
                <a:gd name="T30" fmla="*/ 3795 w 17580"/>
                <a:gd name="T31" fmla="*/ 1859 h 8538"/>
                <a:gd name="T32" fmla="*/ 5515 w 17580"/>
                <a:gd name="T33" fmla="*/ 1099 h 8538"/>
                <a:gd name="T34" fmla="*/ 8093 w 17580"/>
                <a:gd name="T35" fmla="*/ 1017 h 8538"/>
                <a:gd name="T36" fmla="*/ 11436 w 17580"/>
                <a:gd name="T37" fmla="*/ 2244 h 8538"/>
                <a:gd name="T38" fmla="*/ 11795 w 17580"/>
                <a:gd name="T39" fmla="*/ 2999 h 8538"/>
                <a:gd name="T40" fmla="*/ 11038 w 17580"/>
                <a:gd name="T41" fmla="*/ 3372 h 8538"/>
                <a:gd name="T42" fmla="*/ 8453 w 17580"/>
                <a:gd name="T43" fmla="*/ 2498 h 8538"/>
                <a:gd name="T44" fmla="*/ 8017 w 17580"/>
                <a:gd name="T45" fmla="*/ 2714 h 8538"/>
                <a:gd name="T46" fmla="*/ 8233 w 17580"/>
                <a:gd name="T47" fmla="*/ 3150 h 8538"/>
                <a:gd name="T48" fmla="*/ 10818 w 17580"/>
                <a:gd name="T49" fmla="*/ 4024 h 8538"/>
                <a:gd name="T50" fmla="*/ 11228 w 17580"/>
                <a:gd name="T51" fmla="*/ 4092 h 8538"/>
                <a:gd name="T52" fmla="*/ 12446 w 17580"/>
                <a:gd name="T53" fmla="*/ 3222 h 8538"/>
                <a:gd name="T54" fmla="*/ 11673 w 17580"/>
                <a:gd name="T55" fmla="*/ 1599 h 8538"/>
                <a:gd name="T56" fmla="*/ 8331 w 17580"/>
                <a:gd name="T57" fmla="*/ 371 h 8538"/>
                <a:gd name="T58" fmla="*/ 5237 w 17580"/>
                <a:gd name="T59" fmla="*/ 470 h 8538"/>
                <a:gd name="T60" fmla="*/ 3505 w 17580"/>
                <a:gd name="T61" fmla="*/ 1235 h 8538"/>
                <a:gd name="T62" fmla="*/ 3096 w 17580"/>
                <a:gd name="T63" fmla="*/ 904 h 8538"/>
                <a:gd name="T64" fmla="*/ 2435 w 17580"/>
                <a:gd name="T65" fmla="*/ 919 h 8538"/>
                <a:gd name="T66" fmla="*/ 222 w 17580"/>
                <a:gd name="T67" fmla="*/ 1896 h 8538"/>
                <a:gd name="T68" fmla="*/ 17 w 17580"/>
                <a:gd name="T69" fmla="*/ 2210 h 8538"/>
                <a:gd name="T70" fmla="*/ 0 w 17580"/>
                <a:gd name="T71" fmla="*/ 8193 h 8538"/>
                <a:gd name="T72" fmla="*/ 163 w 17580"/>
                <a:gd name="T73" fmla="*/ 8487 h 8538"/>
                <a:gd name="T74" fmla="*/ 344 w 17580"/>
                <a:gd name="T75" fmla="*/ 8538 h 8538"/>
                <a:gd name="T76" fmla="*/ 499 w 17580"/>
                <a:gd name="T77" fmla="*/ 8501 h 8538"/>
                <a:gd name="T78" fmla="*/ 4828 w 17580"/>
                <a:gd name="T79" fmla="*/ 6314 h 8538"/>
                <a:gd name="T80" fmla="*/ 5276 w 17580"/>
                <a:gd name="T81" fmla="*/ 5840 h 8538"/>
                <a:gd name="T82" fmla="*/ 5303 w 17580"/>
                <a:gd name="T83" fmla="*/ 5297 h 8538"/>
                <a:gd name="T84" fmla="*/ 5340 w 17580"/>
                <a:gd name="T85" fmla="*/ 5281 h 8538"/>
                <a:gd name="T86" fmla="*/ 7577 w 17580"/>
                <a:gd name="T87" fmla="*/ 5332 h 8538"/>
                <a:gd name="T88" fmla="*/ 9239 w 17580"/>
                <a:gd name="T89" fmla="*/ 6157 h 8538"/>
                <a:gd name="T90" fmla="*/ 12060 w 17580"/>
                <a:gd name="T91" fmla="*/ 6221 h 8538"/>
                <a:gd name="T92" fmla="*/ 16600 w 17580"/>
                <a:gd name="T93" fmla="*/ 4216 h 8538"/>
                <a:gd name="T94" fmla="*/ 17282 w 17580"/>
                <a:gd name="T95" fmla="*/ 2456 h 8538"/>
                <a:gd name="T96" fmla="*/ 4634 w 17580"/>
                <a:gd name="T97" fmla="*/ 5591 h 8538"/>
                <a:gd name="T98" fmla="*/ 4541 w 17580"/>
                <a:gd name="T99" fmla="*/ 5689 h 8538"/>
                <a:gd name="T100" fmla="*/ 690 w 17580"/>
                <a:gd name="T101" fmla="*/ 7634 h 8538"/>
                <a:gd name="T102" fmla="*/ 694 w 17580"/>
                <a:gd name="T103" fmla="*/ 6155 h 8538"/>
                <a:gd name="T104" fmla="*/ 1690 w 17580"/>
                <a:gd name="T105" fmla="*/ 5666 h 8538"/>
                <a:gd name="T106" fmla="*/ 1847 w 17580"/>
                <a:gd name="T107" fmla="*/ 5206 h 8538"/>
                <a:gd name="T108" fmla="*/ 1387 w 17580"/>
                <a:gd name="T109" fmla="*/ 5048 h 8538"/>
                <a:gd name="T110" fmla="*/ 696 w 17580"/>
                <a:gd name="T111" fmla="*/ 5388 h 8538"/>
                <a:gd name="T112" fmla="*/ 704 w 17580"/>
                <a:gd name="T113" fmla="*/ 2435 h 8538"/>
                <a:gd name="T114" fmla="*/ 2712 w 17580"/>
                <a:gd name="T115" fmla="*/ 1549 h 8538"/>
                <a:gd name="T116" fmla="*/ 2848 w 17580"/>
                <a:gd name="T117" fmla="*/ 1546 h 8538"/>
                <a:gd name="T118" fmla="*/ 2946 w 17580"/>
                <a:gd name="T119" fmla="*/ 1639 h 8538"/>
                <a:gd name="T120" fmla="*/ 4631 w 17580"/>
                <a:gd name="T121" fmla="*/ 5456 h 8538"/>
                <a:gd name="T122" fmla="*/ 4634 w 17580"/>
                <a:gd name="T123" fmla="*/ 5591 h 8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80" h="8538">
                  <a:moveTo>
                    <a:pt x="17282" y="2456"/>
                  </a:moveTo>
                  <a:cubicBezTo>
                    <a:pt x="16985" y="1782"/>
                    <a:pt x="16195" y="1476"/>
                    <a:pt x="15522" y="1774"/>
                  </a:cubicBezTo>
                  <a:cubicBezTo>
                    <a:pt x="15520" y="1774"/>
                    <a:pt x="15518" y="1775"/>
                    <a:pt x="15517" y="1776"/>
                  </a:cubicBezTo>
                  <a:lnTo>
                    <a:pt x="13298" y="2799"/>
                  </a:lnTo>
                  <a:cubicBezTo>
                    <a:pt x="13125" y="2879"/>
                    <a:pt x="13050" y="3083"/>
                    <a:pt x="13129" y="3256"/>
                  </a:cubicBezTo>
                  <a:cubicBezTo>
                    <a:pt x="13209" y="3428"/>
                    <a:pt x="13413" y="3503"/>
                    <a:pt x="13586" y="3424"/>
                  </a:cubicBezTo>
                  <a:lnTo>
                    <a:pt x="15802" y="2402"/>
                  </a:lnTo>
                  <a:cubicBezTo>
                    <a:pt x="16128" y="2259"/>
                    <a:pt x="16509" y="2408"/>
                    <a:pt x="16653" y="2734"/>
                  </a:cubicBezTo>
                  <a:cubicBezTo>
                    <a:pt x="16723" y="2892"/>
                    <a:pt x="16727" y="3068"/>
                    <a:pt x="16665" y="3229"/>
                  </a:cubicBezTo>
                  <a:cubicBezTo>
                    <a:pt x="16602" y="3390"/>
                    <a:pt x="16481" y="3517"/>
                    <a:pt x="16322" y="3587"/>
                  </a:cubicBezTo>
                  <a:lnTo>
                    <a:pt x="11782" y="5592"/>
                  </a:lnTo>
                  <a:cubicBezTo>
                    <a:pt x="11064" y="5909"/>
                    <a:pt x="10248" y="5891"/>
                    <a:pt x="9545" y="5541"/>
                  </a:cubicBezTo>
                  <a:lnTo>
                    <a:pt x="7883" y="4716"/>
                  </a:lnTo>
                  <a:cubicBezTo>
                    <a:pt x="6996" y="4275"/>
                    <a:pt x="5968" y="4252"/>
                    <a:pt x="5062" y="4652"/>
                  </a:cubicBezTo>
                  <a:lnTo>
                    <a:pt x="5033" y="4664"/>
                  </a:lnTo>
                  <a:lnTo>
                    <a:pt x="3795" y="1859"/>
                  </a:lnTo>
                  <a:lnTo>
                    <a:pt x="5515" y="1099"/>
                  </a:lnTo>
                  <a:cubicBezTo>
                    <a:pt x="6336" y="737"/>
                    <a:pt x="7251" y="708"/>
                    <a:pt x="8093" y="1017"/>
                  </a:cubicBezTo>
                  <a:lnTo>
                    <a:pt x="11436" y="2244"/>
                  </a:lnTo>
                  <a:cubicBezTo>
                    <a:pt x="11738" y="2355"/>
                    <a:pt x="11900" y="2694"/>
                    <a:pt x="11795" y="2999"/>
                  </a:cubicBezTo>
                  <a:cubicBezTo>
                    <a:pt x="11689" y="3310"/>
                    <a:pt x="11349" y="3477"/>
                    <a:pt x="11038" y="3372"/>
                  </a:cubicBezTo>
                  <a:lnTo>
                    <a:pt x="8453" y="2498"/>
                  </a:lnTo>
                  <a:cubicBezTo>
                    <a:pt x="8273" y="2437"/>
                    <a:pt x="8078" y="2534"/>
                    <a:pt x="8017" y="2714"/>
                  </a:cubicBezTo>
                  <a:cubicBezTo>
                    <a:pt x="7956" y="2893"/>
                    <a:pt x="8053" y="3089"/>
                    <a:pt x="8233" y="3150"/>
                  </a:cubicBezTo>
                  <a:lnTo>
                    <a:pt x="10818" y="4024"/>
                  </a:lnTo>
                  <a:cubicBezTo>
                    <a:pt x="10953" y="4070"/>
                    <a:pt x="11092" y="4092"/>
                    <a:pt x="11228" y="4092"/>
                  </a:cubicBezTo>
                  <a:cubicBezTo>
                    <a:pt x="11763" y="4092"/>
                    <a:pt x="12264" y="3755"/>
                    <a:pt x="12446" y="3222"/>
                  </a:cubicBezTo>
                  <a:cubicBezTo>
                    <a:pt x="12671" y="2566"/>
                    <a:pt x="12324" y="1838"/>
                    <a:pt x="11673" y="1599"/>
                  </a:cubicBezTo>
                  <a:lnTo>
                    <a:pt x="8331" y="371"/>
                  </a:lnTo>
                  <a:cubicBezTo>
                    <a:pt x="7320" y="0"/>
                    <a:pt x="6222" y="35"/>
                    <a:pt x="5237" y="470"/>
                  </a:cubicBezTo>
                  <a:lnTo>
                    <a:pt x="3505" y="1235"/>
                  </a:lnTo>
                  <a:cubicBezTo>
                    <a:pt x="3407" y="1085"/>
                    <a:pt x="3266" y="970"/>
                    <a:pt x="3096" y="904"/>
                  </a:cubicBezTo>
                  <a:cubicBezTo>
                    <a:pt x="2881" y="821"/>
                    <a:pt x="2646" y="826"/>
                    <a:pt x="2435" y="919"/>
                  </a:cubicBezTo>
                  <a:lnTo>
                    <a:pt x="222" y="1896"/>
                  </a:lnTo>
                  <a:cubicBezTo>
                    <a:pt x="98" y="1951"/>
                    <a:pt x="17" y="2074"/>
                    <a:pt x="17" y="2210"/>
                  </a:cubicBezTo>
                  <a:lnTo>
                    <a:pt x="0" y="8193"/>
                  </a:lnTo>
                  <a:cubicBezTo>
                    <a:pt x="0" y="8313"/>
                    <a:pt x="62" y="8424"/>
                    <a:pt x="163" y="8487"/>
                  </a:cubicBezTo>
                  <a:cubicBezTo>
                    <a:pt x="219" y="8521"/>
                    <a:pt x="281" y="8538"/>
                    <a:pt x="344" y="8538"/>
                  </a:cubicBezTo>
                  <a:cubicBezTo>
                    <a:pt x="397" y="8538"/>
                    <a:pt x="450" y="8526"/>
                    <a:pt x="499" y="8501"/>
                  </a:cubicBezTo>
                  <a:lnTo>
                    <a:pt x="4828" y="6314"/>
                  </a:lnTo>
                  <a:cubicBezTo>
                    <a:pt x="5034" y="6220"/>
                    <a:pt x="5193" y="6052"/>
                    <a:pt x="5276" y="5840"/>
                  </a:cubicBezTo>
                  <a:cubicBezTo>
                    <a:pt x="5344" y="5664"/>
                    <a:pt x="5353" y="5475"/>
                    <a:pt x="5303" y="5297"/>
                  </a:cubicBezTo>
                  <a:lnTo>
                    <a:pt x="5340" y="5281"/>
                  </a:lnTo>
                  <a:cubicBezTo>
                    <a:pt x="6058" y="4964"/>
                    <a:pt x="6874" y="4982"/>
                    <a:pt x="7577" y="5332"/>
                  </a:cubicBezTo>
                  <a:lnTo>
                    <a:pt x="9239" y="6157"/>
                  </a:lnTo>
                  <a:cubicBezTo>
                    <a:pt x="10126" y="6598"/>
                    <a:pt x="11154" y="6621"/>
                    <a:pt x="12060" y="6221"/>
                  </a:cubicBezTo>
                  <a:lnTo>
                    <a:pt x="16600" y="4216"/>
                  </a:lnTo>
                  <a:cubicBezTo>
                    <a:pt x="17274" y="3919"/>
                    <a:pt x="17580" y="3129"/>
                    <a:pt x="17282" y="2456"/>
                  </a:cubicBezTo>
                  <a:close/>
                  <a:moveTo>
                    <a:pt x="4634" y="5591"/>
                  </a:moveTo>
                  <a:cubicBezTo>
                    <a:pt x="4617" y="5635"/>
                    <a:pt x="4584" y="5670"/>
                    <a:pt x="4541" y="5689"/>
                  </a:cubicBezTo>
                  <a:cubicBezTo>
                    <a:pt x="4535" y="5691"/>
                    <a:pt x="690" y="7634"/>
                    <a:pt x="690" y="7634"/>
                  </a:cubicBezTo>
                  <a:lnTo>
                    <a:pt x="694" y="6155"/>
                  </a:lnTo>
                  <a:lnTo>
                    <a:pt x="1690" y="5666"/>
                  </a:lnTo>
                  <a:cubicBezTo>
                    <a:pt x="1861" y="5582"/>
                    <a:pt x="1931" y="5376"/>
                    <a:pt x="1847" y="5206"/>
                  </a:cubicBezTo>
                  <a:cubicBezTo>
                    <a:pt x="1764" y="5035"/>
                    <a:pt x="1557" y="4965"/>
                    <a:pt x="1387" y="5048"/>
                  </a:cubicBezTo>
                  <a:lnTo>
                    <a:pt x="696" y="5388"/>
                  </a:lnTo>
                  <a:lnTo>
                    <a:pt x="704" y="2435"/>
                  </a:lnTo>
                  <a:lnTo>
                    <a:pt x="2712" y="1549"/>
                  </a:lnTo>
                  <a:cubicBezTo>
                    <a:pt x="2756" y="1530"/>
                    <a:pt x="2804" y="1528"/>
                    <a:pt x="2848" y="1546"/>
                  </a:cubicBezTo>
                  <a:cubicBezTo>
                    <a:pt x="2892" y="1563"/>
                    <a:pt x="2927" y="1596"/>
                    <a:pt x="2946" y="1639"/>
                  </a:cubicBezTo>
                  <a:lnTo>
                    <a:pt x="4631" y="5456"/>
                  </a:lnTo>
                  <a:cubicBezTo>
                    <a:pt x="4650" y="5499"/>
                    <a:pt x="4651" y="5547"/>
                    <a:pt x="4634" y="55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97">
              <a:extLst>
                <a:ext uri="{FF2B5EF4-FFF2-40B4-BE49-F238E27FC236}">
                  <a16:creationId xmlns:a16="http://schemas.microsoft.com/office/drawing/2014/main" id="{3DD65769-CFA0-400A-88E5-6A05A63A4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1" y="800101"/>
              <a:ext cx="90488" cy="192088"/>
            </a:xfrm>
            <a:custGeom>
              <a:avLst/>
              <a:gdLst>
                <a:gd name="T0" fmla="*/ 1748 w 2864"/>
                <a:gd name="T1" fmla="*/ 2675 h 6037"/>
                <a:gd name="T2" fmla="*/ 1509 w 2864"/>
                <a:gd name="T3" fmla="*/ 2675 h 6037"/>
                <a:gd name="T4" fmla="*/ 1355 w 2864"/>
                <a:gd name="T5" fmla="*/ 2675 h 6037"/>
                <a:gd name="T6" fmla="*/ 1117 w 2864"/>
                <a:gd name="T7" fmla="*/ 2675 h 6037"/>
                <a:gd name="T8" fmla="*/ 688 w 2864"/>
                <a:gd name="T9" fmla="*/ 2246 h 6037"/>
                <a:gd name="T10" fmla="*/ 688 w 2864"/>
                <a:gd name="T11" fmla="*/ 1879 h 6037"/>
                <a:gd name="T12" fmla="*/ 1117 w 2864"/>
                <a:gd name="T13" fmla="*/ 1451 h 6037"/>
                <a:gd name="T14" fmla="*/ 1816 w 2864"/>
                <a:gd name="T15" fmla="*/ 1451 h 6037"/>
                <a:gd name="T16" fmla="*/ 2176 w 2864"/>
                <a:gd name="T17" fmla="*/ 1811 h 6037"/>
                <a:gd name="T18" fmla="*/ 2520 w 2864"/>
                <a:gd name="T19" fmla="*/ 2155 h 6037"/>
                <a:gd name="T20" fmla="*/ 2864 w 2864"/>
                <a:gd name="T21" fmla="*/ 1811 h 6037"/>
                <a:gd name="T22" fmla="*/ 1816 w 2864"/>
                <a:gd name="T23" fmla="*/ 763 h 6037"/>
                <a:gd name="T24" fmla="*/ 1776 w 2864"/>
                <a:gd name="T25" fmla="*/ 763 h 6037"/>
                <a:gd name="T26" fmla="*/ 1776 w 2864"/>
                <a:gd name="T27" fmla="*/ 344 h 6037"/>
                <a:gd name="T28" fmla="*/ 1432 w 2864"/>
                <a:gd name="T29" fmla="*/ 0 h 6037"/>
                <a:gd name="T30" fmla="*/ 1088 w 2864"/>
                <a:gd name="T31" fmla="*/ 344 h 6037"/>
                <a:gd name="T32" fmla="*/ 1088 w 2864"/>
                <a:gd name="T33" fmla="*/ 763 h 6037"/>
                <a:gd name="T34" fmla="*/ 0 w 2864"/>
                <a:gd name="T35" fmla="*/ 1879 h 6037"/>
                <a:gd name="T36" fmla="*/ 0 w 2864"/>
                <a:gd name="T37" fmla="*/ 2246 h 6037"/>
                <a:gd name="T38" fmla="*/ 1117 w 2864"/>
                <a:gd name="T39" fmla="*/ 3362 h 6037"/>
                <a:gd name="T40" fmla="*/ 1355 w 2864"/>
                <a:gd name="T41" fmla="*/ 3362 h 6037"/>
                <a:gd name="T42" fmla="*/ 1509 w 2864"/>
                <a:gd name="T43" fmla="*/ 3362 h 6037"/>
                <a:gd name="T44" fmla="*/ 1748 w 2864"/>
                <a:gd name="T45" fmla="*/ 3362 h 6037"/>
                <a:gd name="T46" fmla="*/ 2176 w 2864"/>
                <a:gd name="T47" fmla="*/ 3791 h 6037"/>
                <a:gd name="T48" fmla="*/ 2176 w 2864"/>
                <a:gd name="T49" fmla="*/ 4158 h 6037"/>
                <a:gd name="T50" fmla="*/ 1748 w 2864"/>
                <a:gd name="T51" fmla="*/ 4586 h 6037"/>
                <a:gd name="T52" fmla="*/ 1049 w 2864"/>
                <a:gd name="T53" fmla="*/ 4586 h 6037"/>
                <a:gd name="T54" fmla="*/ 688 w 2864"/>
                <a:gd name="T55" fmla="*/ 4226 h 6037"/>
                <a:gd name="T56" fmla="*/ 344 w 2864"/>
                <a:gd name="T57" fmla="*/ 3882 h 6037"/>
                <a:gd name="T58" fmla="*/ 0 w 2864"/>
                <a:gd name="T59" fmla="*/ 4226 h 6037"/>
                <a:gd name="T60" fmla="*/ 1049 w 2864"/>
                <a:gd name="T61" fmla="*/ 5274 h 6037"/>
                <a:gd name="T62" fmla="*/ 1088 w 2864"/>
                <a:gd name="T63" fmla="*/ 5274 h 6037"/>
                <a:gd name="T64" fmla="*/ 1088 w 2864"/>
                <a:gd name="T65" fmla="*/ 5693 h 6037"/>
                <a:gd name="T66" fmla="*/ 1432 w 2864"/>
                <a:gd name="T67" fmla="*/ 6037 h 6037"/>
                <a:gd name="T68" fmla="*/ 1776 w 2864"/>
                <a:gd name="T69" fmla="*/ 5693 h 6037"/>
                <a:gd name="T70" fmla="*/ 1776 w 2864"/>
                <a:gd name="T71" fmla="*/ 5274 h 6037"/>
                <a:gd name="T72" fmla="*/ 2864 w 2864"/>
                <a:gd name="T73" fmla="*/ 4158 h 6037"/>
                <a:gd name="T74" fmla="*/ 2864 w 2864"/>
                <a:gd name="T75" fmla="*/ 3791 h 6037"/>
                <a:gd name="T76" fmla="*/ 1748 w 2864"/>
                <a:gd name="T77" fmla="*/ 2675 h 6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64" h="6037">
                  <a:moveTo>
                    <a:pt x="1748" y="2675"/>
                  </a:moveTo>
                  <a:lnTo>
                    <a:pt x="1509" y="2675"/>
                  </a:lnTo>
                  <a:lnTo>
                    <a:pt x="1355" y="2675"/>
                  </a:lnTo>
                  <a:lnTo>
                    <a:pt x="1117" y="2675"/>
                  </a:lnTo>
                  <a:cubicBezTo>
                    <a:pt x="880" y="2675"/>
                    <a:pt x="688" y="2482"/>
                    <a:pt x="688" y="2246"/>
                  </a:cubicBezTo>
                  <a:lnTo>
                    <a:pt x="688" y="1879"/>
                  </a:lnTo>
                  <a:cubicBezTo>
                    <a:pt x="688" y="1643"/>
                    <a:pt x="880" y="1451"/>
                    <a:pt x="1117" y="1451"/>
                  </a:cubicBezTo>
                  <a:lnTo>
                    <a:pt x="1816" y="1451"/>
                  </a:lnTo>
                  <a:cubicBezTo>
                    <a:pt x="2014" y="1451"/>
                    <a:pt x="2176" y="1612"/>
                    <a:pt x="2176" y="1811"/>
                  </a:cubicBezTo>
                  <a:cubicBezTo>
                    <a:pt x="2176" y="2001"/>
                    <a:pt x="2330" y="2155"/>
                    <a:pt x="2520" y="2155"/>
                  </a:cubicBezTo>
                  <a:cubicBezTo>
                    <a:pt x="2710" y="2155"/>
                    <a:pt x="2864" y="2001"/>
                    <a:pt x="2864" y="1811"/>
                  </a:cubicBezTo>
                  <a:cubicBezTo>
                    <a:pt x="2864" y="1233"/>
                    <a:pt x="2394" y="763"/>
                    <a:pt x="1816" y="763"/>
                  </a:cubicBezTo>
                  <a:lnTo>
                    <a:pt x="1776" y="763"/>
                  </a:lnTo>
                  <a:lnTo>
                    <a:pt x="1776" y="344"/>
                  </a:lnTo>
                  <a:cubicBezTo>
                    <a:pt x="1776" y="154"/>
                    <a:pt x="1622" y="0"/>
                    <a:pt x="1432" y="0"/>
                  </a:cubicBezTo>
                  <a:cubicBezTo>
                    <a:pt x="1242" y="0"/>
                    <a:pt x="1088" y="154"/>
                    <a:pt x="1088" y="344"/>
                  </a:cubicBezTo>
                  <a:lnTo>
                    <a:pt x="1088" y="763"/>
                  </a:lnTo>
                  <a:cubicBezTo>
                    <a:pt x="486" y="779"/>
                    <a:pt x="0" y="1273"/>
                    <a:pt x="0" y="1879"/>
                  </a:cubicBezTo>
                  <a:lnTo>
                    <a:pt x="0" y="2246"/>
                  </a:lnTo>
                  <a:cubicBezTo>
                    <a:pt x="0" y="2862"/>
                    <a:pt x="501" y="3362"/>
                    <a:pt x="1117" y="3362"/>
                  </a:cubicBezTo>
                  <a:lnTo>
                    <a:pt x="1355" y="3362"/>
                  </a:lnTo>
                  <a:lnTo>
                    <a:pt x="1509" y="3362"/>
                  </a:lnTo>
                  <a:lnTo>
                    <a:pt x="1748" y="3362"/>
                  </a:lnTo>
                  <a:cubicBezTo>
                    <a:pt x="1984" y="3362"/>
                    <a:pt x="2176" y="3555"/>
                    <a:pt x="2176" y="3791"/>
                  </a:cubicBezTo>
                  <a:lnTo>
                    <a:pt x="2176" y="4158"/>
                  </a:lnTo>
                  <a:cubicBezTo>
                    <a:pt x="2176" y="4394"/>
                    <a:pt x="1984" y="4586"/>
                    <a:pt x="1748" y="4586"/>
                  </a:cubicBezTo>
                  <a:lnTo>
                    <a:pt x="1049" y="4586"/>
                  </a:lnTo>
                  <a:cubicBezTo>
                    <a:pt x="850" y="4586"/>
                    <a:pt x="688" y="4425"/>
                    <a:pt x="688" y="4226"/>
                  </a:cubicBezTo>
                  <a:cubicBezTo>
                    <a:pt x="688" y="4036"/>
                    <a:pt x="534" y="3882"/>
                    <a:pt x="344" y="3882"/>
                  </a:cubicBezTo>
                  <a:cubicBezTo>
                    <a:pt x="154" y="3882"/>
                    <a:pt x="0" y="4036"/>
                    <a:pt x="0" y="4226"/>
                  </a:cubicBezTo>
                  <a:cubicBezTo>
                    <a:pt x="0" y="4804"/>
                    <a:pt x="471" y="5274"/>
                    <a:pt x="1049" y="5274"/>
                  </a:cubicBezTo>
                  <a:lnTo>
                    <a:pt x="1088" y="5274"/>
                  </a:lnTo>
                  <a:lnTo>
                    <a:pt x="1088" y="5693"/>
                  </a:lnTo>
                  <a:cubicBezTo>
                    <a:pt x="1088" y="5883"/>
                    <a:pt x="1242" y="6037"/>
                    <a:pt x="1432" y="6037"/>
                  </a:cubicBezTo>
                  <a:cubicBezTo>
                    <a:pt x="1622" y="6037"/>
                    <a:pt x="1776" y="5883"/>
                    <a:pt x="1776" y="5693"/>
                  </a:cubicBezTo>
                  <a:lnTo>
                    <a:pt x="1776" y="5274"/>
                  </a:lnTo>
                  <a:cubicBezTo>
                    <a:pt x="2379" y="5258"/>
                    <a:pt x="2864" y="4764"/>
                    <a:pt x="2864" y="4158"/>
                  </a:cubicBezTo>
                  <a:lnTo>
                    <a:pt x="2864" y="3791"/>
                  </a:lnTo>
                  <a:cubicBezTo>
                    <a:pt x="2864" y="3175"/>
                    <a:pt x="2363" y="2675"/>
                    <a:pt x="1748" y="267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98">
              <a:extLst>
                <a:ext uri="{FF2B5EF4-FFF2-40B4-BE49-F238E27FC236}">
                  <a16:creationId xmlns:a16="http://schemas.microsoft.com/office/drawing/2014/main" id="{AAF76ADB-50B1-46DA-BA50-952DA2CD3D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5563" y="747713"/>
              <a:ext cx="296863" cy="296863"/>
            </a:xfrm>
            <a:custGeom>
              <a:avLst/>
              <a:gdLst>
                <a:gd name="T0" fmla="*/ 4671 w 9343"/>
                <a:gd name="T1" fmla="*/ 0 h 9343"/>
                <a:gd name="T2" fmla="*/ 0 w 9343"/>
                <a:gd name="T3" fmla="*/ 4672 h 9343"/>
                <a:gd name="T4" fmla="*/ 4671 w 9343"/>
                <a:gd name="T5" fmla="*/ 9343 h 9343"/>
                <a:gd name="T6" fmla="*/ 9343 w 9343"/>
                <a:gd name="T7" fmla="*/ 4672 h 9343"/>
                <a:gd name="T8" fmla="*/ 4671 w 9343"/>
                <a:gd name="T9" fmla="*/ 0 h 9343"/>
                <a:gd name="T10" fmla="*/ 4671 w 9343"/>
                <a:gd name="T11" fmla="*/ 8655 h 9343"/>
                <a:gd name="T12" fmla="*/ 688 w 9343"/>
                <a:gd name="T13" fmla="*/ 4672 h 9343"/>
                <a:gd name="T14" fmla="*/ 4671 w 9343"/>
                <a:gd name="T15" fmla="*/ 688 h 9343"/>
                <a:gd name="T16" fmla="*/ 8655 w 9343"/>
                <a:gd name="T17" fmla="*/ 4672 h 9343"/>
                <a:gd name="T18" fmla="*/ 4671 w 9343"/>
                <a:gd name="T19" fmla="*/ 8655 h 9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43" h="9343">
                  <a:moveTo>
                    <a:pt x="4671" y="0"/>
                  </a:moveTo>
                  <a:cubicBezTo>
                    <a:pt x="2095" y="0"/>
                    <a:pt x="0" y="2096"/>
                    <a:pt x="0" y="4672"/>
                  </a:cubicBezTo>
                  <a:cubicBezTo>
                    <a:pt x="0" y="7247"/>
                    <a:pt x="2095" y="9343"/>
                    <a:pt x="4671" y="9343"/>
                  </a:cubicBezTo>
                  <a:cubicBezTo>
                    <a:pt x="7247" y="9343"/>
                    <a:pt x="9343" y="7247"/>
                    <a:pt x="9343" y="4672"/>
                  </a:cubicBezTo>
                  <a:cubicBezTo>
                    <a:pt x="9343" y="2096"/>
                    <a:pt x="7247" y="0"/>
                    <a:pt x="4671" y="0"/>
                  </a:cubicBezTo>
                  <a:close/>
                  <a:moveTo>
                    <a:pt x="4671" y="8655"/>
                  </a:moveTo>
                  <a:cubicBezTo>
                    <a:pt x="2475" y="8655"/>
                    <a:pt x="688" y="6868"/>
                    <a:pt x="688" y="4672"/>
                  </a:cubicBezTo>
                  <a:cubicBezTo>
                    <a:pt x="688" y="2475"/>
                    <a:pt x="2475" y="688"/>
                    <a:pt x="4671" y="688"/>
                  </a:cubicBezTo>
                  <a:cubicBezTo>
                    <a:pt x="6868" y="688"/>
                    <a:pt x="8655" y="2475"/>
                    <a:pt x="8655" y="4672"/>
                  </a:cubicBezTo>
                  <a:cubicBezTo>
                    <a:pt x="8655" y="6868"/>
                    <a:pt x="6868" y="8655"/>
                    <a:pt x="4671" y="865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C28FAAD0-93F2-43A8-9032-CEAD00D5A01B}"/>
              </a:ext>
            </a:extLst>
          </p:cNvPr>
          <p:cNvGrpSpPr/>
          <p:nvPr/>
        </p:nvGrpSpPr>
        <p:grpSpPr>
          <a:xfrm>
            <a:off x="3327401" y="747713"/>
            <a:ext cx="563563" cy="560388"/>
            <a:chOff x="3327401" y="747713"/>
            <a:chExt cx="563563" cy="560388"/>
          </a:xfrm>
        </p:grpSpPr>
        <p:sp>
          <p:nvSpPr>
            <p:cNvPr id="333" name="Oval 199">
              <a:extLst>
                <a:ext uri="{FF2B5EF4-FFF2-40B4-BE49-F238E27FC236}">
                  <a16:creationId xmlns:a16="http://schemas.microsoft.com/office/drawing/2014/main" id="{5D6574FE-6D33-4922-9384-DC9D053C1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1" y="8493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Oval 200">
              <a:extLst>
                <a:ext uri="{FF2B5EF4-FFF2-40B4-BE49-F238E27FC236}">
                  <a16:creationId xmlns:a16="http://schemas.microsoft.com/office/drawing/2014/main" id="{CE85AE55-44DA-47A9-BD93-DAAFE9A4A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188" y="1177926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01">
              <a:extLst>
                <a:ext uri="{FF2B5EF4-FFF2-40B4-BE49-F238E27FC236}">
                  <a16:creationId xmlns:a16="http://schemas.microsoft.com/office/drawing/2014/main" id="{855D9EA9-3F75-45C3-9EEE-63346EC827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8551" y="747713"/>
              <a:ext cx="211138" cy="309563"/>
            </a:xfrm>
            <a:custGeom>
              <a:avLst/>
              <a:gdLst>
                <a:gd name="T0" fmla="*/ 5669 w 6658"/>
                <a:gd name="T1" fmla="*/ 969 h 9736"/>
                <a:gd name="T2" fmla="*/ 3290 w 6658"/>
                <a:gd name="T3" fmla="*/ 13 h 9736"/>
                <a:gd name="T4" fmla="*/ 999 w 6658"/>
                <a:gd name="T5" fmla="*/ 982 h 9736"/>
                <a:gd name="T6" fmla="*/ 18 w 6658"/>
                <a:gd name="T7" fmla="*/ 3269 h 9736"/>
                <a:gd name="T8" fmla="*/ 1107 w 6658"/>
                <a:gd name="T9" fmla="*/ 5792 h 9736"/>
                <a:gd name="T10" fmla="*/ 1527 w 6658"/>
                <a:gd name="T11" fmla="*/ 6746 h 9736"/>
                <a:gd name="T12" fmla="*/ 1527 w 6658"/>
                <a:gd name="T13" fmla="*/ 7185 h 9736"/>
                <a:gd name="T14" fmla="*/ 1868 w 6658"/>
                <a:gd name="T15" fmla="*/ 7889 h 9736"/>
                <a:gd name="T16" fmla="*/ 1868 w 6658"/>
                <a:gd name="T17" fmla="*/ 8890 h 9736"/>
                <a:gd name="T18" fmla="*/ 2714 w 6658"/>
                <a:gd name="T19" fmla="*/ 9736 h 9736"/>
                <a:gd name="T20" fmla="*/ 3961 w 6658"/>
                <a:gd name="T21" fmla="*/ 9736 h 9736"/>
                <a:gd name="T22" fmla="*/ 4807 w 6658"/>
                <a:gd name="T23" fmla="*/ 8890 h 9736"/>
                <a:gd name="T24" fmla="*/ 4807 w 6658"/>
                <a:gd name="T25" fmla="*/ 7889 h 9736"/>
                <a:gd name="T26" fmla="*/ 5148 w 6658"/>
                <a:gd name="T27" fmla="*/ 7185 h 9736"/>
                <a:gd name="T28" fmla="*/ 5148 w 6658"/>
                <a:gd name="T29" fmla="*/ 6746 h 9736"/>
                <a:gd name="T30" fmla="*/ 5573 w 6658"/>
                <a:gd name="T31" fmla="*/ 5787 h 9736"/>
                <a:gd name="T32" fmla="*/ 6658 w 6658"/>
                <a:gd name="T33" fmla="*/ 3333 h 9736"/>
                <a:gd name="T34" fmla="*/ 5669 w 6658"/>
                <a:gd name="T35" fmla="*/ 969 h 9736"/>
                <a:gd name="T36" fmla="*/ 4119 w 6658"/>
                <a:gd name="T37" fmla="*/ 8890 h 9736"/>
                <a:gd name="T38" fmla="*/ 4119 w 6658"/>
                <a:gd name="T39" fmla="*/ 8890 h 9736"/>
                <a:gd name="T40" fmla="*/ 3961 w 6658"/>
                <a:gd name="T41" fmla="*/ 9048 h 9736"/>
                <a:gd name="T42" fmla="*/ 2714 w 6658"/>
                <a:gd name="T43" fmla="*/ 9048 h 9736"/>
                <a:gd name="T44" fmla="*/ 2556 w 6658"/>
                <a:gd name="T45" fmla="*/ 8890 h 9736"/>
                <a:gd name="T46" fmla="*/ 2556 w 6658"/>
                <a:gd name="T47" fmla="*/ 8084 h 9736"/>
                <a:gd name="T48" fmla="*/ 4119 w 6658"/>
                <a:gd name="T49" fmla="*/ 8084 h 9736"/>
                <a:gd name="T50" fmla="*/ 4119 w 6658"/>
                <a:gd name="T51" fmla="*/ 8890 h 9736"/>
                <a:gd name="T52" fmla="*/ 5110 w 6658"/>
                <a:gd name="T53" fmla="*/ 5279 h 9736"/>
                <a:gd name="T54" fmla="*/ 4460 w 6658"/>
                <a:gd name="T55" fmla="*/ 6746 h 9736"/>
                <a:gd name="T56" fmla="*/ 4460 w 6658"/>
                <a:gd name="T57" fmla="*/ 7185 h 9736"/>
                <a:gd name="T58" fmla="*/ 4249 w 6658"/>
                <a:gd name="T59" fmla="*/ 7396 h 9736"/>
                <a:gd name="T60" fmla="*/ 3682 w 6658"/>
                <a:gd name="T61" fmla="*/ 7396 h 9736"/>
                <a:gd name="T62" fmla="*/ 3682 w 6658"/>
                <a:gd name="T63" fmla="*/ 4909 h 9736"/>
                <a:gd name="T64" fmla="*/ 3338 w 6658"/>
                <a:gd name="T65" fmla="*/ 4565 h 9736"/>
                <a:gd name="T66" fmla="*/ 2994 w 6658"/>
                <a:gd name="T67" fmla="*/ 4909 h 9736"/>
                <a:gd name="T68" fmla="*/ 2994 w 6658"/>
                <a:gd name="T69" fmla="*/ 7396 h 9736"/>
                <a:gd name="T70" fmla="*/ 2426 w 6658"/>
                <a:gd name="T71" fmla="*/ 7396 h 9736"/>
                <a:gd name="T72" fmla="*/ 2215 w 6658"/>
                <a:gd name="T73" fmla="*/ 7185 h 9736"/>
                <a:gd name="T74" fmla="*/ 2215 w 6658"/>
                <a:gd name="T75" fmla="*/ 6746 h 9736"/>
                <a:gd name="T76" fmla="*/ 1569 w 6658"/>
                <a:gd name="T77" fmla="*/ 5283 h 9736"/>
                <a:gd name="T78" fmla="*/ 706 w 6658"/>
                <a:gd name="T79" fmla="*/ 3282 h 9736"/>
                <a:gd name="T80" fmla="*/ 3300 w 6658"/>
                <a:gd name="T81" fmla="*/ 701 h 9736"/>
                <a:gd name="T82" fmla="*/ 3338 w 6658"/>
                <a:gd name="T83" fmla="*/ 701 h 9736"/>
                <a:gd name="T84" fmla="*/ 5186 w 6658"/>
                <a:gd name="T85" fmla="*/ 1459 h 9736"/>
                <a:gd name="T86" fmla="*/ 5970 w 6658"/>
                <a:gd name="T87" fmla="*/ 3333 h 9736"/>
                <a:gd name="T88" fmla="*/ 5110 w 6658"/>
                <a:gd name="T89" fmla="*/ 5279 h 9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58" h="9736">
                  <a:moveTo>
                    <a:pt x="5669" y="969"/>
                  </a:moveTo>
                  <a:cubicBezTo>
                    <a:pt x="5031" y="340"/>
                    <a:pt x="4187" y="0"/>
                    <a:pt x="3290" y="13"/>
                  </a:cubicBezTo>
                  <a:cubicBezTo>
                    <a:pt x="2428" y="25"/>
                    <a:pt x="1614" y="369"/>
                    <a:pt x="999" y="982"/>
                  </a:cubicBezTo>
                  <a:cubicBezTo>
                    <a:pt x="383" y="1595"/>
                    <a:pt x="35" y="2407"/>
                    <a:pt x="18" y="3269"/>
                  </a:cubicBezTo>
                  <a:cubicBezTo>
                    <a:pt x="0" y="4228"/>
                    <a:pt x="397" y="5148"/>
                    <a:pt x="1107" y="5792"/>
                  </a:cubicBezTo>
                  <a:cubicBezTo>
                    <a:pt x="1374" y="6034"/>
                    <a:pt x="1527" y="6382"/>
                    <a:pt x="1527" y="6746"/>
                  </a:cubicBezTo>
                  <a:lnTo>
                    <a:pt x="1527" y="7185"/>
                  </a:lnTo>
                  <a:cubicBezTo>
                    <a:pt x="1527" y="7470"/>
                    <a:pt x="1661" y="7724"/>
                    <a:pt x="1868" y="7889"/>
                  </a:cubicBezTo>
                  <a:lnTo>
                    <a:pt x="1868" y="8890"/>
                  </a:lnTo>
                  <a:cubicBezTo>
                    <a:pt x="1868" y="9356"/>
                    <a:pt x="2248" y="9736"/>
                    <a:pt x="2714" y="9736"/>
                  </a:cubicBezTo>
                  <a:lnTo>
                    <a:pt x="3961" y="9736"/>
                  </a:lnTo>
                  <a:cubicBezTo>
                    <a:pt x="4427" y="9736"/>
                    <a:pt x="4807" y="9356"/>
                    <a:pt x="4807" y="8890"/>
                  </a:cubicBezTo>
                  <a:lnTo>
                    <a:pt x="4807" y="7889"/>
                  </a:lnTo>
                  <a:cubicBezTo>
                    <a:pt x="5015" y="7724"/>
                    <a:pt x="5148" y="7470"/>
                    <a:pt x="5148" y="7185"/>
                  </a:cubicBezTo>
                  <a:lnTo>
                    <a:pt x="5148" y="6746"/>
                  </a:lnTo>
                  <a:cubicBezTo>
                    <a:pt x="5148" y="6383"/>
                    <a:pt x="5303" y="6034"/>
                    <a:pt x="5573" y="5787"/>
                  </a:cubicBezTo>
                  <a:cubicBezTo>
                    <a:pt x="6263" y="5159"/>
                    <a:pt x="6658" y="4265"/>
                    <a:pt x="6658" y="3333"/>
                  </a:cubicBezTo>
                  <a:cubicBezTo>
                    <a:pt x="6658" y="2438"/>
                    <a:pt x="6306" y="1598"/>
                    <a:pt x="5669" y="969"/>
                  </a:cubicBezTo>
                  <a:close/>
                  <a:moveTo>
                    <a:pt x="4119" y="8890"/>
                  </a:moveTo>
                  <a:lnTo>
                    <a:pt x="4119" y="8890"/>
                  </a:lnTo>
                  <a:cubicBezTo>
                    <a:pt x="4119" y="8977"/>
                    <a:pt x="4048" y="9048"/>
                    <a:pt x="3961" y="9048"/>
                  </a:cubicBezTo>
                  <a:lnTo>
                    <a:pt x="2714" y="9048"/>
                  </a:lnTo>
                  <a:cubicBezTo>
                    <a:pt x="2627" y="9048"/>
                    <a:pt x="2556" y="8977"/>
                    <a:pt x="2556" y="8890"/>
                  </a:cubicBezTo>
                  <a:lnTo>
                    <a:pt x="2556" y="8084"/>
                  </a:lnTo>
                  <a:lnTo>
                    <a:pt x="4119" y="8084"/>
                  </a:lnTo>
                  <a:lnTo>
                    <a:pt x="4119" y="8890"/>
                  </a:lnTo>
                  <a:close/>
                  <a:moveTo>
                    <a:pt x="5110" y="5279"/>
                  </a:moveTo>
                  <a:cubicBezTo>
                    <a:pt x="4697" y="5655"/>
                    <a:pt x="4460" y="6190"/>
                    <a:pt x="4460" y="6746"/>
                  </a:cubicBezTo>
                  <a:lnTo>
                    <a:pt x="4460" y="7185"/>
                  </a:lnTo>
                  <a:cubicBezTo>
                    <a:pt x="4460" y="7301"/>
                    <a:pt x="4365" y="7396"/>
                    <a:pt x="4249" y="7396"/>
                  </a:cubicBezTo>
                  <a:lnTo>
                    <a:pt x="3682" y="7396"/>
                  </a:lnTo>
                  <a:lnTo>
                    <a:pt x="3682" y="4909"/>
                  </a:lnTo>
                  <a:cubicBezTo>
                    <a:pt x="3682" y="4719"/>
                    <a:pt x="3528" y="4565"/>
                    <a:pt x="3338" y="4565"/>
                  </a:cubicBezTo>
                  <a:cubicBezTo>
                    <a:pt x="3148" y="4565"/>
                    <a:pt x="2994" y="4719"/>
                    <a:pt x="2994" y="4909"/>
                  </a:cubicBezTo>
                  <a:lnTo>
                    <a:pt x="2994" y="7396"/>
                  </a:lnTo>
                  <a:lnTo>
                    <a:pt x="2426" y="7396"/>
                  </a:lnTo>
                  <a:cubicBezTo>
                    <a:pt x="2310" y="7396"/>
                    <a:pt x="2215" y="7301"/>
                    <a:pt x="2215" y="7185"/>
                  </a:cubicBezTo>
                  <a:lnTo>
                    <a:pt x="2215" y="6746"/>
                  </a:lnTo>
                  <a:cubicBezTo>
                    <a:pt x="2215" y="6188"/>
                    <a:pt x="1980" y="5655"/>
                    <a:pt x="1569" y="5283"/>
                  </a:cubicBezTo>
                  <a:cubicBezTo>
                    <a:pt x="1006" y="4772"/>
                    <a:pt x="692" y="4042"/>
                    <a:pt x="706" y="3282"/>
                  </a:cubicBezTo>
                  <a:cubicBezTo>
                    <a:pt x="733" y="1879"/>
                    <a:pt x="1896" y="721"/>
                    <a:pt x="3300" y="701"/>
                  </a:cubicBezTo>
                  <a:cubicBezTo>
                    <a:pt x="3313" y="701"/>
                    <a:pt x="3325" y="701"/>
                    <a:pt x="3338" y="701"/>
                  </a:cubicBezTo>
                  <a:cubicBezTo>
                    <a:pt x="4034" y="701"/>
                    <a:pt x="4689" y="969"/>
                    <a:pt x="5186" y="1459"/>
                  </a:cubicBezTo>
                  <a:cubicBezTo>
                    <a:pt x="5691" y="1958"/>
                    <a:pt x="5970" y="2623"/>
                    <a:pt x="5970" y="3333"/>
                  </a:cubicBezTo>
                  <a:cubicBezTo>
                    <a:pt x="5970" y="4072"/>
                    <a:pt x="5656" y="4781"/>
                    <a:pt x="5110" y="52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02">
              <a:extLst>
                <a:ext uri="{FF2B5EF4-FFF2-40B4-BE49-F238E27FC236}">
                  <a16:creationId xmlns:a16="http://schemas.microsoft.com/office/drawing/2014/main" id="{318ECB04-35CD-4EBF-96D0-C5ACDC761B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7401" y="1033463"/>
              <a:ext cx="563563" cy="274638"/>
            </a:xfrm>
            <a:custGeom>
              <a:avLst/>
              <a:gdLst>
                <a:gd name="T0" fmla="*/ 17412 w 17711"/>
                <a:gd name="T1" fmla="*/ 2473 h 8599"/>
                <a:gd name="T2" fmla="*/ 15641 w 17711"/>
                <a:gd name="T3" fmla="*/ 1787 h 8599"/>
                <a:gd name="T4" fmla="*/ 15636 w 17711"/>
                <a:gd name="T5" fmla="*/ 1789 h 8599"/>
                <a:gd name="T6" fmla="*/ 13400 w 17711"/>
                <a:gd name="T7" fmla="*/ 2820 h 8599"/>
                <a:gd name="T8" fmla="*/ 13232 w 17711"/>
                <a:gd name="T9" fmla="*/ 3277 h 8599"/>
                <a:gd name="T10" fmla="*/ 13688 w 17711"/>
                <a:gd name="T11" fmla="*/ 3445 h 8599"/>
                <a:gd name="T12" fmla="*/ 15922 w 17711"/>
                <a:gd name="T13" fmla="*/ 2415 h 8599"/>
                <a:gd name="T14" fmla="*/ 16783 w 17711"/>
                <a:gd name="T15" fmla="*/ 2751 h 8599"/>
                <a:gd name="T16" fmla="*/ 16448 w 17711"/>
                <a:gd name="T17" fmla="*/ 3615 h 8599"/>
                <a:gd name="T18" fmla="*/ 11872 w 17711"/>
                <a:gd name="T19" fmla="*/ 5635 h 8599"/>
                <a:gd name="T20" fmla="*/ 9616 w 17711"/>
                <a:gd name="T21" fmla="*/ 5584 h 8599"/>
                <a:gd name="T22" fmla="*/ 7941 w 17711"/>
                <a:gd name="T23" fmla="*/ 4752 h 8599"/>
                <a:gd name="T24" fmla="*/ 5100 w 17711"/>
                <a:gd name="T25" fmla="*/ 4687 h 8599"/>
                <a:gd name="T26" fmla="*/ 5069 w 17711"/>
                <a:gd name="T27" fmla="*/ 4701 h 8599"/>
                <a:gd name="T28" fmla="*/ 3818 w 17711"/>
                <a:gd name="T29" fmla="*/ 1869 h 8599"/>
                <a:gd name="T30" fmla="*/ 5555 w 17711"/>
                <a:gd name="T31" fmla="*/ 1102 h 8599"/>
                <a:gd name="T32" fmla="*/ 8155 w 17711"/>
                <a:gd name="T33" fmla="*/ 1019 h 8599"/>
                <a:gd name="T34" fmla="*/ 11523 w 17711"/>
                <a:gd name="T35" fmla="*/ 2256 h 8599"/>
                <a:gd name="T36" fmla="*/ 11887 w 17711"/>
                <a:gd name="T37" fmla="*/ 3021 h 8599"/>
                <a:gd name="T38" fmla="*/ 11121 w 17711"/>
                <a:gd name="T39" fmla="*/ 3398 h 8599"/>
                <a:gd name="T40" fmla="*/ 8516 w 17711"/>
                <a:gd name="T41" fmla="*/ 2517 h 8599"/>
                <a:gd name="T42" fmla="*/ 8080 w 17711"/>
                <a:gd name="T43" fmla="*/ 2733 h 8599"/>
                <a:gd name="T44" fmla="*/ 8295 w 17711"/>
                <a:gd name="T45" fmla="*/ 3169 h 8599"/>
                <a:gd name="T46" fmla="*/ 10900 w 17711"/>
                <a:gd name="T47" fmla="*/ 4050 h 8599"/>
                <a:gd name="T48" fmla="*/ 11313 w 17711"/>
                <a:gd name="T49" fmla="*/ 4118 h 8599"/>
                <a:gd name="T50" fmla="*/ 12538 w 17711"/>
                <a:gd name="T51" fmla="*/ 3243 h 8599"/>
                <a:gd name="T52" fmla="*/ 11761 w 17711"/>
                <a:gd name="T53" fmla="*/ 1611 h 8599"/>
                <a:gd name="T54" fmla="*/ 8392 w 17711"/>
                <a:gd name="T55" fmla="*/ 374 h 8599"/>
                <a:gd name="T56" fmla="*/ 5277 w 17711"/>
                <a:gd name="T57" fmla="*/ 473 h 8599"/>
                <a:gd name="T58" fmla="*/ 3530 w 17711"/>
                <a:gd name="T59" fmla="*/ 1244 h 8599"/>
                <a:gd name="T60" fmla="*/ 2452 w 17711"/>
                <a:gd name="T61" fmla="*/ 926 h 8599"/>
                <a:gd name="T62" fmla="*/ 222 w 17711"/>
                <a:gd name="T63" fmla="*/ 1911 h 8599"/>
                <a:gd name="T64" fmla="*/ 17 w 17711"/>
                <a:gd name="T65" fmla="*/ 2224 h 8599"/>
                <a:gd name="T66" fmla="*/ 0 w 17711"/>
                <a:gd name="T67" fmla="*/ 8254 h 8599"/>
                <a:gd name="T68" fmla="*/ 163 w 17711"/>
                <a:gd name="T69" fmla="*/ 8548 h 8599"/>
                <a:gd name="T70" fmla="*/ 344 w 17711"/>
                <a:gd name="T71" fmla="*/ 8599 h 8599"/>
                <a:gd name="T72" fmla="*/ 499 w 17711"/>
                <a:gd name="T73" fmla="*/ 8562 h 8599"/>
                <a:gd name="T74" fmla="*/ 4861 w 17711"/>
                <a:gd name="T75" fmla="*/ 6358 h 8599"/>
                <a:gd name="T76" fmla="*/ 5338 w 17711"/>
                <a:gd name="T77" fmla="*/ 5334 h 8599"/>
                <a:gd name="T78" fmla="*/ 5378 w 17711"/>
                <a:gd name="T79" fmla="*/ 5317 h 8599"/>
                <a:gd name="T80" fmla="*/ 7634 w 17711"/>
                <a:gd name="T81" fmla="*/ 5368 h 8599"/>
                <a:gd name="T82" fmla="*/ 9310 w 17711"/>
                <a:gd name="T83" fmla="*/ 6200 h 8599"/>
                <a:gd name="T84" fmla="*/ 12150 w 17711"/>
                <a:gd name="T85" fmla="*/ 6264 h 8599"/>
                <a:gd name="T86" fmla="*/ 16726 w 17711"/>
                <a:gd name="T87" fmla="*/ 4244 h 8599"/>
                <a:gd name="T88" fmla="*/ 17412 w 17711"/>
                <a:gd name="T89" fmla="*/ 2473 h 8599"/>
                <a:gd name="T90" fmla="*/ 4574 w 17711"/>
                <a:gd name="T91" fmla="*/ 5733 h 8599"/>
                <a:gd name="T92" fmla="*/ 4558 w 17711"/>
                <a:gd name="T93" fmla="*/ 5741 h 8599"/>
                <a:gd name="T94" fmla="*/ 690 w 17711"/>
                <a:gd name="T95" fmla="*/ 7695 h 8599"/>
                <a:gd name="T96" fmla="*/ 694 w 17711"/>
                <a:gd name="T97" fmla="*/ 6199 h 8599"/>
                <a:gd name="T98" fmla="*/ 1699 w 17711"/>
                <a:gd name="T99" fmla="*/ 5705 h 8599"/>
                <a:gd name="T100" fmla="*/ 1857 w 17711"/>
                <a:gd name="T101" fmla="*/ 5244 h 8599"/>
                <a:gd name="T102" fmla="*/ 1396 w 17711"/>
                <a:gd name="T103" fmla="*/ 5087 h 8599"/>
                <a:gd name="T104" fmla="*/ 696 w 17711"/>
                <a:gd name="T105" fmla="*/ 5431 h 8599"/>
                <a:gd name="T106" fmla="*/ 704 w 17711"/>
                <a:gd name="T107" fmla="*/ 2450 h 8599"/>
                <a:gd name="T108" fmla="*/ 2730 w 17711"/>
                <a:gd name="T109" fmla="*/ 1555 h 8599"/>
                <a:gd name="T110" fmla="*/ 2968 w 17711"/>
                <a:gd name="T111" fmla="*/ 1648 h 8599"/>
                <a:gd name="T112" fmla="*/ 4578 w 17711"/>
                <a:gd name="T113" fmla="*/ 5293 h 8599"/>
                <a:gd name="T114" fmla="*/ 4578 w 17711"/>
                <a:gd name="T115" fmla="*/ 5294 h 8599"/>
                <a:gd name="T116" fmla="*/ 4667 w 17711"/>
                <a:gd name="T117" fmla="*/ 5494 h 8599"/>
                <a:gd name="T118" fmla="*/ 4574 w 17711"/>
                <a:gd name="T119" fmla="*/ 5733 h 8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711" h="8599">
                  <a:moveTo>
                    <a:pt x="17412" y="2473"/>
                  </a:moveTo>
                  <a:cubicBezTo>
                    <a:pt x="17113" y="1796"/>
                    <a:pt x="16319" y="1488"/>
                    <a:pt x="15641" y="1787"/>
                  </a:cubicBezTo>
                  <a:cubicBezTo>
                    <a:pt x="15640" y="1788"/>
                    <a:pt x="15638" y="1788"/>
                    <a:pt x="15636" y="1789"/>
                  </a:cubicBezTo>
                  <a:lnTo>
                    <a:pt x="13400" y="2820"/>
                  </a:lnTo>
                  <a:cubicBezTo>
                    <a:pt x="13228" y="2900"/>
                    <a:pt x="13152" y="3104"/>
                    <a:pt x="13232" y="3277"/>
                  </a:cubicBezTo>
                  <a:cubicBezTo>
                    <a:pt x="13311" y="3449"/>
                    <a:pt x="13516" y="3525"/>
                    <a:pt x="13688" y="3445"/>
                  </a:cubicBezTo>
                  <a:lnTo>
                    <a:pt x="15922" y="2415"/>
                  </a:lnTo>
                  <a:cubicBezTo>
                    <a:pt x="16251" y="2271"/>
                    <a:pt x="16637" y="2421"/>
                    <a:pt x="16783" y="2751"/>
                  </a:cubicBezTo>
                  <a:cubicBezTo>
                    <a:pt x="16929" y="3081"/>
                    <a:pt x="16779" y="3469"/>
                    <a:pt x="16448" y="3615"/>
                  </a:cubicBezTo>
                  <a:lnTo>
                    <a:pt x="11872" y="5635"/>
                  </a:lnTo>
                  <a:cubicBezTo>
                    <a:pt x="11148" y="5955"/>
                    <a:pt x="10325" y="5936"/>
                    <a:pt x="9616" y="5584"/>
                  </a:cubicBezTo>
                  <a:lnTo>
                    <a:pt x="7941" y="4752"/>
                  </a:lnTo>
                  <a:cubicBezTo>
                    <a:pt x="7048" y="4308"/>
                    <a:pt x="6012" y="4285"/>
                    <a:pt x="5100" y="4687"/>
                  </a:cubicBezTo>
                  <a:lnTo>
                    <a:pt x="5069" y="4701"/>
                  </a:lnTo>
                  <a:lnTo>
                    <a:pt x="3818" y="1869"/>
                  </a:lnTo>
                  <a:lnTo>
                    <a:pt x="5555" y="1102"/>
                  </a:lnTo>
                  <a:cubicBezTo>
                    <a:pt x="6382" y="737"/>
                    <a:pt x="7306" y="707"/>
                    <a:pt x="8155" y="1019"/>
                  </a:cubicBezTo>
                  <a:lnTo>
                    <a:pt x="11523" y="2256"/>
                  </a:lnTo>
                  <a:cubicBezTo>
                    <a:pt x="11830" y="2369"/>
                    <a:pt x="11993" y="2712"/>
                    <a:pt x="11887" y="3021"/>
                  </a:cubicBezTo>
                  <a:cubicBezTo>
                    <a:pt x="11780" y="3335"/>
                    <a:pt x="11436" y="3505"/>
                    <a:pt x="11121" y="3398"/>
                  </a:cubicBezTo>
                  <a:lnTo>
                    <a:pt x="8516" y="2517"/>
                  </a:lnTo>
                  <a:cubicBezTo>
                    <a:pt x="8336" y="2456"/>
                    <a:pt x="8141" y="2553"/>
                    <a:pt x="8080" y="2733"/>
                  </a:cubicBezTo>
                  <a:cubicBezTo>
                    <a:pt x="8019" y="2913"/>
                    <a:pt x="8115" y="3108"/>
                    <a:pt x="8295" y="3169"/>
                  </a:cubicBezTo>
                  <a:lnTo>
                    <a:pt x="10900" y="4050"/>
                  </a:lnTo>
                  <a:cubicBezTo>
                    <a:pt x="11037" y="4096"/>
                    <a:pt x="11176" y="4118"/>
                    <a:pt x="11313" y="4118"/>
                  </a:cubicBezTo>
                  <a:cubicBezTo>
                    <a:pt x="11851" y="4118"/>
                    <a:pt x="12355" y="3779"/>
                    <a:pt x="12538" y="3243"/>
                  </a:cubicBezTo>
                  <a:cubicBezTo>
                    <a:pt x="12764" y="2583"/>
                    <a:pt x="12415" y="1851"/>
                    <a:pt x="11761" y="1611"/>
                  </a:cubicBezTo>
                  <a:lnTo>
                    <a:pt x="8392" y="374"/>
                  </a:lnTo>
                  <a:cubicBezTo>
                    <a:pt x="7375" y="0"/>
                    <a:pt x="6268" y="35"/>
                    <a:pt x="5277" y="473"/>
                  </a:cubicBezTo>
                  <a:lnTo>
                    <a:pt x="3530" y="1244"/>
                  </a:lnTo>
                  <a:cubicBezTo>
                    <a:pt x="3301" y="896"/>
                    <a:pt x="2846" y="752"/>
                    <a:pt x="2452" y="926"/>
                  </a:cubicBezTo>
                  <a:lnTo>
                    <a:pt x="222" y="1911"/>
                  </a:lnTo>
                  <a:cubicBezTo>
                    <a:pt x="98" y="1965"/>
                    <a:pt x="18" y="2088"/>
                    <a:pt x="17" y="2224"/>
                  </a:cubicBezTo>
                  <a:lnTo>
                    <a:pt x="0" y="8254"/>
                  </a:lnTo>
                  <a:cubicBezTo>
                    <a:pt x="0" y="8374"/>
                    <a:pt x="62" y="8485"/>
                    <a:pt x="163" y="8548"/>
                  </a:cubicBezTo>
                  <a:cubicBezTo>
                    <a:pt x="219" y="8582"/>
                    <a:pt x="281" y="8599"/>
                    <a:pt x="344" y="8599"/>
                  </a:cubicBezTo>
                  <a:cubicBezTo>
                    <a:pt x="397" y="8599"/>
                    <a:pt x="450" y="8587"/>
                    <a:pt x="499" y="8562"/>
                  </a:cubicBezTo>
                  <a:lnTo>
                    <a:pt x="4861" y="6358"/>
                  </a:lnTo>
                  <a:cubicBezTo>
                    <a:pt x="5255" y="6179"/>
                    <a:pt x="5452" y="5740"/>
                    <a:pt x="5338" y="5334"/>
                  </a:cubicBezTo>
                  <a:lnTo>
                    <a:pt x="5378" y="5317"/>
                  </a:lnTo>
                  <a:cubicBezTo>
                    <a:pt x="6102" y="4997"/>
                    <a:pt x="6925" y="5015"/>
                    <a:pt x="7634" y="5368"/>
                  </a:cubicBezTo>
                  <a:lnTo>
                    <a:pt x="9310" y="6200"/>
                  </a:lnTo>
                  <a:cubicBezTo>
                    <a:pt x="10202" y="6644"/>
                    <a:pt x="11238" y="6667"/>
                    <a:pt x="12150" y="6264"/>
                  </a:cubicBezTo>
                  <a:lnTo>
                    <a:pt x="16726" y="4244"/>
                  </a:lnTo>
                  <a:cubicBezTo>
                    <a:pt x="17404" y="3945"/>
                    <a:pt x="17711" y="3150"/>
                    <a:pt x="17412" y="2473"/>
                  </a:cubicBezTo>
                  <a:close/>
                  <a:moveTo>
                    <a:pt x="4574" y="5733"/>
                  </a:moveTo>
                  <a:cubicBezTo>
                    <a:pt x="4569" y="5735"/>
                    <a:pt x="4564" y="5738"/>
                    <a:pt x="4558" y="5741"/>
                  </a:cubicBezTo>
                  <a:lnTo>
                    <a:pt x="690" y="7695"/>
                  </a:lnTo>
                  <a:lnTo>
                    <a:pt x="694" y="6199"/>
                  </a:lnTo>
                  <a:lnTo>
                    <a:pt x="1699" y="5705"/>
                  </a:lnTo>
                  <a:cubicBezTo>
                    <a:pt x="1870" y="5621"/>
                    <a:pt x="1940" y="5415"/>
                    <a:pt x="1857" y="5244"/>
                  </a:cubicBezTo>
                  <a:cubicBezTo>
                    <a:pt x="1773" y="5074"/>
                    <a:pt x="1567" y="5004"/>
                    <a:pt x="1396" y="5087"/>
                  </a:cubicBezTo>
                  <a:lnTo>
                    <a:pt x="696" y="5431"/>
                  </a:lnTo>
                  <a:lnTo>
                    <a:pt x="704" y="2450"/>
                  </a:lnTo>
                  <a:lnTo>
                    <a:pt x="2730" y="1555"/>
                  </a:lnTo>
                  <a:cubicBezTo>
                    <a:pt x="2821" y="1515"/>
                    <a:pt x="2928" y="1557"/>
                    <a:pt x="2968" y="1648"/>
                  </a:cubicBezTo>
                  <a:lnTo>
                    <a:pt x="4578" y="5293"/>
                  </a:lnTo>
                  <a:cubicBezTo>
                    <a:pt x="4578" y="5293"/>
                    <a:pt x="4578" y="5294"/>
                    <a:pt x="4578" y="5294"/>
                  </a:cubicBezTo>
                  <a:lnTo>
                    <a:pt x="4667" y="5494"/>
                  </a:lnTo>
                  <a:cubicBezTo>
                    <a:pt x="4707" y="5586"/>
                    <a:pt x="4666" y="5693"/>
                    <a:pt x="4574" y="57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7" name="Oval 203">
            <a:extLst>
              <a:ext uri="{FF2B5EF4-FFF2-40B4-BE49-F238E27FC236}">
                <a16:creationId xmlns:a16="http://schemas.microsoft.com/office/drawing/2014/main" id="{2E382CF0-438D-44EB-BDE3-677643732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1" y="995363"/>
            <a:ext cx="22225" cy="222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Oval 204">
            <a:extLst>
              <a:ext uri="{FF2B5EF4-FFF2-40B4-BE49-F238E27FC236}">
                <a16:creationId xmlns:a16="http://schemas.microsoft.com/office/drawing/2014/main" id="{25F3C290-96B7-4715-BD88-73DA37342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5651" y="796926"/>
            <a:ext cx="22225" cy="22225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2A6CEC1C-5B6A-459D-A9F9-CA165506ECF0}"/>
              </a:ext>
            </a:extLst>
          </p:cNvPr>
          <p:cNvGrpSpPr/>
          <p:nvPr/>
        </p:nvGrpSpPr>
        <p:grpSpPr>
          <a:xfrm>
            <a:off x="4465638" y="747713"/>
            <a:ext cx="404813" cy="560388"/>
            <a:chOff x="4465638" y="747713"/>
            <a:chExt cx="404813" cy="560388"/>
          </a:xfrm>
        </p:grpSpPr>
        <p:sp>
          <p:nvSpPr>
            <p:cNvPr id="9" name="Oval 206">
              <a:extLst>
                <a:ext uri="{FF2B5EF4-FFF2-40B4-BE49-F238E27FC236}">
                  <a16:creationId xmlns:a16="http://schemas.microsoft.com/office/drawing/2014/main" id="{0FAE70EA-D9B2-4BE2-B196-A655B8FCF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4550" y="1054100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207">
              <a:extLst>
                <a:ext uri="{FF2B5EF4-FFF2-40B4-BE49-F238E27FC236}">
                  <a16:creationId xmlns:a16="http://schemas.microsoft.com/office/drawing/2014/main" id="{273E3F25-FDB5-48E4-9A6C-0093024FB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4550" y="111283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8">
              <a:extLst>
                <a:ext uri="{FF2B5EF4-FFF2-40B4-BE49-F238E27FC236}">
                  <a16:creationId xmlns:a16="http://schemas.microsoft.com/office/drawing/2014/main" id="{23B06789-6C01-4716-B22A-F42797A814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65638" y="747713"/>
              <a:ext cx="404813" cy="560388"/>
            </a:xfrm>
            <a:custGeom>
              <a:avLst/>
              <a:gdLst>
                <a:gd name="T0" fmla="*/ 11222 w 12766"/>
                <a:gd name="T1" fmla="*/ 5313 h 17611"/>
                <a:gd name="T2" fmla="*/ 12766 w 12766"/>
                <a:gd name="T3" fmla="*/ 499 h 17611"/>
                <a:gd name="T4" fmla="*/ 12422 w 12766"/>
                <a:gd name="T5" fmla="*/ 0 h 17611"/>
                <a:gd name="T6" fmla="*/ 0 w 12766"/>
                <a:gd name="T7" fmla="*/ 344 h 17611"/>
                <a:gd name="T8" fmla="*/ 1555 w 12766"/>
                <a:gd name="T9" fmla="*/ 2233 h 17611"/>
                <a:gd name="T10" fmla="*/ 3439 w 12766"/>
                <a:gd name="T11" fmla="*/ 8762 h 17611"/>
                <a:gd name="T12" fmla="*/ 3439 w 12766"/>
                <a:gd name="T13" fmla="*/ 8849 h 17611"/>
                <a:gd name="T14" fmla="*/ 1555 w 12766"/>
                <a:gd name="T15" fmla="*/ 15368 h 17611"/>
                <a:gd name="T16" fmla="*/ 0 w 12766"/>
                <a:gd name="T17" fmla="*/ 17267 h 17611"/>
                <a:gd name="T18" fmla="*/ 12422 w 12766"/>
                <a:gd name="T19" fmla="*/ 17611 h 17611"/>
                <a:gd name="T20" fmla="*/ 12766 w 12766"/>
                <a:gd name="T21" fmla="*/ 16928 h 17611"/>
                <a:gd name="T22" fmla="*/ 11222 w 12766"/>
                <a:gd name="T23" fmla="*/ 12298 h 17611"/>
                <a:gd name="T24" fmla="*/ 9314 w 12766"/>
                <a:gd name="T25" fmla="*/ 8805 h 17611"/>
                <a:gd name="T26" fmla="*/ 11206 w 12766"/>
                <a:gd name="T27" fmla="*/ 16056 h 17611"/>
                <a:gd name="T28" fmla="*/ 688 w 12766"/>
                <a:gd name="T29" fmla="*/ 16923 h 17611"/>
                <a:gd name="T30" fmla="*/ 1899 w 12766"/>
                <a:gd name="T31" fmla="*/ 16056 h 17611"/>
                <a:gd name="T32" fmla="*/ 1901 w 12766"/>
                <a:gd name="T33" fmla="*/ 16056 h 17611"/>
                <a:gd name="T34" fmla="*/ 11206 w 12766"/>
                <a:gd name="T35" fmla="*/ 16056 h 17611"/>
                <a:gd name="T36" fmla="*/ 6388 w 12766"/>
                <a:gd name="T37" fmla="*/ 13867 h 17611"/>
                <a:gd name="T38" fmla="*/ 3366 w 12766"/>
                <a:gd name="T39" fmla="*/ 15368 h 17611"/>
                <a:gd name="T40" fmla="*/ 10534 w 12766"/>
                <a:gd name="T41" fmla="*/ 12298 h 17611"/>
                <a:gd name="T42" fmla="*/ 6542 w 12766"/>
                <a:gd name="T43" fmla="*/ 13175 h 17611"/>
                <a:gd name="T44" fmla="*/ 2243 w 12766"/>
                <a:gd name="T45" fmla="*/ 15157 h 17611"/>
                <a:gd name="T46" fmla="*/ 3811 w 12766"/>
                <a:gd name="T47" fmla="*/ 9428 h 17611"/>
                <a:gd name="T48" fmla="*/ 3811 w 12766"/>
                <a:gd name="T49" fmla="*/ 8183 h 17611"/>
                <a:gd name="T50" fmla="*/ 2243 w 12766"/>
                <a:gd name="T51" fmla="*/ 1959 h 17611"/>
                <a:gd name="T52" fmla="*/ 1905 w 12766"/>
                <a:gd name="T53" fmla="*/ 1555 h 17611"/>
                <a:gd name="T54" fmla="*/ 705 w 12766"/>
                <a:gd name="T55" fmla="*/ 688 h 17611"/>
                <a:gd name="T56" fmla="*/ 11022 w 12766"/>
                <a:gd name="T57" fmla="*/ 1555 h 17611"/>
                <a:gd name="T58" fmla="*/ 4740 w 12766"/>
                <a:gd name="T59" fmla="*/ 1899 h 17611"/>
                <a:gd name="T60" fmla="*/ 10534 w 12766"/>
                <a:gd name="T61" fmla="*/ 2243 h 17611"/>
                <a:gd name="T62" fmla="*/ 8966 w 12766"/>
                <a:gd name="T63" fmla="*/ 8183 h 17611"/>
                <a:gd name="T64" fmla="*/ 8966 w 12766"/>
                <a:gd name="T65" fmla="*/ 9428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66" h="17611">
                  <a:moveTo>
                    <a:pt x="9339" y="8762"/>
                  </a:moveTo>
                  <a:cubicBezTo>
                    <a:pt x="10518" y="8003"/>
                    <a:pt x="11222" y="6714"/>
                    <a:pt x="11222" y="5313"/>
                  </a:cubicBezTo>
                  <a:lnTo>
                    <a:pt x="11222" y="2231"/>
                  </a:lnTo>
                  <a:cubicBezTo>
                    <a:pt x="12090" y="2131"/>
                    <a:pt x="12766" y="1393"/>
                    <a:pt x="12766" y="499"/>
                  </a:cubicBezTo>
                  <a:lnTo>
                    <a:pt x="12766" y="344"/>
                  </a:lnTo>
                  <a:cubicBezTo>
                    <a:pt x="12766" y="154"/>
                    <a:pt x="12612" y="0"/>
                    <a:pt x="12422" y="0"/>
                  </a:cubicBez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lnTo>
                    <a:pt x="0" y="499"/>
                  </a:lnTo>
                  <a:cubicBezTo>
                    <a:pt x="0" y="1397"/>
                    <a:pt x="682" y="2138"/>
                    <a:pt x="1555" y="2233"/>
                  </a:cubicBezTo>
                  <a:lnTo>
                    <a:pt x="1555" y="5313"/>
                  </a:lnTo>
                  <a:cubicBezTo>
                    <a:pt x="1555" y="6714"/>
                    <a:pt x="2259" y="8003"/>
                    <a:pt x="3439" y="8762"/>
                  </a:cubicBezTo>
                  <a:cubicBezTo>
                    <a:pt x="3455" y="8772"/>
                    <a:pt x="3463" y="8787"/>
                    <a:pt x="3463" y="8805"/>
                  </a:cubicBezTo>
                  <a:cubicBezTo>
                    <a:pt x="3463" y="8824"/>
                    <a:pt x="3455" y="8839"/>
                    <a:pt x="3439" y="8849"/>
                  </a:cubicBezTo>
                  <a:cubicBezTo>
                    <a:pt x="2259" y="9608"/>
                    <a:pt x="1555" y="10897"/>
                    <a:pt x="1555" y="12298"/>
                  </a:cubicBezTo>
                  <a:lnTo>
                    <a:pt x="1555" y="15368"/>
                  </a:lnTo>
                  <a:cubicBezTo>
                    <a:pt x="697" y="15371"/>
                    <a:pt x="0" y="16069"/>
                    <a:pt x="0" y="16928"/>
                  </a:cubicBezTo>
                  <a:lnTo>
                    <a:pt x="0" y="17267"/>
                  </a:lnTo>
                  <a:cubicBezTo>
                    <a:pt x="0" y="17457"/>
                    <a:pt x="154" y="17611"/>
                    <a:pt x="344" y="17611"/>
                  </a:cubicBezTo>
                  <a:lnTo>
                    <a:pt x="12422" y="17611"/>
                  </a:lnTo>
                  <a:cubicBezTo>
                    <a:pt x="12612" y="17611"/>
                    <a:pt x="12766" y="17457"/>
                    <a:pt x="12766" y="17267"/>
                  </a:cubicBezTo>
                  <a:lnTo>
                    <a:pt x="12766" y="16928"/>
                  </a:lnTo>
                  <a:cubicBezTo>
                    <a:pt x="12766" y="16073"/>
                    <a:pt x="12075" y="15377"/>
                    <a:pt x="11222" y="15368"/>
                  </a:cubicBezTo>
                  <a:lnTo>
                    <a:pt x="11222" y="12298"/>
                  </a:lnTo>
                  <a:cubicBezTo>
                    <a:pt x="11222" y="10897"/>
                    <a:pt x="10518" y="9608"/>
                    <a:pt x="9339" y="8849"/>
                  </a:cubicBezTo>
                  <a:cubicBezTo>
                    <a:pt x="9322" y="8839"/>
                    <a:pt x="9314" y="8824"/>
                    <a:pt x="9314" y="8805"/>
                  </a:cubicBezTo>
                  <a:cubicBezTo>
                    <a:pt x="9314" y="8787"/>
                    <a:pt x="9322" y="8772"/>
                    <a:pt x="9339" y="8762"/>
                  </a:cubicBezTo>
                  <a:close/>
                  <a:moveTo>
                    <a:pt x="11206" y="16056"/>
                  </a:moveTo>
                  <a:cubicBezTo>
                    <a:pt x="11685" y="16056"/>
                    <a:pt x="12076" y="16444"/>
                    <a:pt x="12078" y="16923"/>
                  </a:cubicBezTo>
                  <a:lnTo>
                    <a:pt x="688" y="16923"/>
                  </a:lnTo>
                  <a:cubicBezTo>
                    <a:pt x="691" y="16444"/>
                    <a:pt x="1081" y="16056"/>
                    <a:pt x="1560" y="16056"/>
                  </a:cubicBezTo>
                  <a:lnTo>
                    <a:pt x="1899" y="16056"/>
                  </a:lnTo>
                  <a:cubicBezTo>
                    <a:pt x="1899" y="16056"/>
                    <a:pt x="1899" y="16056"/>
                    <a:pt x="1900" y="16056"/>
                  </a:cubicBezTo>
                  <a:cubicBezTo>
                    <a:pt x="1900" y="16056"/>
                    <a:pt x="1900" y="16056"/>
                    <a:pt x="1901" y="16056"/>
                  </a:cubicBezTo>
                  <a:lnTo>
                    <a:pt x="10878" y="16056"/>
                  </a:lnTo>
                  <a:lnTo>
                    <a:pt x="11206" y="16056"/>
                  </a:lnTo>
                  <a:close/>
                  <a:moveTo>
                    <a:pt x="3366" y="15368"/>
                  </a:moveTo>
                  <a:lnTo>
                    <a:pt x="6388" y="13867"/>
                  </a:lnTo>
                  <a:lnTo>
                    <a:pt x="9404" y="15368"/>
                  </a:lnTo>
                  <a:lnTo>
                    <a:pt x="3366" y="15368"/>
                  </a:lnTo>
                  <a:close/>
                  <a:moveTo>
                    <a:pt x="8966" y="9428"/>
                  </a:moveTo>
                  <a:cubicBezTo>
                    <a:pt x="9948" y="10059"/>
                    <a:pt x="10534" y="11132"/>
                    <a:pt x="10534" y="12298"/>
                  </a:cubicBezTo>
                  <a:lnTo>
                    <a:pt x="10534" y="15162"/>
                  </a:lnTo>
                  <a:lnTo>
                    <a:pt x="6542" y="13175"/>
                  </a:lnTo>
                  <a:cubicBezTo>
                    <a:pt x="6446" y="13127"/>
                    <a:pt x="6332" y="13127"/>
                    <a:pt x="6236" y="13175"/>
                  </a:cubicBezTo>
                  <a:lnTo>
                    <a:pt x="2243" y="15157"/>
                  </a:lnTo>
                  <a:lnTo>
                    <a:pt x="2243" y="12297"/>
                  </a:lnTo>
                  <a:cubicBezTo>
                    <a:pt x="2243" y="11132"/>
                    <a:pt x="2829" y="10059"/>
                    <a:pt x="3811" y="9428"/>
                  </a:cubicBezTo>
                  <a:cubicBezTo>
                    <a:pt x="4024" y="9291"/>
                    <a:pt x="4151" y="9058"/>
                    <a:pt x="4151" y="8805"/>
                  </a:cubicBezTo>
                  <a:cubicBezTo>
                    <a:pt x="4151" y="8553"/>
                    <a:pt x="4024" y="8320"/>
                    <a:pt x="3811" y="8183"/>
                  </a:cubicBezTo>
                  <a:cubicBezTo>
                    <a:pt x="2829" y="7552"/>
                    <a:pt x="2243" y="6479"/>
                    <a:pt x="2243" y="5313"/>
                  </a:cubicBezTo>
                  <a:lnTo>
                    <a:pt x="2243" y="1959"/>
                  </a:lnTo>
                  <a:cubicBezTo>
                    <a:pt x="2247" y="1939"/>
                    <a:pt x="2249" y="1919"/>
                    <a:pt x="2249" y="1899"/>
                  </a:cubicBezTo>
                  <a:cubicBezTo>
                    <a:pt x="2249" y="1709"/>
                    <a:pt x="2095" y="1555"/>
                    <a:pt x="1905" y="1555"/>
                  </a:cubicBezTo>
                  <a:lnTo>
                    <a:pt x="1744" y="1555"/>
                  </a:lnTo>
                  <a:cubicBezTo>
                    <a:pt x="1227" y="1555"/>
                    <a:pt x="795" y="1180"/>
                    <a:pt x="705" y="688"/>
                  </a:cubicBezTo>
                  <a:lnTo>
                    <a:pt x="12061" y="688"/>
                  </a:lnTo>
                  <a:cubicBezTo>
                    <a:pt x="11972" y="1180"/>
                    <a:pt x="11540" y="1555"/>
                    <a:pt x="11022" y="1555"/>
                  </a:cubicBezTo>
                  <a:lnTo>
                    <a:pt x="5084" y="1555"/>
                  </a:lnTo>
                  <a:cubicBezTo>
                    <a:pt x="4894" y="1555"/>
                    <a:pt x="4740" y="1709"/>
                    <a:pt x="4740" y="1899"/>
                  </a:cubicBezTo>
                  <a:cubicBezTo>
                    <a:pt x="4740" y="2089"/>
                    <a:pt x="4894" y="2243"/>
                    <a:pt x="5084" y="2243"/>
                  </a:cubicBezTo>
                  <a:lnTo>
                    <a:pt x="10534" y="2243"/>
                  </a:lnTo>
                  <a:lnTo>
                    <a:pt x="10534" y="5313"/>
                  </a:lnTo>
                  <a:cubicBezTo>
                    <a:pt x="10534" y="6479"/>
                    <a:pt x="9948" y="7552"/>
                    <a:pt x="8966" y="8183"/>
                  </a:cubicBezTo>
                  <a:cubicBezTo>
                    <a:pt x="8754" y="8320"/>
                    <a:pt x="8626" y="8553"/>
                    <a:pt x="8626" y="8805"/>
                  </a:cubicBezTo>
                  <a:cubicBezTo>
                    <a:pt x="8626" y="9058"/>
                    <a:pt x="8753" y="9291"/>
                    <a:pt x="8966" y="94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09">
              <a:extLst>
                <a:ext uri="{FF2B5EF4-FFF2-40B4-BE49-F238E27FC236}">
                  <a16:creationId xmlns:a16="http://schemas.microsoft.com/office/drawing/2014/main" id="{95661017-5BEF-490B-9BD6-15C4DC7FB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475" y="920750"/>
              <a:ext cx="206375" cy="46038"/>
            </a:xfrm>
            <a:custGeom>
              <a:avLst/>
              <a:gdLst>
                <a:gd name="T0" fmla="*/ 6138 w 6482"/>
                <a:gd name="T1" fmla="*/ 0 h 1445"/>
                <a:gd name="T2" fmla="*/ 4068 w 6482"/>
                <a:gd name="T3" fmla="*/ 0 h 1445"/>
                <a:gd name="T4" fmla="*/ 3276 w 6482"/>
                <a:gd name="T5" fmla="*/ 295 h 1445"/>
                <a:gd name="T6" fmla="*/ 2414 w 6482"/>
                <a:gd name="T7" fmla="*/ 0 h 1445"/>
                <a:gd name="T8" fmla="*/ 344 w 6482"/>
                <a:gd name="T9" fmla="*/ 0 h 1445"/>
                <a:gd name="T10" fmla="*/ 0 w 6482"/>
                <a:gd name="T11" fmla="*/ 344 h 1445"/>
                <a:gd name="T12" fmla="*/ 344 w 6482"/>
                <a:gd name="T13" fmla="*/ 688 h 1445"/>
                <a:gd name="T14" fmla="*/ 2414 w 6482"/>
                <a:gd name="T15" fmla="*/ 688 h 1445"/>
                <a:gd name="T16" fmla="*/ 2953 w 6482"/>
                <a:gd name="T17" fmla="*/ 1105 h 1445"/>
                <a:gd name="T18" fmla="*/ 2954 w 6482"/>
                <a:gd name="T19" fmla="*/ 1109 h 1445"/>
                <a:gd name="T20" fmla="*/ 3297 w 6482"/>
                <a:gd name="T21" fmla="*/ 1445 h 1445"/>
                <a:gd name="T22" fmla="*/ 3302 w 6482"/>
                <a:gd name="T23" fmla="*/ 1445 h 1445"/>
                <a:gd name="T24" fmla="*/ 3641 w 6482"/>
                <a:gd name="T25" fmla="*/ 1101 h 1445"/>
                <a:gd name="T26" fmla="*/ 3641 w 6482"/>
                <a:gd name="T27" fmla="*/ 1094 h 1445"/>
                <a:gd name="T28" fmla="*/ 4069 w 6482"/>
                <a:gd name="T29" fmla="*/ 688 h 1445"/>
                <a:gd name="T30" fmla="*/ 6138 w 6482"/>
                <a:gd name="T31" fmla="*/ 688 h 1445"/>
                <a:gd name="T32" fmla="*/ 6482 w 6482"/>
                <a:gd name="T33" fmla="*/ 344 h 1445"/>
                <a:gd name="T34" fmla="*/ 6138 w 6482"/>
                <a:gd name="T35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82" h="1445">
                  <a:moveTo>
                    <a:pt x="6138" y="0"/>
                  </a:moveTo>
                  <a:lnTo>
                    <a:pt x="4068" y="0"/>
                  </a:lnTo>
                  <a:cubicBezTo>
                    <a:pt x="3666" y="0"/>
                    <a:pt x="3417" y="157"/>
                    <a:pt x="3276" y="295"/>
                  </a:cubicBezTo>
                  <a:cubicBezTo>
                    <a:pt x="3082" y="121"/>
                    <a:pt x="2801" y="0"/>
                    <a:pt x="2414" y="0"/>
                  </a:cubicBez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cubicBezTo>
                    <a:pt x="0" y="534"/>
                    <a:pt x="154" y="688"/>
                    <a:pt x="344" y="688"/>
                  </a:cubicBezTo>
                  <a:lnTo>
                    <a:pt x="2414" y="688"/>
                  </a:lnTo>
                  <a:cubicBezTo>
                    <a:pt x="2888" y="688"/>
                    <a:pt x="2949" y="979"/>
                    <a:pt x="2953" y="1105"/>
                  </a:cubicBezTo>
                  <a:cubicBezTo>
                    <a:pt x="2953" y="1107"/>
                    <a:pt x="2953" y="1108"/>
                    <a:pt x="2954" y="1109"/>
                  </a:cubicBezTo>
                  <a:cubicBezTo>
                    <a:pt x="2958" y="1296"/>
                    <a:pt x="3111" y="1445"/>
                    <a:pt x="3297" y="1445"/>
                  </a:cubicBezTo>
                  <a:cubicBezTo>
                    <a:pt x="3299" y="1445"/>
                    <a:pt x="3300" y="1445"/>
                    <a:pt x="3302" y="1445"/>
                  </a:cubicBezTo>
                  <a:cubicBezTo>
                    <a:pt x="3490" y="1443"/>
                    <a:pt x="3641" y="1289"/>
                    <a:pt x="3641" y="1101"/>
                  </a:cubicBezTo>
                  <a:cubicBezTo>
                    <a:pt x="3641" y="1099"/>
                    <a:pt x="3641" y="1096"/>
                    <a:pt x="3641" y="1094"/>
                  </a:cubicBezTo>
                  <a:cubicBezTo>
                    <a:pt x="3642" y="941"/>
                    <a:pt x="3699" y="688"/>
                    <a:pt x="4069" y="688"/>
                  </a:cubicBezTo>
                  <a:lnTo>
                    <a:pt x="6138" y="688"/>
                  </a:lnTo>
                  <a:cubicBezTo>
                    <a:pt x="6328" y="688"/>
                    <a:pt x="6482" y="534"/>
                    <a:pt x="6482" y="344"/>
                  </a:cubicBezTo>
                  <a:cubicBezTo>
                    <a:pt x="6482" y="154"/>
                    <a:pt x="6328" y="0"/>
                    <a:pt x="613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8C56F9CB-1B6B-4FFF-AE6D-60D31AA4B97F}"/>
              </a:ext>
            </a:extLst>
          </p:cNvPr>
          <p:cNvGrpSpPr/>
          <p:nvPr/>
        </p:nvGrpSpPr>
        <p:grpSpPr>
          <a:xfrm>
            <a:off x="5300663" y="747713"/>
            <a:ext cx="555625" cy="560388"/>
            <a:chOff x="5300663" y="747713"/>
            <a:chExt cx="555625" cy="560388"/>
          </a:xfrm>
        </p:grpSpPr>
        <p:sp>
          <p:nvSpPr>
            <p:cNvPr id="13" name="Freeform 210">
              <a:extLst>
                <a:ext uri="{FF2B5EF4-FFF2-40B4-BE49-F238E27FC236}">
                  <a16:creationId xmlns:a16="http://schemas.microsoft.com/office/drawing/2014/main" id="{F2C73732-F961-4AC1-8723-296462A862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0663" y="747713"/>
              <a:ext cx="555625" cy="560388"/>
            </a:xfrm>
            <a:custGeom>
              <a:avLst/>
              <a:gdLst>
                <a:gd name="T0" fmla="*/ 10224 w 17480"/>
                <a:gd name="T1" fmla="*/ 14783 h 17611"/>
                <a:gd name="T2" fmla="*/ 9307 w 17480"/>
                <a:gd name="T3" fmla="*/ 15700 h 17611"/>
                <a:gd name="T4" fmla="*/ 7591 w 17480"/>
                <a:gd name="T5" fmla="*/ 15127 h 17611"/>
                <a:gd name="T6" fmla="*/ 1877 w 17480"/>
                <a:gd name="T7" fmla="*/ 14783 h 17611"/>
                <a:gd name="T8" fmla="*/ 2594 w 17480"/>
                <a:gd name="T9" fmla="*/ 5228 h 17611"/>
                <a:gd name="T10" fmla="*/ 6887 w 17480"/>
                <a:gd name="T11" fmla="*/ 5258 h 17611"/>
                <a:gd name="T12" fmla="*/ 6165 w 17480"/>
                <a:gd name="T13" fmla="*/ 5940 h 17611"/>
                <a:gd name="T14" fmla="*/ 5196 w 17480"/>
                <a:gd name="T15" fmla="*/ 9814 h 17611"/>
                <a:gd name="T16" fmla="*/ 5540 w 17480"/>
                <a:gd name="T17" fmla="*/ 10158 h 17611"/>
                <a:gd name="T18" fmla="*/ 7276 w 17480"/>
                <a:gd name="T19" fmla="*/ 8712 h 17611"/>
                <a:gd name="T20" fmla="*/ 8719 w 17480"/>
                <a:gd name="T21" fmla="*/ 9050 h 17611"/>
                <a:gd name="T22" fmla="*/ 9994 w 17480"/>
                <a:gd name="T23" fmla="*/ 8868 h 17611"/>
                <a:gd name="T24" fmla="*/ 11709 w 17480"/>
                <a:gd name="T25" fmla="*/ 10070 h 17611"/>
                <a:gd name="T26" fmla="*/ 12080 w 17480"/>
                <a:gd name="T27" fmla="*/ 10129 h 17611"/>
                <a:gd name="T28" fmla="*/ 12284 w 17480"/>
                <a:gd name="T29" fmla="*/ 8279 h 17611"/>
                <a:gd name="T30" fmla="*/ 10654 w 17480"/>
                <a:gd name="T31" fmla="*/ 5279 h 17611"/>
                <a:gd name="T32" fmla="*/ 14886 w 17480"/>
                <a:gd name="T33" fmla="*/ 5228 h 17611"/>
                <a:gd name="T34" fmla="*/ 15603 w 17480"/>
                <a:gd name="T35" fmla="*/ 12251 h 17611"/>
                <a:gd name="T36" fmla="*/ 16291 w 17480"/>
                <a:gd name="T37" fmla="*/ 12251 h 17611"/>
                <a:gd name="T38" fmla="*/ 14886 w 17480"/>
                <a:gd name="T39" fmla="*/ 4540 h 17611"/>
                <a:gd name="T40" fmla="*/ 9274 w 17480"/>
                <a:gd name="T41" fmla="*/ 259 h 17611"/>
                <a:gd name="T42" fmla="*/ 8779 w 17480"/>
                <a:gd name="T43" fmla="*/ 0 h 17611"/>
                <a:gd name="T44" fmla="*/ 8338 w 17480"/>
                <a:gd name="T45" fmla="*/ 199 h 17611"/>
                <a:gd name="T46" fmla="*/ 6815 w 17480"/>
                <a:gd name="T47" fmla="*/ 4540 h 17611"/>
                <a:gd name="T48" fmla="*/ 1189 w 17480"/>
                <a:gd name="T49" fmla="*/ 5945 h 17611"/>
                <a:gd name="T50" fmla="*/ 344 w 17480"/>
                <a:gd name="T51" fmla="*/ 14783 h 17611"/>
                <a:gd name="T52" fmla="*/ 0 w 17480"/>
                <a:gd name="T53" fmla="*/ 15664 h 17611"/>
                <a:gd name="T54" fmla="*/ 15532 w 17480"/>
                <a:gd name="T55" fmla="*/ 17611 h 17611"/>
                <a:gd name="T56" fmla="*/ 17480 w 17480"/>
                <a:gd name="T57" fmla="*/ 15127 h 17611"/>
                <a:gd name="T58" fmla="*/ 10381 w 17480"/>
                <a:gd name="T59" fmla="*/ 7445 h 17611"/>
                <a:gd name="T60" fmla="*/ 10829 w 17480"/>
                <a:gd name="T61" fmla="*/ 6426 h 17611"/>
                <a:gd name="T62" fmla="*/ 11596 w 17480"/>
                <a:gd name="T63" fmla="*/ 9041 h 17611"/>
                <a:gd name="T64" fmla="*/ 10381 w 17480"/>
                <a:gd name="T65" fmla="*/ 7445 h 17611"/>
                <a:gd name="T66" fmla="*/ 8780 w 17480"/>
                <a:gd name="T67" fmla="*/ 739 h 17611"/>
                <a:gd name="T68" fmla="*/ 9951 w 17480"/>
                <a:gd name="T69" fmla="*/ 5359 h 17611"/>
                <a:gd name="T70" fmla="*/ 9619 w 17480"/>
                <a:gd name="T71" fmla="*/ 7986 h 17611"/>
                <a:gd name="T72" fmla="*/ 9584 w 17480"/>
                <a:gd name="T73" fmla="*/ 8265 h 17611"/>
                <a:gd name="T74" fmla="*/ 8722 w 17480"/>
                <a:gd name="T75" fmla="*/ 8362 h 17611"/>
                <a:gd name="T76" fmla="*/ 7619 w 17480"/>
                <a:gd name="T77" fmla="*/ 5651 h 17611"/>
                <a:gd name="T78" fmla="*/ 7588 w 17480"/>
                <a:gd name="T79" fmla="*/ 5356 h 17611"/>
                <a:gd name="T80" fmla="*/ 8741 w 17480"/>
                <a:gd name="T81" fmla="*/ 783 h 17611"/>
                <a:gd name="T82" fmla="*/ 5884 w 17480"/>
                <a:gd name="T83" fmla="*/ 9041 h 17611"/>
                <a:gd name="T84" fmla="*/ 6648 w 17480"/>
                <a:gd name="T85" fmla="*/ 6430 h 17611"/>
                <a:gd name="T86" fmla="*/ 7159 w 17480"/>
                <a:gd name="T87" fmla="*/ 7890 h 17611"/>
                <a:gd name="T88" fmla="*/ 1948 w 17480"/>
                <a:gd name="T89" fmla="*/ 16923 h 17611"/>
                <a:gd name="T90" fmla="*/ 688 w 17480"/>
                <a:gd name="T91" fmla="*/ 15471 h 17611"/>
                <a:gd name="T92" fmla="*/ 8164 w 17480"/>
                <a:gd name="T93" fmla="*/ 16388 h 17611"/>
                <a:gd name="T94" fmla="*/ 10520 w 17480"/>
                <a:gd name="T95" fmla="*/ 15471 h 17611"/>
                <a:gd name="T96" fmla="*/ 16792 w 17480"/>
                <a:gd name="T97" fmla="*/ 15664 h 17611"/>
                <a:gd name="T98" fmla="*/ 15532 w 17480"/>
                <a:gd name="T99" fmla="*/ 16923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480" h="17611">
                  <a:moveTo>
                    <a:pt x="17136" y="14783"/>
                  </a:moveTo>
                  <a:lnTo>
                    <a:pt x="10224" y="14783"/>
                  </a:lnTo>
                  <a:cubicBezTo>
                    <a:pt x="10034" y="14783"/>
                    <a:pt x="9880" y="14937"/>
                    <a:pt x="9880" y="15127"/>
                  </a:cubicBezTo>
                  <a:cubicBezTo>
                    <a:pt x="9880" y="15443"/>
                    <a:pt x="9623" y="15700"/>
                    <a:pt x="9307" y="15700"/>
                  </a:cubicBezTo>
                  <a:lnTo>
                    <a:pt x="8164" y="15700"/>
                  </a:lnTo>
                  <a:cubicBezTo>
                    <a:pt x="7848" y="15700"/>
                    <a:pt x="7591" y="15443"/>
                    <a:pt x="7591" y="15127"/>
                  </a:cubicBezTo>
                  <a:cubicBezTo>
                    <a:pt x="7591" y="14937"/>
                    <a:pt x="7437" y="14783"/>
                    <a:pt x="7247" y="14783"/>
                  </a:cubicBezTo>
                  <a:lnTo>
                    <a:pt x="1877" y="14783"/>
                  </a:lnTo>
                  <a:lnTo>
                    <a:pt x="1877" y="5945"/>
                  </a:lnTo>
                  <a:cubicBezTo>
                    <a:pt x="1877" y="5550"/>
                    <a:pt x="2199" y="5228"/>
                    <a:pt x="2594" y="5228"/>
                  </a:cubicBezTo>
                  <a:lnTo>
                    <a:pt x="6883" y="5228"/>
                  </a:lnTo>
                  <a:lnTo>
                    <a:pt x="6887" y="5258"/>
                  </a:lnTo>
                  <a:lnTo>
                    <a:pt x="6172" y="5933"/>
                  </a:lnTo>
                  <a:cubicBezTo>
                    <a:pt x="6170" y="5935"/>
                    <a:pt x="6167" y="5937"/>
                    <a:pt x="6165" y="5940"/>
                  </a:cubicBezTo>
                  <a:cubicBezTo>
                    <a:pt x="5540" y="6565"/>
                    <a:pt x="5196" y="7395"/>
                    <a:pt x="5196" y="8278"/>
                  </a:cubicBezTo>
                  <a:lnTo>
                    <a:pt x="5196" y="9814"/>
                  </a:lnTo>
                  <a:cubicBezTo>
                    <a:pt x="5196" y="9950"/>
                    <a:pt x="5276" y="10073"/>
                    <a:pt x="5400" y="10129"/>
                  </a:cubicBezTo>
                  <a:cubicBezTo>
                    <a:pt x="5445" y="10149"/>
                    <a:pt x="5493" y="10158"/>
                    <a:pt x="5540" y="10158"/>
                  </a:cubicBezTo>
                  <a:cubicBezTo>
                    <a:pt x="5624" y="10158"/>
                    <a:pt x="5706" y="10128"/>
                    <a:pt x="5771" y="10070"/>
                  </a:cubicBezTo>
                  <a:lnTo>
                    <a:pt x="7276" y="8712"/>
                  </a:lnTo>
                  <a:cubicBezTo>
                    <a:pt x="7319" y="8786"/>
                    <a:pt x="7389" y="8843"/>
                    <a:pt x="7475" y="8868"/>
                  </a:cubicBezTo>
                  <a:cubicBezTo>
                    <a:pt x="7879" y="8988"/>
                    <a:pt x="8298" y="9049"/>
                    <a:pt x="8719" y="9050"/>
                  </a:cubicBezTo>
                  <a:cubicBezTo>
                    <a:pt x="8724" y="9050"/>
                    <a:pt x="8729" y="9050"/>
                    <a:pt x="8734" y="9050"/>
                  </a:cubicBezTo>
                  <a:cubicBezTo>
                    <a:pt x="9161" y="9050"/>
                    <a:pt x="9585" y="8989"/>
                    <a:pt x="9994" y="8868"/>
                  </a:cubicBezTo>
                  <a:cubicBezTo>
                    <a:pt x="10082" y="8842"/>
                    <a:pt x="10153" y="8782"/>
                    <a:pt x="10196" y="8705"/>
                  </a:cubicBezTo>
                  <a:lnTo>
                    <a:pt x="11709" y="10070"/>
                  </a:lnTo>
                  <a:cubicBezTo>
                    <a:pt x="11774" y="10128"/>
                    <a:pt x="11856" y="10158"/>
                    <a:pt x="11940" y="10158"/>
                  </a:cubicBezTo>
                  <a:cubicBezTo>
                    <a:pt x="11987" y="10158"/>
                    <a:pt x="12035" y="10149"/>
                    <a:pt x="12080" y="10129"/>
                  </a:cubicBezTo>
                  <a:cubicBezTo>
                    <a:pt x="12204" y="10074"/>
                    <a:pt x="12284" y="9950"/>
                    <a:pt x="12284" y="9815"/>
                  </a:cubicBezTo>
                  <a:lnTo>
                    <a:pt x="12284" y="8279"/>
                  </a:lnTo>
                  <a:cubicBezTo>
                    <a:pt x="12284" y="7395"/>
                    <a:pt x="11940" y="6565"/>
                    <a:pt x="11315" y="5940"/>
                  </a:cubicBezTo>
                  <a:lnTo>
                    <a:pt x="10654" y="5279"/>
                  </a:lnTo>
                  <a:lnTo>
                    <a:pt x="10661" y="5228"/>
                  </a:lnTo>
                  <a:lnTo>
                    <a:pt x="14886" y="5228"/>
                  </a:lnTo>
                  <a:cubicBezTo>
                    <a:pt x="15281" y="5228"/>
                    <a:pt x="15603" y="5550"/>
                    <a:pt x="15603" y="5945"/>
                  </a:cubicBezTo>
                  <a:lnTo>
                    <a:pt x="15603" y="12251"/>
                  </a:lnTo>
                  <a:cubicBezTo>
                    <a:pt x="15603" y="12441"/>
                    <a:pt x="15757" y="12595"/>
                    <a:pt x="15947" y="12595"/>
                  </a:cubicBezTo>
                  <a:cubicBezTo>
                    <a:pt x="16137" y="12595"/>
                    <a:pt x="16291" y="12441"/>
                    <a:pt x="16291" y="12251"/>
                  </a:cubicBezTo>
                  <a:lnTo>
                    <a:pt x="16291" y="5945"/>
                  </a:lnTo>
                  <a:cubicBezTo>
                    <a:pt x="16291" y="5170"/>
                    <a:pt x="15661" y="4540"/>
                    <a:pt x="14886" y="4540"/>
                  </a:cubicBezTo>
                  <a:lnTo>
                    <a:pt x="10740" y="4540"/>
                  </a:lnTo>
                  <a:cubicBezTo>
                    <a:pt x="10861" y="2975"/>
                    <a:pt x="10335" y="1429"/>
                    <a:pt x="9274" y="259"/>
                  </a:cubicBezTo>
                  <a:lnTo>
                    <a:pt x="9214" y="193"/>
                  </a:lnTo>
                  <a:cubicBezTo>
                    <a:pt x="9103" y="70"/>
                    <a:pt x="8944" y="0"/>
                    <a:pt x="8779" y="0"/>
                  </a:cubicBezTo>
                  <a:cubicBezTo>
                    <a:pt x="8778" y="0"/>
                    <a:pt x="8776" y="0"/>
                    <a:pt x="8775" y="0"/>
                  </a:cubicBezTo>
                  <a:cubicBezTo>
                    <a:pt x="8608" y="1"/>
                    <a:pt x="8449" y="74"/>
                    <a:pt x="8338" y="199"/>
                  </a:cubicBezTo>
                  <a:lnTo>
                    <a:pt x="8224" y="329"/>
                  </a:lnTo>
                  <a:cubicBezTo>
                    <a:pt x="7208" y="1483"/>
                    <a:pt x="6699" y="3010"/>
                    <a:pt x="6815" y="4540"/>
                  </a:cubicBezTo>
                  <a:lnTo>
                    <a:pt x="2594" y="4540"/>
                  </a:lnTo>
                  <a:cubicBezTo>
                    <a:pt x="1819" y="4540"/>
                    <a:pt x="1189" y="5170"/>
                    <a:pt x="1189" y="5945"/>
                  </a:cubicBezTo>
                  <a:lnTo>
                    <a:pt x="1189" y="14783"/>
                  </a:lnTo>
                  <a:lnTo>
                    <a:pt x="344" y="14783"/>
                  </a:lnTo>
                  <a:cubicBezTo>
                    <a:pt x="154" y="14783"/>
                    <a:pt x="0" y="14937"/>
                    <a:pt x="0" y="15127"/>
                  </a:cubicBezTo>
                  <a:lnTo>
                    <a:pt x="0" y="15664"/>
                  </a:lnTo>
                  <a:cubicBezTo>
                    <a:pt x="0" y="16737"/>
                    <a:pt x="874" y="17611"/>
                    <a:pt x="1948" y="17611"/>
                  </a:cubicBezTo>
                  <a:lnTo>
                    <a:pt x="15532" y="17611"/>
                  </a:lnTo>
                  <a:cubicBezTo>
                    <a:pt x="16606" y="17611"/>
                    <a:pt x="17480" y="16737"/>
                    <a:pt x="17480" y="15664"/>
                  </a:cubicBezTo>
                  <a:lnTo>
                    <a:pt x="17480" y="15127"/>
                  </a:lnTo>
                  <a:cubicBezTo>
                    <a:pt x="17480" y="14937"/>
                    <a:pt x="17326" y="14783"/>
                    <a:pt x="17136" y="14783"/>
                  </a:cubicBezTo>
                  <a:close/>
                  <a:moveTo>
                    <a:pt x="10381" y="7445"/>
                  </a:moveTo>
                  <a:lnTo>
                    <a:pt x="10545" y="6143"/>
                  </a:lnTo>
                  <a:lnTo>
                    <a:pt x="10829" y="6426"/>
                  </a:lnTo>
                  <a:cubicBezTo>
                    <a:pt x="11323" y="6921"/>
                    <a:pt x="11596" y="7579"/>
                    <a:pt x="11596" y="8279"/>
                  </a:cubicBezTo>
                  <a:lnTo>
                    <a:pt x="11596" y="9041"/>
                  </a:lnTo>
                  <a:lnTo>
                    <a:pt x="10324" y="7894"/>
                  </a:lnTo>
                  <a:lnTo>
                    <a:pt x="10381" y="7445"/>
                  </a:lnTo>
                  <a:close/>
                  <a:moveTo>
                    <a:pt x="8741" y="783"/>
                  </a:moveTo>
                  <a:lnTo>
                    <a:pt x="8780" y="739"/>
                  </a:lnTo>
                  <a:cubicBezTo>
                    <a:pt x="9757" y="1826"/>
                    <a:pt x="10213" y="3281"/>
                    <a:pt x="10030" y="4732"/>
                  </a:cubicBezTo>
                  <a:lnTo>
                    <a:pt x="9951" y="5359"/>
                  </a:lnTo>
                  <a:cubicBezTo>
                    <a:pt x="9951" y="5360"/>
                    <a:pt x="9951" y="5360"/>
                    <a:pt x="9950" y="5360"/>
                  </a:cubicBezTo>
                  <a:lnTo>
                    <a:pt x="9619" y="7986"/>
                  </a:lnTo>
                  <a:cubicBezTo>
                    <a:pt x="9619" y="7986"/>
                    <a:pt x="9619" y="7986"/>
                    <a:pt x="9619" y="7986"/>
                  </a:cubicBezTo>
                  <a:lnTo>
                    <a:pt x="9584" y="8265"/>
                  </a:lnTo>
                  <a:cubicBezTo>
                    <a:pt x="9306" y="8330"/>
                    <a:pt x="9021" y="8362"/>
                    <a:pt x="8734" y="8362"/>
                  </a:cubicBezTo>
                  <a:cubicBezTo>
                    <a:pt x="8730" y="8362"/>
                    <a:pt x="8726" y="8362"/>
                    <a:pt x="8722" y="8362"/>
                  </a:cubicBezTo>
                  <a:cubicBezTo>
                    <a:pt x="8441" y="8361"/>
                    <a:pt x="8162" y="8329"/>
                    <a:pt x="7890" y="8266"/>
                  </a:cubicBezTo>
                  <a:lnTo>
                    <a:pt x="7619" y="5651"/>
                  </a:lnTo>
                  <a:lnTo>
                    <a:pt x="7588" y="5356"/>
                  </a:lnTo>
                  <a:cubicBezTo>
                    <a:pt x="7588" y="5356"/>
                    <a:pt x="7588" y="5356"/>
                    <a:pt x="7588" y="5356"/>
                  </a:cubicBezTo>
                  <a:lnTo>
                    <a:pt x="7513" y="4627"/>
                  </a:lnTo>
                  <a:cubicBezTo>
                    <a:pt x="7369" y="3235"/>
                    <a:pt x="7816" y="1834"/>
                    <a:pt x="8741" y="783"/>
                  </a:cubicBezTo>
                  <a:close/>
                  <a:moveTo>
                    <a:pt x="7159" y="7890"/>
                  </a:moveTo>
                  <a:lnTo>
                    <a:pt x="5884" y="9041"/>
                  </a:lnTo>
                  <a:lnTo>
                    <a:pt x="5884" y="8279"/>
                  </a:lnTo>
                  <a:cubicBezTo>
                    <a:pt x="5884" y="7580"/>
                    <a:pt x="6155" y="6924"/>
                    <a:pt x="6648" y="6430"/>
                  </a:cubicBezTo>
                  <a:lnTo>
                    <a:pt x="6976" y="6120"/>
                  </a:lnTo>
                  <a:lnTo>
                    <a:pt x="7159" y="7890"/>
                  </a:lnTo>
                  <a:close/>
                  <a:moveTo>
                    <a:pt x="15532" y="16923"/>
                  </a:moveTo>
                  <a:lnTo>
                    <a:pt x="1948" y="16923"/>
                  </a:lnTo>
                  <a:cubicBezTo>
                    <a:pt x="1253" y="16923"/>
                    <a:pt x="688" y="16358"/>
                    <a:pt x="688" y="15664"/>
                  </a:cubicBezTo>
                  <a:lnTo>
                    <a:pt x="688" y="15471"/>
                  </a:lnTo>
                  <a:lnTo>
                    <a:pt x="6951" y="15471"/>
                  </a:lnTo>
                  <a:cubicBezTo>
                    <a:pt x="7101" y="16000"/>
                    <a:pt x="7588" y="16388"/>
                    <a:pt x="8164" y="16388"/>
                  </a:cubicBezTo>
                  <a:lnTo>
                    <a:pt x="9307" y="16388"/>
                  </a:lnTo>
                  <a:cubicBezTo>
                    <a:pt x="9883" y="16388"/>
                    <a:pt x="10370" y="16000"/>
                    <a:pt x="10520" y="15471"/>
                  </a:cubicBezTo>
                  <a:lnTo>
                    <a:pt x="16792" y="15471"/>
                  </a:lnTo>
                  <a:lnTo>
                    <a:pt x="16792" y="15664"/>
                  </a:lnTo>
                  <a:lnTo>
                    <a:pt x="16792" y="15664"/>
                  </a:lnTo>
                  <a:cubicBezTo>
                    <a:pt x="16792" y="16358"/>
                    <a:pt x="16227" y="16923"/>
                    <a:pt x="15532" y="169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1">
              <a:extLst>
                <a:ext uri="{FF2B5EF4-FFF2-40B4-BE49-F238E27FC236}">
                  <a16:creationId xmlns:a16="http://schemas.microsoft.com/office/drawing/2014/main" id="{2B238823-BD9D-4EB5-8C46-B06AD2773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6388" y="938213"/>
              <a:ext cx="387350" cy="255588"/>
            </a:xfrm>
            <a:custGeom>
              <a:avLst/>
              <a:gdLst>
                <a:gd name="T0" fmla="*/ 11844 w 12188"/>
                <a:gd name="T1" fmla="*/ 0 h 8040"/>
                <a:gd name="T2" fmla="*/ 10112 w 12188"/>
                <a:gd name="T3" fmla="*/ 0 h 8040"/>
                <a:gd name="T4" fmla="*/ 9768 w 12188"/>
                <a:gd name="T5" fmla="*/ 344 h 8040"/>
                <a:gd name="T6" fmla="*/ 10112 w 12188"/>
                <a:gd name="T7" fmla="*/ 688 h 8040"/>
                <a:gd name="T8" fmla="*/ 11500 w 12188"/>
                <a:gd name="T9" fmla="*/ 688 h 8040"/>
                <a:gd name="T10" fmla="*/ 11500 w 12188"/>
                <a:gd name="T11" fmla="*/ 7352 h 8040"/>
                <a:gd name="T12" fmla="*/ 688 w 12188"/>
                <a:gd name="T13" fmla="*/ 7352 h 8040"/>
                <a:gd name="T14" fmla="*/ 688 w 12188"/>
                <a:gd name="T15" fmla="*/ 688 h 8040"/>
                <a:gd name="T16" fmla="*/ 1779 w 12188"/>
                <a:gd name="T17" fmla="*/ 688 h 8040"/>
                <a:gd name="T18" fmla="*/ 2123 w 12188"/>
                <a:gd name="T19" fmla="*/ 344 h 8040"/>
                <a:gd name="T20" fmla="*/ 1779 w 12188"/>
                <a:gd name="T21" fmla="*/ 0 h 8040"/>
                <a:gd name="T22" fmla="*/ 344 w 12188"/>
                <a:gd name="T23" fmla="*/ 0 h 8040"/>
                <a:gd name="T24" fmla="*/ 0 w 12188"/>
                <a:gd name="T25" fmla="*/ 344 h 8040"/>
                <a:gd name="T26" fmla="*/ 0 w 12188"/>
                <a:gd name="T27" fmla="*/ 7696 h 8040"/>
                <a:gd name="T28" fmla="*/ 344 w 12188"/>
                <a:gd name="T29" fmla="*/ 8040 h 8040"/>
                <a:gd name="T30" fmla="*/ 11844 w 12188"/>
                <a:gd name="T31" fmla="*/ 8040 h 8040"/>
                <a:gd name="T32" fmla="*/ 12188 w 12188"/>
                <a:gd name="T33" fmla="*/ 7696 h 8040"/>
                <a:gd name="T34" fmla="*/ 12188 w 12188"/>
                <a:gd name="T35" fmla="*/ 344 h 8040"/>
                <a:gd name="T36" fmla="*/ 11844 w 12188"/>
                <a:gd name="T37" fmla="*/ 0 h 8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188" h="8040">
                  <a:moveTo>
                    <a:pt x="11844" y="0"/>
                  </a:moveTo>
                  <a:lnTo>
                    <a:pt x="10112" y="0"/>
                  </a:lnTo>
                  <a:cubicBezTo>
                    <a:pt x="9922" y="0"/>
                    <a:pt x="9768" y="154"/>
                    <a:pt x="9768" y="344"/>
                  </a:cubicBezTo>
                  <a:cubicBezTo>
                    <a:pt x="9768" y="534"/>
                    <a:pt x="9922" y="688"/>
                    <a:pt x="10112" y="688"/>
                  </a:cubicBezTo>
                  <a:lnTo>
                    <a:pt x="11500" y="688"/>
                  </a:lnTo>
                  <a:lnTo>
                    <a:pt x="11500" y="7352"/>
                  </a:lnTo>
                  <a:lnTo>
                    <a:pt x="688" y="7352"/>
                  </a:lnTo>
                  <a:lnTo>
                    <a:pt x="688" y="688"/>
                  </a:lnTo>
                  <a:lnTo>
                    <a:pt x="1779" y="688"/>
                  </a:lnTo>
                  <a:cubicBezTo>
                    <a:pt x="1968" y="688"/>
                    <a:pt x="2123" y="534"/>
                    <a:pt x="2123" y="344"/>
                  </a:cubicBezTo>
                  <a:cubicBezTo>
                    <a:pt x="2123" y="154"/>
                    <a:pt x="1968" y="0"/>
                    <a:pt x="1779" y="0"/>
                  </a:cubicBez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lnTo>
                    <a:pt x="0" y="7696"/>
                  </a:lnTo>
                  <a:cubicBezTo>
                    <a:pt x="0" y="7886"/>
                    <a:pt x="154" y="8040"/>
                    <a:pt x="344" y="8040"/>
                  </a:cubicBezTo>
                  <a:lnTo>
                    <a:pt x="11844" y="8040"/>
                  </a:lnTo>
                  <a:cubicBezTo>
                    <a:pt x="12034" y="8040"/>
                    <a:pt x="12188" y="7886"/>
                    <a:pt x="12188" y="7696"/>
                  </a:cubicBezTo>
                  <a:lnTo>
                    <a:pt x="12188" y="344"/>
                  </a:lnTo>
                  <a:cubicBezTo>
                    <a:pt x="12188" y="154"/>
                    <a:pt x="12034" y="0"/>
                    <a:pt x="118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212">
              <a:extLst>
                <a:ext uri="{FF2B5EF4-FFF2-40B4-BE49-F238E27FC236}">
                  <a16:creationId xmlns:a16="http://schemas.microsoft.com/office/drawing/2014/main" id="{61CC9B43-48F1-4F2D-B680-894A4574D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363" y="85248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13">
              <a:extLst>
                <a:ext uri="{FF2B5EF4-FFF2-40B4-BE49-F238E27FC236}">
                  <a16:creationId xmlns:a16="http://schemas.microsoft.com/office/drawing/2014/main" id="{07E8CEDE-992C-459E-A67F-EDAB1AF66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7550" y="1173163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306811E2-54EE-492B-AEAB-8E65CE2A5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788" y="1050925"/>
              <a:ext cx="22225" cy="66675"/>
            </a:xfrm>
            <a:custGeom>
              <a:avLst/>
              <a:gdLst>
                <a:gd name="T0" fmla="*/ 344 w 688"/>
                <a:gd name="T1" fmla="*/ 0 h 2088"/>
                <a:gd name="T2" fmla="*/ 0 w 688"/>
                <a:gd name="T3" fmla="*/ 344 h 2088"/>
                <a:gd name="T4" fmla="*/ 0 w 688"/>
                <a:gd name="T5" fmla="*/ 1744 h 2088"/>
                <a:gd name="T6" fmla="*/ 344 w 688"/>
                <a:gd name="T7" fmla="*/ 2088 h 2088"/>
                <a:gd name="T8" fmla="*/ 688 w 688"/>
                <a:gd name="T9" fmla="*/ 1744 h 2088"/>
                <a:gd name="T10" fmla="*/ 688 w 688"/>
                <a:gd name="T11" fmla="*/ 344 h 2088"/>
                <a:gd name="T12" fmla="*/ 344 w 688"/>
                <a:gd name="T13" fmla="*/ 0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8" h="2088">
                  <a:moveTo>
                    <a:pt x="344" y="0"/>
                  </a:moveTo>
                  <a:cubicBezTo>
                    <a:pt x="154" y="0"/>
                    <a:pt x="0" y="154"/>
                    <a:pt x="0" y="344"/>
                  </a:cubicBezTo>
                  <a:lnTo>
                    <a:pt x="0" y="1744"/>
                  </a:lnTo>
                  <a:cubicBezTo>
                    <a:pt x="0" y="1934"/>
                    <a:pt x="154" y="2088"/>
                    <a:pt x="344" y="2088"/>
                  </a:cubicBezTo>
                  <a:cubicBezTo>
                    <a:pt x="534" y="2088"/>
                    <a:pt x="688" y="1934"/>
                    <a:pt x="688" y="1744"/>
                  </a:cubicBezTo>
                  <a:lnTo>
                    <a:pt x="688" y="344"/>
                  </a:lnTo>
                  <a:cubicBezTo>
                    <a:pt x="688" y="154"/>
                    <a:pt x="534" y="0"/>
                    <a:pt x="3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B0FB0021-3D68-47B0-8DAF-0C6450F83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350" y="1047750"/>
              <a:ext cx="22225" cy="88900"/>
            </a:xfrm>
            <a:custGeom>
              <a:avLst/>
              <a:gdLst>
                <a:gd name="T0" fmla="*/ 344 w 688"/>
                <a:gd name="T1" fmla="*/ 0 h 2753"/>
                <a:gd name="T2" fmla="*/ 0 w 688"/>
                <a:gd name="T3" fmla="*/ 344 h 2753"/>
                <a:gd name="T4" fmla="*/ 0 w 688"/>
                <a:gd name="T5" fmla="*/ 2409 h 2753"/>
                <a:gd name="T6" fmla="*/ 344 w 688"/>
                <a:gd name="T7" fmla="*/ 2753 h 2753"/>
                <a:gd name="T8" fmla="*/ 688 w 688"/>
                <a:gd name="T9" fmla="*/ 2409 h 2753"/>
                <a:gd name="T10" fmla="*/ 688 w 688"/>
                <a:gd name="T11" fmla="*/ 344 h 2753"/>
                <a:gd name="T12" fmla="*/ 344 w 688"/>
                <a:gd name="T13" fmla="*/ 0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8" h="2753">
                  <a:moveTo>
                    <a:pt x="344" y="0"/>
                  </a:moveTo>
                  <a:cubicBezTo>
                    <a:pt x="154" y="0"/>
                    <a:pt x="0" y="154"/>
                    <a:pt x="0" y="344"/>
                  </a:cubicBezTo>
                  <a:lnTo>
                    <a:pt x="0" y="2409"/>
                  </a:lnTo>
                  <a:cubicBezTo>
                    <a:pt x="0" y="2599"/>
                    <a:pt x="154" y="2753"/>
                    <a:pt x="344" y="2753"/>
                  </a:cubicBezTo>
                  <a:cubicBezTo>
                    <a:pt x="534" y="2753"/>
                    <a:pt x="688" y="2599"/>
                    <a:pt x="688" y="2409"/>
                  </a:cubicBezTo>
                  <a:lnTo>
                    <a:pt x="688" y="344"/>
                  </a:lnTo>
                  <a:cubicBezTo>
                    <a:pt x="688" y="154"/>
                    <a:pt x="534" y="0"/>
                    <a:pt x="3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8573E6F8-4A98-4594-AA6E-00DB36A3DC20}"/>
              </a:ext>
            </a:extLst>
          </p:cNvPr>
          <p:cNvGrpSpPr/>
          <p:nvPr/>
        </p:nvGrpSpPr>
        <p:grpSpPr>
          <a:xfrm>
            <a:off x="6300788" y="747713"/>
            <a:ext cx="542925" cy="560388"/>
            <a:chOff x="6300788" y="747713"/>
            <a:chExt cx="542925" cy="560388"/>
          </a:xfrm>
        </p:grpSpPr>
        <p:sp>
          <p:nvSpPr>
            <p:cNvPr id="19" name="Oval 216">
              <a:extLst>
                <a:ext uri="{FF2B5EF4-FFF2-40B4-BE49-F238E27FC236}">
                  <a16:creationId xmlns:a16="http://schemas.microsoft.com/office/drawing/2014/main" id="{45164DAA-9FB3-4AB0-98AC-CFEE441CB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6988" y="1181100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217">
              <a:extLst>
                <a:ext uri="{FF2B5EF4-FFF2-40B4-BE49-F238E27FC236}">
                  <a16:creationId xmlns:a16="http://schemas.microsoft.com/office/drawing/2014/main" id="{03BA0566-7002-4C1B-B28E-F529F68D4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4500" y="1050925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8">
              <a:extLst>
                <a:ext uri="{FF2B5EF4-FFF2-40B4-BE49-F238E27FC236}">
                  <a16:creationId xmlns:a16="http://schemas.microsoft.com/office/drawing/2014/main" id="{896428CC-F89D-4392-9C6B-096409904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988" y="908050"/>
              <a:ext cx="79375" cy="165100"/>
            </a:xfrm>
            <a:custGeom>
              <a:avLst/>
              <a:gdLst>
                <a:gd name="T0" fmla="*/ 1519 w 2509"/>
                <a:gd name="T1" fmla="*/ 2239 h 5166"/>
                <a:gd name="T2" fmla="*/ 1319 w 2509"/>
                <a:gd name="T3" fmla="*/ 2239 h 5166"/>
                <a:gd name="T4" fmla="*/ 1190 w 2509"/>
                <a:gd name="T5" fmla="*/ 2239 h 5166"/>
                <a:gd name="T6" fmla="*/ 990 w 2509"/>
                <a:gd name="T7" fmla="*/ 2239 h 5166"/>
                <a:gd name="T8" fmla="*/ 688 w 2509"/>
                <a:gd name="T9" fmla="*/ 1936 h 5166"/>
                <a:gd name="T10" fmla="*/ 688 w 2509"/>
                <a:gd name="T11" fmla="*/ 1629 h 5166"/>
                <a:gd name="T12" fmla="*/ 990 w 2509"/>
                <a:gd name="T13" fmla="*/ 1326 h 5166"/>
                <a:gd name="T14" fmla="*/ 1576 w 2509"/>
                <a:gd name="T15" fmla="*/ 1326 h 5166"/>
                <a:gd name="T16" fmla="*/ 1821 w 2509"/>
                <a:gd name="T17" fmla="*/ 1572 h 5166"/>
                <a:gd name="T18" fmla="*/ 2165 w 2509"/>
                <a:gd name="T19" fmla="*/ 1916 h 5166"/>
                <a:gd name="T20" fmla="*/ 2509 w 2509"/>
                <a:gd name="T21" fmla="*/ 1572 h 5166"/>
                <a:gd name="T22" fmla="*/ 1599 w 2509"/>
                <a:gd name="T23" fmla="*/ 639 h 5166"/>
                <a:gd name="T24" fmla="*/ 1599 w 2509"/>
                <a:gd name="T25" fmla="*/ 344 h 5166"/>
                <a:gd name="T26" fmla="*/ 1255 w 2509"/>
                <a:gd name="T27" fmla="*/ 0 h 5166"/>
                <a:gd name="T28" fmla="*/ 911 w 2509"/>
                <a:gd name="T29" fmla="*/ 344 h 5166"/>
                <a:gd name="T30" fmla="*/ 911 w 2509"/>
                <a:gd name="T31" fmla="*/ 642 h 5166"/>
                <a:gd name="T32" fmla="*/ 0 w 2509"/>
                <a:gd name="T33" fmla="*/ 1629 h 5166"/>
                <a:gd name="T34" fmla="*/ 0 w 2509"/>
                <a:gd name="T35" fmla="*/ 1936 h 5166"/>
                <a:gd name="T36" fmla="*/ 991 w 2509"/>
                <a:gd name="T37" fmla="*/ 2927 h 5166"/>
                <a:gd name="T38" fmla="*/ 1190 w 2509"/>
                <a:gd name="T39" fmla="*/ 2927 h 5166"/>
                <a:gd name="T40" fmla="*/ 1319 w 2509"/>
                <a:gd name="T41" fmla="*/ 2927 h 5166"/>
                <a:gd name="T42" fmla="*/ 1519 w 2509"/>
                <a:gd name="T43" fmla="*/ 2927 h 5166"/>
                <a:gd name="T44" fmla="*/ 1821 w 2509"/>
                <a:gd name="T45" fmla="*/ 3230 h 5166"/>
                <a:gd name="T46" fmla="*/ 1821 w 2509"/>
                <a:gd name="T47" fmla="*/ 3537 h 5166"/>
                <a:gd name="T48" fmla="*/ 1519 w 2509"/>
                <a:gd name="T49" fmla="*/ 3839 h 5166"/>
                <a:gd name="T50" fmla="*/ 934 w 2509"/>
                <a:gd name="T51" fmla="*/ 3839 h 5166"/>
                <a:gd name="T52" fmla="*/ 688 w 2509"/>
                <a:gd name="T53" fmla="*/ 3594 h 5166"/>
                <a:gd name="T54" fmla="*/ 344 w 2509"/>
                <a:gd name="T55" fmla="*/ 3250 h 5166"/>
                <a:gd name="T56" fmla="*/ 0 w 2509"/>
                <a:gd name="T57" fmla="*/ 3594 h 5166"/>
                <a:gd name="T58" fmla="*/ 911 w 2509"/>
                <a:gd name="T59" fmla="*/ 4527 h 5166"/>
                <a:gd name="T60" fmla="*/ 911 w 2509"/>
                <a:gd name="T61" fmla="*/ 4822 h 5166"/>
                <a:gd name="T62" fmla="*/ 1255 w 2509"/>
                <a:gd name="T63" fmla="*/ 5166 h 5166"/>
                <a:gd name="T64" fmla="*/ 1599 w 2509"/>
                <a:gd name="T65" fmla="*/ 4822 h 5166"/>
                <a:gd name="T66" fmla="*/ 1599 w 2509"/>
                <a:gd name="T67" fmla="*/ 4524 h 5166"/>
                <a:gd name="T68" fmla="*/ 2509 w 2509"/>
                <a:gd name="T69" fmla="*/ 3537 h 5166"/>
                <a:gd name="T70" fmla="*/ 2509 w 2509"/>
                <a:gd name="T71" fmla="*/ 3230 h 5166"/>
                <a:gd name="T72" fmla="*/ 1519 w 2509"/>
                <a:gd name="T73" fmla="*/ 2239 h 5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09" h="5166">
                  <a:moveTo>
                    <a:pt x="1519" y="2239"/>
                  </a:moveTo>
                  <a:lnTo>
                    <a:pt x="1319" y="2239"/>
                  </a:lnTo>
                  <a:lnTo>
                    <a:pt x="1190" y="2239"/>
                  </a:lnTo>
                  <a:lnTo>
                    <a:pt x="990" y="2239"/>
                  </a:lnTo>
                  <a:cubicBezTo>
                    <a:pt x="824" y="2239"/>
                    <a:pt x="688" y="2103"/>
                    <a:pt x="688" y="1936"/>
                  </a:cubicBezTo>
                  <a:lnTo>
                    <a:pt x="688" y="1629"/>
                  </a:lnTo>
                  <a:cubicBezTo>
                    <a:pt x="688" y="1462"/>
                    <a:pt x="824" y="1326"/>
                    <a:pt x="990" y="1326"/>
                  </a:cubicBezTo>
                  <a:lnTo>
                    <a:pt x="1576" y="1326"/>
                  </a:lnTo>
                  <a:cubicBezTo>
                    <a:pt x="1711" y="1326"/>
                    <a:pt x="1821" y="1436"/>
                    <a:pt x="1821" y="1572"/>
                  </a:cubicBezTo>
                  <a:cubicBezTo>
                    <a:pt x="1821" y="1762"/>
                    <a:pt x="1975" y="1916"/>
                    <a:pt x="2165" y="1916"/>
                  </a:cubicBezTo>
                  <a:cubicBezTo>
                    <a:pt x="2355" y="1916"/>
                    <a:pt x="2509" y="1762"/>
                    <a:pt x="2509" y="1572"/>
                  </a:cubicBezTo>
                  <a:cubicBezTo>
                    <a:pt x="2509" y="1065"/>
                    <a:pt x="2103" y="651"/>
                    <a:pt x="1599" y="639"/>
                  </a:cubicBezTo>
                  <a:lnTo>
                    <a:pt x="1599" y="344"/>
                  </a:lnTo>
                  <a:cubicBezTo>
                    <a:pt x="1599" y="154"/>
                    <a:pt x="1444" y="0"/>
                    <a:pt x="1255" y="0"/>
                  </a:cubicBezTo>
                  <a:cubicBezTo>
                    <a:pt x="1065" y="0"/>
                    <a:pt x="911" y="154"/>
                    <a:pt x="911" y="344"/>
                  </a:cubicBezTo>
                  <a:lnTo>
                    <a:pt x="911" y="642"/>
                  </a:lnTo>
                  <a:cubicBezTo>
                    <a:pt x="402" y="683"/>
                    <a:pt x="0" y="1110"/>
                    <a:pt x="0" y="1629"/>
                  </a:cubicBezTo>
                  <a:lnTo>
                    <a:pt x="0" y="1936"/>
                  </a:lnTo>
                  <a:cubicBezTo>
                    <a:pt x="0" y="2482"/>
                    <a:pt x="444" y="2927"/>
                    <a:pt x="991" y="2927"/>
                  </a:cubicBezTo>
                  <a:lnTo>
                    <a:pt x="1190" y="2927"/>
                  </a:lnTo>
                  <a:lnTo>
                    <a:pt x="1319" y="2927"/>
                  </a:lnTo>
                  <a:lnTo>
                    <a:pt x="1519" y="2927"/>
                  </a:lnTo>
                  <a:cubicBezTo>
                    <a:pt x="1686" y="2927"/>
                    <a:pt x="1821" y="3063"/>
                    <a:pt x="1821" y="3230"/>
                  </a:cubicBezTo>
                  <a:lnTo>
                    <a:pt x="1821" y="3537"/>
                  </a:lnTo>
                  <a:cubicBezTo>
                    <a:pt x="1821" y="3704"/>
                    <a:pt x="1686" y="3839"/>
                    <a:pt x="1519" y="3839"/>
                  </a:cubicBezTo>
                  <a:lnTo>
                    <a:pt x="934" y="3839"/>
                  </a:lnTo>
                  <a:cubicBezTo>
                    <a:pt x="798" y="3839"/>
                    <a:pt x="688" y="3729"/>
                    <a:pt x="688" y="3594"/>
                  </a:cubicBezTo>
                  <a:cubicBezTo>
                    <a:pt x="688" y="3404"/>
                    <a:pt x="534" y="3250"/>
                    <a:pt x="344" y="3250"/>
                  </a:cubicBezTo>
                  <a:cubicBezTo>
                    <a:pt x="154" y="3250"/>
                    <a:pt x="0" y="3404"/>
                    <a:pt x="0" y="3594"/>
                  </a:cubicBezTo>
                  <a:cubicBezTo>
                    <a:pt x="0" y="4101"/>
                    <a:pt x="406" y="4515"/>
                    <a:pt x="911" y="4527"/>
                  </a:cubicBezTo>
                  <a:lnTo>
                    <a:pt x="911" y="4822"/>
                  </a:lnTo>
                  <a:cubicBezTo>
                    <a:pt x="911" y="5012"/>
                    <a:pt x="1065" y="5166"/>
                    <a:pt x="1255" y="5166"/>
                  </a:cubicBezTo>
                  <a:cubicBezTo>
                    <a:pt x="1444" y="5166"/>
                    <a:pt x="1599" y="5012"/>
                    <a:pt x="1599" y="4822"/>
                  </a:cubicBezTo>
                  <a:lnTo>
                    <a:pt x="1599" y="4524"/>
                  </a:lnTo>
                  <a:cubicBezTo>
                    <a:pt x="2108" y="4483"/>
                    <a:pt x="2509" y="4056"/>
                    <a:pt x="2509" y="3537"/>
                  </a:cubicBezTo>
                  <a:lnTo>
                    <a:pt x="2509" y="3230"/>
                  </a:lnTo>
                  <a:cubicBezTo>
                    <a:pt x="2509" y="2683"/>
                    <a:pt x="2065" y="2239"/>
                    <a:pt x="1519" y="22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9">
              <a:extLst>
                <a:ext uri="{FF2B5EF4-FFF2-40B4-BE49-F238E27FC236}">
                  <a16:creationId xmlns:a16="http://schemas.microsoft.com/office/drawing/2014/main" id="{F30A8434-F1BE-4F1D-9D0A-6D301B4D57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0788" y="747713"/>
              <a:ext cx="542925" cy="560388"/>
            </a:xfrm>
            <a:custGeom>
              <a:avLst/>
              <a:gdLst>
                <a:gd name="T0" fmla="*/ 16165 w 17040"/>
                <a:gd name="T1" fmla="*/ 10977 h 17621"/>
                <a:gd name="T2" fmla="*/ 15156 w 17040"/>
                <a:gd name="T3" fmla="*/ 11003 h 17621"/>
                <a:gd name="T4" fmla="*/ 12821 w 17040"/>
                <a:gd name="T5" fmla="*/ 12458 h 17621"/>
                <a:gd name="T6" fmla="*/ 15441 w 17040"/>
                <a:gd name="T7" fmla="*/ 11629 h 17621"/>
                <a:gd name="T8" fmla="*/ 16261 w 17040"/>
                <a:gd name="T9" fmla="*/ 11949 h 17621"/>
                <a:gd name="T10" fmla="*/ 15943 w 17040"/>
                <a:gd name="T11" fmla="*/ 12771 h 17621"/>
                <a:gd name="T12" fmla="*/ 9332 w 17040"/>
                <a:gd name="T13" fmla="*/ 14680 h 17621"/>
                <a:gd name="T14" fmla="*/ 4948 w 17040"/>
                <a:gd name="T15" fmla="*/ 13811 h 17621"/>
                <a:gd name="T16" fmla="*/ 3724 w 17040"/>
                <a:gd name="T17" fmla="*/ 11095 h 17621"/>
                <a:gd name="T18" fmla="*/ 7908 w 17040"/>
                <a:gd name="T19" fmla="*/ 10277 h 17621"/>
                <a:gd name="T20" fmla="*/ 11518 w 17040"/>
                <a:gd name="T21" fmla="*/ 12202 h 17621"/>
                <a:gd name="T22" fmla="*/ 8265 w 17040"/>
                <a:gd name="T23" fmla="*/ 11708 h 17621"/>
                <a:gd name="T24" fmla="*/ 8044 w 17040"/>
                <a:gd name="T25" fmla="*/ 12359 h 17621"/>
                <a:gd name="T26" fmla="*/ 10971 w 17040"/>
                <a:gd name="T27" fmla="*/ 13279 h 17621"/>
                <a:gd name="T28" fmla="*/ 11409 w 17040"/>
                <a:gd name="T29" fmla="*/ 10829 h 17621"/>
                <a:gd name="T30" fmla="*/ 7476 w 17040"/>
                <a:gd name="T31" fmla="*/ 9448 h 17621"/>
                <a:gd name="T32" fmla="*/ 10876 w 17040"/>
                <a:gd name="T33" fmla="*/ 4147 h 17621"/>
                <a:gd name="T34" fmla="*/ 15532 w 17040"/>
                <a:gd name="T35" fmla="*/ 7547 h 17621"/>
                <a:gd name="T36" fmla="*/ 15876 w 17040"/>
                <a:gd name="T37" fmla="*/ 8787 h 17621"/>
                <a:gd name="T38" fmla="*/ 16220 w 17040"/>
                <a:gd name="T39" fmla="*/ 7547 h 17621"/>
                <a:gd name="T40" fmla="*/ 12918 w 17040"/>
                <a:gd name="T41" fmla="*/ 2499 h 17621"/>
                <a:gd name="T42" fmla="*/ 13818 w 17040"/>
                <a:gd name="T43" fmla="*/ 734 h 17621"/>
                <a:gd name="T44" fmla="*/ 12566 w 17040"/>
                <a:gd name="T45" fmla="*/ 41 h 17621"/>
                <a:gd name="T46" fmla="*/ 11516 w 17040"/>
                <a:gd name="T47" fmla="*/ 315 h 17621"/>
                <a:gd name="T48" fmla="*/ 10563 w 17040"/>
                <a:gd name="T49" fmla="*/ 33 h 17621"/>
                <a:gd name="T50" fmla="*/ 9249 w 17040"/>
                <a:gd name="T51" fmla="*/ 667 h 17621"/>
                <a:gd name="T52" fmla="*/ 10127 w 17040"/>
                <a:gd name="T53" fmla="*/ 2494 h 17621"/>
                <a:gd name="T54" fmla="*/ 6788 w 17040"/>
                <a:gd name="T55" fmla="*/ 7546 h 17621"/>
                <a:gd name="T56" fmla="*/ 5119 w 17040"/>
                <a:gd name="T57" fmla="*/ 9727 h 17621"/>
                <a:gd name="T58" fmla="*/ 3034 w 17040"/>
                <a:gd name="T59" fmla="*/ 10151 h 17621"/>
                <a:gd name="T60" fmla="*/ 206 w 17040"/>
                <a:gd name="T61" fmla="*/ 11120 h 17621"/>
                <a:gd name="T62" fmla="*/ 0 w 17040"/>
                <a:gd name="T63" fmla="*/ 17277 h 17621"/>
                <a:gd name="T64" fmla="*/ 344 w 17040"/>
                <a:gd name="T65" fmla="*/ 17621 h 17621"/>
                <a:gd name="T66" fmla="*/ 4725 w 17040"/>
                <a:gd name="T67" fmla="*/ 15449 h 17621"/>
                <a:gd name="T68" fmla="*/ 5196 w 17040"/>
                <a:gd name="T69" fmla="*/ 14453 h 17621"/>
                <a:gd name="T70" fmla="*/ 7403 w 17040"/>
                <a:gd name="T71" fmla="*/ 14489 h 17621"/>
                <a:gd name="T72" fmla="*/ 11787 w 17040"/>
                <a:gd name="T73" fmla="*/ 15358 h 17621"/>
                <a:gd name="T74" fmla="*/ 16914 w 17040"/>
                <a:gd name="T75" fmla="*/ 12674 h 17621"/>
                <a:gd name="T76" fmla="*/ 12230 w 17040"/>
                <a:gd name="T77" fmla="*/ 3459 h 17621"/>
                <a:gd name="T78" fmla="*/ 10876 w 17040"/>
                <a:gd name="T79" fmla="*/ 3459 h 17621"/>
                <a:gd name="T80" fmla="*/ 10815 w 17040"/>
                <a:gd name="T81" fmla="*/ 2749 h 17621"/>
                <a:gd name="T82" fmla="*/ 12230 w 17040"/>
                <a:gd name="T83" fmla="*/ 3459 h 17621"/>
                <a:gd name="T84" fmla="*/ 10685 w 17040"/>
                <a:gd name="T85" fmla="*/ 724 h 17621"/>
                <a:gd name="T86" fmla="*/ 11627 w 17040"/>
                <a:gd name="T87" fmla="*/ 1007 h 17621"/>
                <a:gd name="T88" fmla="*/ 13001 w 17040"/>
                <a:gd name="T89" fmla="*/ 994 h 17621"/>
                <a:gd name="T90" fmla="*/ 10673 w 17040"/>
                <a:gd name="T91" fmla="*/ 2061 h 17621"/>
                <a:gd name="T92" fmla="*/ 4438 w 17040"/>
                <a:gd name="T93" fmla="*/ 14824 h 17621"/>
                <a:gd name="T94" fmla="*/ 688 w 17040"/>
                <a:gd name="T95" fmla="*/ 16718 h 17621"/>
                <a:gd name="T96" fmla="*/ 1655 w 17040"/>
                <a:gd name="T97" fmla="*/ 14849 h 17621"/>
                <a:gd name="T98" fmla="*/ 1352 w 17040"/>
                <a:gd name="T99" fmla="*/ 14232 h 17621"/>
                <a:gd name="T100" fmla="*/ 688 w 17040"/>
                <a:gd name="T101" fmla="*/ 11660 h 17621"/>
                <a:gd name="T102" fmla="*/ 2786 w 17040"/>
                <a:gd name="T103" fmla="*/ 10793 h 17621"/>
                <a:gd name="T104" fmla="*/ 2956 w 17040"/>
                <a:gd name="T105" fmla="*/ 11058 h 17621"/>
                <a:gd name="T106" fmla="*/ 2956 w 17040"/>
                <a:gd name="T107" fmla="*/ 11059 h 17621"/>
                <a:gd name="T108" fmla="*/ 4438 w 17040"/>
                <a:gd name="T109" fmla="*/ 14824 h 17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40" h="17621">
                  <a:moveTo>
                    <a:pt x="16891" y="11671"/>
                  </a:moveTo>
                  <a:cubicBezTo>
                    <a:pt x="16749" y="11350"/>
                    <a:pt x="16491" y="11104"/>
                    <a:pt x="16165" y="10977"/>
                  </a:cubicBezTo>
                  <a:cubicBezTo>
                    <a:pt x="15838" y="10851"/>
                    <a:pt x="15481" y="10859"/>
                    <a:pt x="15161" y="11000"/>
                  </a:cubicBezTo>
                  <a:cubicBezTo>
                    <a:pt x="15159" y="11001"/>
                    <a:pt x="15157" y="11002"/>
                    <a:pt x="15156" y="11003"/>
                  </a:cubicBezTo>
                  <a:lnTo>
                    <a:pt x="12989" y="12002"/>
                  </a:lnTo>
                  <a:cubicBezTo>
                    <a:pt x="12817" y="12081"/>
                    <a:pt x="12741" y="12286"/>
                    <a:pt x="12821" y="12458"/>
                  </a:cubicBezTo>
                  <a:cubicBezTo>
                    <a:pt x="12900" y="12631"/>
                    <a:pt x="13105" y="12706"/>
                    <a:pt x="13277" y="12627"/>
                  </a:cubicBezTo>
                  <a:lnTo>
                    <a:pt x="15441" y="11629"/>
                  </a:lnTo>
                  <a:cubicBezTo>
                    <a:pt x="15593" y="11562"/>
                    <a:pt x="15761" y="11559"/>
                    <a:pt x="15916" y="11619"/>
                  </a:cubicBezTo>
                  <a:cubicBezTo>
                    <a:pt x="16071" y="11679"/>
                    <a:pt x="16194" y="11796"/>
                    <a:pt x="16261" y="11949"/>
                  </a:cubicBezTo>
                  <a:cubicBezTo>
                    <a:pt x="16329" y="12101"/>
                    <a:pt x="16333" y="12270"/>
                    <a:pt x="16272" y="12426"/>
                  </a:cubicBezTo>
                  <a:cubicBezTo>
                    <a:pt x="16212" y="12581"/>
                    <a:pt x="16095" y="12704"/>
                    <a:pt x="15943" y="12771"/>
                  </a:cubicBezTo>
                  <a:lnTo>
                    <a:pt x="11509" y="14729"/>
                  </a:lnTo>
                  <a:cubicBezTo>
                    <a:pt x="10810" y="15038"/>
                    <a:pt x="10016" y="15020"/>
                    <a:pt x="9332" y="14680"/>
                  </a:cubicBezTo>
                  <a:lnTo>
                    <a:pt x="7709" y="13873"/>
                  </a:lnTo>
                  <a:cubicBezTo>
                    <a:pt x="6841" y="13442"/>
                    <a:pt x="5834" y="13419"/>
                    <a:pt x="4948" y="13811"/>
                  </a:cubicBezTo>
                  <a:lnTo>
                    <a:pt x="4927" y="13820"/>
                  </a:lnTo>
                  <a:lnTo>
                    <a:pt x="3724" y="11095"/>
                  </a:lnTo>
                  <a:lnTo>
                    <a:pt x="5397" y="10357"/>
                  </a:lnTo>
                  <a:cubicBezTo>
                    <a:pt x="6196" y="10004"/>
                    <a:pt x="7088" y="9975"/>
                    <a:pt x="7908" y="10277"/>
                  </a:cubicBezTo>
                  <a:lnTo>
                    <a:pt x="11172" y="11475"/>
                  </a:lnTo>
                  <a:cubicBezTo>
                    <a:pt x="11463" y="11582"/>
                    <a:pt x="11618" y="11908"/>
                    <a:pt x="11518" y="12202"/>
                  </a:cubicBezTo>
                  <a:cubicBezTo>
                    <a:pt x="11415" y="12501"/>
                    <a:pt x="11088" y="12663"/>
                    <a:pt x="10789" y="12561"/>
                  </a:cubicBezTo>
                  <a:lnTo>
                    <a:pt x="8265" y="11708"/>
                  </a:lnTo>
                  <a:cubicBezTo>
                    <a:pt x="8085" y="11647"/>
                    <a:pt x="7890" y="11743"/>
                    <a:pt x="7829" y="11923"/>
                  </a:cubicBezTo>
                  <a:cubicBezTo>
                    <a:pt x="7768" y="12103"/>
                    <a:pt x="7864" y="12298"/>
                    <a:pt x="8044" y="12359"/>
                  </a:cubicBezTo>
                  <a:lnTo>
                    <a:pt x="10568" y="13213"/>
                  </a:lnTo>
                  <a:cubicBezTo>
                    <a:pt x="10702" y="13258"/>
                    <a:pt x="10837" y="13279"/>
                    <a:pt x="10971" y="13279"/>
                  </a:cubicBezTo>
                  <a:cubicBezTo>
                    <a:pt x="11497" y="13279"/>
                    <a:pt x="11990" y="12949"/>
                    <a:pt x="12169" y="12425"/>
                  </a:cubicBezTo>
                  <a:cubicBezTo>
                    <a:pt x="12389" y="11780"/>
                    <a:pt x="12048" y="11064"/>
                    <a:pt x="11409" y="10829"/>
                  </a:cubicBezTo>
                  <a:lnTo>
                    <a:pt x="8145" y="9631"/>
                  </a:lnTo>
                  <a:cubicBezTo>
                    <a:pt x="7926" y="9550"/>
                    <a:pt x="7702" y="9489"/>
                    <a:pt x="7476" y="9448"/>
                  </a:cubicBezTo>
                  <a:lnTo>
                    <a:pt x="7476" y="7547"/>
                  </a:lnTo>
                  <a:cubicBezTo>
                    <a:pt x="7476" y="5672"/>
                    <a:pt x="9001" y="4147"/>
                    <a:pt x="10876" y="4147"/>
                  </a:cubicBezTo>
                  <a:lnTo>
                    <a:pt x="12132" y="4147"/>
                  </a:lnTo>
                  <a:cubicBezTo>
                    <a:pt x="14007" y="4147"/>
                    <a:pt x="15532" y="5672"/>
                    <a:pt x="15532" y="7547"/>
                  </a:cubicBezTo>
                  <a:lnTo>
                    <a:pt x="15532" y="8443"/>
                  </a:lnTo>
                  <a:cubicBezTo>
                    <a:pt x="15532" y="8633"/>
                    <a:pt x="15686" y="8787"/>
                    <a:pt x="15876" y="8787"/>
                  </a:cubicBezTo>
                  <a:cubicBezTo>
                    <a:pt x="16066" y="8787"/>
                    <a:pt x="16220" y="8633"/>
                    <a:pt x="16220" y="8443"/>
                  </a:cubicBezTo>
                  <a:lnTo>
                    <a:pt x="16220" y="7547"/>
                  </a:lnTo>
                  <a:cubicBezTo>
                    <a:pt x="16220" y="5561"/>
                    <a:pt x="14797" y="3902"/>
                    <a:pt x="12918" y="3535"/>
                  </a:cubicBezTo>
                  <a:lnTo>
                    <a:pt x="12918" y="2499"/>
                  </a:lnTo>
                  <a:lnTo>
                    <a:pt x="13787" y="1012"/>
                  </a:lnTo>
                  <a:cubicBezTo>
                    <a:pt x="13836" y="928"/>
                    <a:pt x="13847" y="827"/>
                    <a:pt x="13818" y="734"/>
                  </a:cubicBezTo>
                  <a:cubicBezTo>
                    <a:pt x="13788" y="641"/>
                    <a:pt x="13721" y="565"/>
                    <a:pt x="13632" y="525"/>
                  </a:cubicBezTo>
                  <a:lnTo>
                    <a:pt x="12566" y="41"/>
                  </a:lnTo>
                  <a:cubicBezTo>
                    <a:pt x="12485" y="4"/>
                    <a:pt x="12392" y="0"/>
                    <a:pt x="12307" y="30"/>
                  </a:cubicBezTo>
                  <a:lnTo>
                    <a:pt x="11516" y="315"/>
                  </a:lnTo>
                  <a:lnTo>
                    <a:pt x="10815" y="35"/>
                  </a:lnTo>
                  <a:cubicBezTo>
                    <a:pt x="10734" y="2"/>
                    <a:pt x="10644" y="2"/>
                    <a:pt x="10563" y="33"/>
                  </a:cubicBezTo>
                  <a:lnTo>
                    <a:pt x="9448" y="463"/>
                  </a:lnTo>
                  <a:cubicBezTo>
                    <a:pt x="9355" y="499"/>
                    <a:pt x="9282" y="574"/>
                    <a:pt x="9249" y="667"/>
                  </a:cubicBezTo>
                  <a:cubicBezTo>
                    <a:pt x="9215" y="761"/>
                    <a:pt x="9223" y="864"/>
                    <a:pt x="9271" y="951"/>
                  </a:cubicBezTo>
                  <a:lnTo>
                    <a:pt x="10127" y="2494"/>
                  </a:lnTo>
                  <a:lnTo>
                    <a:pt x="10127" y="3528"/>
                  </a:lnTo>
                  <a:cubicBezTo>
                    <a:pt x="8229" y="3880"/>
                    <a:pt x="6788" y="5548"/>
                    <a:pt x="6788" y="7546"/>
                  </a:cubicBezTo>
                  <a:lnTo>
                    <a:pt x="6788" y="9382"/>
                  </a:lnTo>
                  <a:cubicBezTo>
                    <a:pt x="6220" y="9376"/>
                    <a:pt x="5652" y="9492"/>
                    <a:pt x="5119" y="9727"/>
                  </a:cubicBezTo>
                  <a:lnTo>
                    <a:pt x="3434" y="10471"/>
                  </a:lnTo>
                  <a:cubicBezTo>
                    <a:pt x="3337" y="10327"/>
                    <a:pt x="3200" y="10215"/>
                    <a:pt x="3034" y="10151"/>
                  </a:cubicBezTo>
                  <a:cubicBezTo>
                    <a:pt x="2822" y="10069"/>
                    <a:pt x="2590" y="10074"/>
                    <a:pt x="2383" y="10166"/>
                  </a:cubicBezTo>
                  <a:lnTo>
                    <a:pt x="206" y="11120"/>
                  </a:lnTo>
                  <a:cubicBezTo>
                    <a:pt x="81" y="11175"/>
                    <a:pt x="0" y="11298"/>
                    <a:pt x="0" y="11435"/>
                  </a:cubicBezTo>
                  <a:lnTo>
                    <a:pt x="0" y="17277"/>
                  </a:lnTo>
                  <a:cubicBezTo>
                    <a:pt x="0" y="17396"/>
                    <a:pt x="62" y="17507"/>
                    <a:pt x="164" y="17570"/>
                  </a:cubicBezTo>
                  <a:cubicBezTo>
                    <a:pt x="219" y="17604"/>
                    <a:pt x="281" y="17621"/>
                    <a:pt x="344" y="17621"/>
                  </a:cubicBezTo>
                  <a:cubicBezTo>
                    <a:pt x="397" y="17621"/>
                    <a:pt x="450" y="17609"/>
                    <a:pt x="499" y="17584"/>
                  </a:cubicBezTo>
                  <a:lnTo>
                    <a:pt x="4725" y="15449"/>
                  </a:lnTo>
                  <a:cubicBezTo>
                    <a:pt x="4929" y="15356"/>
                    <a:pt x="5086" y="15190"/>
                    <a:pt x="5167" y="14981"/>
                  </a:cubicBezTo>
                  <a:cubicBezTo>
                    <a:pt x="5233" y="14810"/>
                    <a:pt x="5242" y="14627"/>
                    <a:pt x="5196" y="14453"/>
                  </a:cubicBezTo>
                  <a:lnTo>
                    <a:pt x="5225" y="14440"/>
                  </a:lnTo>
                  <a:cubicBezTo>
                    <a:pt x="5925" y="14131"/>
                    <a:pt x="6718" y="14149"/>
                    <a:pt x="7403" y="14489"/>
                  </a:cubicBezTo>
                  <a:lnTo>
                    <a:pt x="9026" y="15296"/>
                  </a:lnTo>
                  <a:cubicBezTo>
                    <a:pt x="9894" y="15727"/>
                    <a:pt x="10900" y="15750"/>
                    <a:pt x="11787" y="15358"/>
                  </a:cubicBezTo>
                  <a:lnTo>
                    <a:pt x="16220" y="13401"/>
                  </a:lnTo>
                  <a:cubicBezTo>
                    <a:pt x="16541" y="13259"/>
                    <a:pt x="16787" y="13001"/>
                    <a:pt x="16914" y="12674"/>
                  </a:cubicBezTo>
                  <a:cubicBezTo>
                    <a:pt x="17040" y="12348"/>
                    <a:pt x="17032" y="11991"/>
                    <a:pt x="16891" y="11671"/>
                  </a:cubicBezTo>
                  <a:close/>
                  <a:moveTo>
                    <a:pt x="12230" y="3459"/>
                  </a:moveTo>
                  <a:lnTo>
                    <a:pt x="12132" y="3459"/>
                  </a:lnTo>
                  <a:lnTo>
                    <a:pt x="10876" y="3459"/>
                  </a:lnTo>
                  <a:lnTo>
                    <a:pt x="10815" y="3459"/>
                  </a:lnTo>
                  <a:lnTo>
                    <a:pt x="10815" y="2749"/>
                  </a:lnTo>
                  <a:lnTo>
                    <a:pt x="12230" y="2749"/>
                  </a:lnTo>
                  <a:lnTo>
                    <a:pt x="12230" y="3459"/>
                  </a:lnTo>
                  <a:close/>
                  <a:moveTo>
                    <a:pt x="10064" y="963"/>
                  </a:moveTo>
                  <a:lnTo>
                    <a:pt x="10685" y="724"/>
                  </a:lnTo>
                  <a:lnTo>
                    <a:pt x="11382" y="1002"/>
                  </a:lnTo>
                  <a:cubicBezTo>
                    <a:pt x="11461" y="1034"/>
                    <a:pt x="11547" y="1035"/>
                    <a:pt x="11627" y="1007"/>
                  </a:cubicBezTo>
                  <a:lnTo>
                    <a:pt x="12409" y="725"/>
                  </a:lnTo>
                  <a:lnTo>
                    <a:pt x="13001" y="994"/>
                  </a:lnTo>
                  <a:lnTo>
                    <a:pt x="12376" y="2061"/>
                  </a:lnTo>
                  <a:lnTo>
                    <a:pt x="10673" y="2061"/>
                  </a:lnTo>
                  <a:lnTo>
                    <a:pt x="10064" y="963"/>
                  </a:lnTo>
                  <a:close/>
                  <a:moveTo>
                    <a:pt x="4438" y="14824"/>
                  </a:moveTo>
                  <a:cubicBezTo>
                    <a:pt x="4433" y="14826"/>
                    <a:pt x="4427" y="14829"/>
                    <a:pt x="4422" y="14831"/>
                  </a:cubicBezTo>
                  <a:lnTo>
                    <a:pt x="688" y="16718"/>
                  </a:lnTo>
                  <a:lnTo>
                    <a:pt x="688" y="15324"/>
                  </a:lnTo>
                  <a:lnTo>
                    <a:pt x="1655" y="14849"/>
                  </a:lnTo>
                  <a:cubicBezTo>
                    <a:pt x="1825" y="14765"/>
                    <a:pt x="1896" y="14559"/>
                    <a:pt x="1812" y="14389"/>
                  </a:cubicBezTo>
                  <a:cubicBezTo>
                    <a:pt x="1728" y="14218"/>
                    <a:pt x="1522" y="14148"/>
                    <a:pt x="1352" y="14232"/>
                  </a:cubicBezTo>
                  <a:lnTo>
                    <a:pt x="688" y="14557"/>
                  </a:lnTo>
                  <a:lnTo>
                    <a:pt x="688" y="11660"/>
                  </a:lnTo>
                  <a:lnTo>
                    <a:pt x="2660" y="10796"/>
                  </a:lnTo>
                  <a:cubicBezTo>
                    <a:pt x="2714" y="10772"/>
                    <a:pt x="2762" y="10783"/>
                    <a:pt x="2786" y="10793"/>
                  </a:cubicBezTo>
                  <a:cubicBezTo>
                    <a:pt x="2809" y="10802"/>
                    <a:pt x="2853" y="10825"/>
                    <a:pt x="2877" y="10880"/>
                  </a:cubicBezTo>
                  <a:lnTo>
                    <a:pt x="2956" y="11058"/>
                  </a:lnTo>
                  <a:cubicBezTo>
                    <a:pt x="2956" y="11058"/>
                    <a:pt x="2956" y="11058"/>
                    <a:pt x="2956" y="11058"/>
                  </a:cubicBezTo>
                  <a:cubicBezTo>
                    <a:pt x="2956" y="11058"/>
                    <a:pt x="2956" y="11058"/>
                    <a:pt x="2956" y="11059"/>
                  </a:cubicBezTo>
                  <a:lnTo>
                    <a:pt x="4522" y="14607"/>
                  </a:lnTo>
                  <a:cubicBezTo>
                    <a:pt x="4559" y="14690"/>
                    <a:pt x="4521" y="14787"/>
                    <a:pt x="4438" y="148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5E821D2E-869D-4C59-AD75-15896128F5F0}"/>
              </a:ext>
            </a:extLst>
          </p:cNvPr>
          <p:cNvGrpSpPr/>
          <p:nvPr/>
        </p:nvGrpSpPr>
        <p:grpSpPr>
          <a:xfrm>
            <a:off x="7267575" y="755650"/>
            <a:ext cx="560388" cy="544513"/>
            <a:chOff x="7267575" y="755650"/>
            <a:chExt cx="560388" cy="544513"/>
          </a:xfrm>
        </p:grpSpPr>
        <p:sp>
          <p:nvSpPr>
            <p:cNvPr id="23" name="Oval 220">
              <a:extLst>
                <a:ext uri="{FF2B5EF4-FFF2-40B4-BE49-F238E27FC236}">
                  <a16:creationId xmlns:a16="http://schemas.microsoft.com/office/drawing/2014/main" id="{D662CF71-FEE1-4B66-9CE3-B672C248C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3138" y="9953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21">
              <a:extLst>
                <a:ext uri="{FF2B5EF4-FFF2-40B4-BE49-F238E27FC236}">
                  <a16:creationId xmlns:a16="http://schemas.microsoft.com/office/drawing/2014/main" id="{45128871-9878-4DF9-9DBC-23D2DA627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2350" y="995363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22">
              <a:extLst>
                <a:ext uri="{FF2B5EF4-FFF2-40B4-BE49-F238E27FC236}">
                  <a16:creationId xmlns:a16="http://schemas.microsoft.com/office/drawing/2014/main" id="{5DEE5919-51FF-423D-8D2B-CC890B7D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1563" y="9953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23">
              <a:extLst>
                <a:ext uri="{FF2B5EF4-FFF2-40B4-BE49-F238E27FC236}">
                  <a16:creationId xmlns:a16="http://schemas.microsoft.com/office/drawing/2014/main" id="{3F119600-8B3A-4B5A-BE67-064D68DBE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8888" y="98901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24">
              <a:extLst>
                <a:ext uri="{FF2B5EF4-FFF2-40B4-BE49-F238E27FC236}">
                  <a16:creationId xmlns:a16="http://schemas.microsoft.com/office/drawing/2014/main" id="{0C78BE90-231C-46F7-9B5E-8D8D76DD6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2075" y="9445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25">
              <a:extLst>
                <a:ext uri="{FF2B5EF4-FFF2-40B4-BE49-F238E27FC236}">
                  <a16:creationId xmlns:a16="http://schemas.microsoft.com/office/drawing/2014/main" id="{9ED6F515-4A19-4E4A-AF88-4C2A53795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00" y="9445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26">
              <a:extLst>
                <a:ext uri="{FF2B5EF4-FFF2-40B4-BE49-F238E27FC236}">
                  <a16:creationId xmlns:a16="http://schemas.microsoft.com/office/drawing/2014/main" id="{5D873A67-FD3E-43C3-8168-ED5D7003B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3138" y="11985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227">
              <a:extLst>
                <a:ext uri="{FF2B5EF4-FFF2-40B4-BE49-F238E27FC236}">
                  <a16:creationId xmlns:a16="http://schemas.microsoft.com/office/drawing/2014/main" id="{6C1DD00A-F27C-42E1-AF34-B48F704E7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2350" y="1198563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228">
              <a:extLst>
                <a:ext uri="{FF2B5EF4-FFF2-40B4-BE49-F238E27FC236}">
                  <a16:creationId xmlns:a16="http://schemas.microsoft.com/office/drawing/2014/main" id="{0DB3C8CF-DEF0-4492-A1E4-0D2C15321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5888" y="796925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9">
              <a:extLst>
                <a:ext uri="{FF2B5EF4-FFF2-40B4-BE49-F238E27FC236}">
                  <a16:creationId xmlns:a16="http://schemas.microsoft.com/office/drawing/2014/main" id="{CB1CE90E-87F7-45A3-B81C-01A3E8FB2C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7575" y="755650"/>
              <a:ext cx="560388" cy="544513"/>
            </a:xfrm>
            <a:custGeom>
              <a:avLst/>
              <a:gdLst>
                <a:gd name="T0" fmla="*/ 17267 w 17611"/>
                <a:gd name="T1" fmla="*/ 4378 h 17124"/>
                <a:gd name="T2" fmla="*/ 12875 w 17611"/>
                <a:gd name="T3" fmla="*/ 4378 h 17124"/>
                <a:gd name="T4" fmla="*/ 12531 w 17611"/>
                <a:gd name="T5" fmla="*/ 4722 h 17124"/>
                <a:gd name="T6" fmla="*/ 12531 w 17611"/>
                <a:gd name="T7" fmla="*/ 8756 h 17124"/>
                <a:gd name="T8" fmla="*/ 6215 w 17611"/>
                <a:gd name="T9" fmla="*/ 8756 h 17124"/>
                <a:gd name="T10" fmla="*/ 5871 w 17611"/>
                <a:gd name="T11" fmla="*/ 9100 h 17124"/>
                <a:gd name="T12" fmla="*/ 5871 w 17611"/>
                <a:gd name="T13" fmla="*/ 14429 h 17124"/>
                <a:gd name="T14" fmla="*/ 6215 w 17611"/>
                <a:gd name="T15" fmla="*/ 14773 h 17124"/>
                <a:gd name="T16" fmla="*/ 10755 w 17611"/>
                <a:gd name="T17" fmla="*/ 14773 h 17124"/>
                <a:gd name="T18" fmla="*/ 10755 w 17611"/>
                <a:gd name="T19" fmla="*/ 16437 h 17124"/>
                <a:gd name="T20" fmla="*/ 688 w 17611"/>
                <a:gd name="T21" fmla="*/ 16437 h 17124"/>
                <a:gd name="T22" fmla="*/ 688 w 17611"/>
                <a:gd name="T23" fmla="*/ 688 h 17124"/>
                <a:gd name="T24" fmla="*/ 10754 w 17611"/>
                <a:gd name="T25" fmla="*/ 688 h 17124"/>
                <a:gd name="T26" fmla="*/ 10754 w 17611"/>
                <a:gd name="T27" fmla="*/ 6294 h 17124"/>
                <a:gd name="T28" fmla="*/ 11098 w 17611"/>
                <a:gd name="T29" fmla="*/ 6638 h 17124"/>
                <a:gd name="T30" fmla="*/ 11442 w 17611"/>
                <a:gd name="T31" fmla="*/ 6294 h 17124"/>
                <a:gd name="T32" fmla="*/ 11442 w 17611"/>
                <a:gd name="T33" fmla="*/ 344 h 17124"/>
                <a:gd name="T34" fmla="*/ 11098 w 17611"/>
                <a:gd name="T35" fmla="*/ 0 h 17124"/>
                <a:gd name="T36" fmla="*/ 344 w 17611"/>
                <a:gd name="T37" fmla="*/ 0 h 17124"/>
                <a:gd name="T38" fmla="*/ 0 w 17611"/>
                <a:gd name="T39" fmla="*/ 344 h 17124"/>
                <a:gd name="T40" fmla="*/ 0 w 17611"/>
                <a:gd name="T41" fmla="*/ 16781 h 17124"/>
                <a:gd name="T42" fmla="*/ 344 w 17611"/>
                <a:gd name="T43" fmla="*/ 17124 h 17124"/>
                <a:gd name="T44" fmla="*/ 11098 w 17611"/>
                <a:gd name="T45" fmla="*/ 17124 h 17124"/>
                <a:gd name="T46" fmla="*/ 11442 w 17611"/>
                <a:gd name="T47" fmla="*/ 16781 h 17124"/>
                <a:gd name="T48" fmla="*/ 11442 w 17611"/>
                <a:gd name="T49" fmla="*/ 14773 h 17124"/>
                <a:gd name="T50" fmla="*/ 15336 w 17611"/>
                <a:gd name="T51" fmla="*/ 14773 h 17124"/>
                <a:gd name="T52" fmla="*/ 15680 w 17611"/>
                <a:gd name="T53" fmla="*/ 14429 h 17124"/>
                <a:gd name="T54" fmla="*/ 15680 w 17611"/>
                <a:gd name="T55" fmla="*/ 11100 h 17124"/>
                <a:gd name="T56" fmla="*/ 17267 w 17611"/>
                <a:gd name="T57" fmla="*/ 11100 h 17124"/>
                <a:gd name="T58" fmla="*/ 17611 w 17611"/>
                <a:gd name="T59" fmla="*/ 10756 h 17124"/>
                <a:gd name="T60" fmla="*/ 17611 w 17611"/>
                <a:gd name="T61" fmla="*/ 4722 h 17124"/>
                <a:gd name="T62" fmla="*/ 17267 w 17611"/>
                <a:gd name="T63" fmla="*/ 4378 h 17124"/>
                <a:gd name="T64" fmla="*/ 14104 w 17611"/>
                <a:gd name="T65" fmla="*/ 9444 h 17124"/>
                <a:gd name="T66" fmla="*/ 10775 w 17611"/>
                <a:gd name="T67" fmla="*/ 11367 h 17124"/>
                <a:gd name="T68" fmla="*/ 7447 w 17611"/>
                <a:gd name="T69" fmla="*/ 9444 h 17124"/>
                <a:gd name="T70" fmla="*/ 14104 w 17611"/>
                <a:gd name="T71" fmla="*/ 9444 h 17124"/>
                <a:gd name="T72" fmla="*/ 14992 w 17611"/>
                <a:gd name="T73" fmla="*/ 14085 h 17124"/>
                <a:gd name="T74" fmla="*/ 6559 w 17611"/>
                <a:gd name="T75" fmla="*/ 14085 h 17124"/>
                <a:gd name="T76" fmla="*/ 6559 w 17611"/>
                <a:gd name="T77" fmla="*/ 14085 h 17124"/>
                <a:gd name="T78" fmla="*/ 6559 w 17611"/>
                <a:gd name="T79" fmla="*/ 9725 h 17124"/>
                <a:gd name="T80" fmla="*/ 10603 w 17611"/>
                <a:gd name="T81" fmla="*/ 12062 h 17124"/>
                <a:gd name="T82" fmla="*/ 10775 w 17611"/>
                <a:gd name="T83" fmla="*/ 12108 h 17124"/>
                <a:gd name="T84" fmla="*/ 10947 w 17611"/>
                <a:gd name="T85" fmla="*/ 12062 h 17124"/>
                <a:gd name="T86" fmla="*/ 14992 w 17611"/>
                <a:gd name="T87" fmla="*/ 9725 h 17124"/>
                <a:gd name="T88" fmla="*/ 14992 w 17611"/>
                <a:gd name="T89" fmla="*/ 14085 h 17124"/>
                <a:gd name="T90" fmla="*/ 16923 w 17611"/>
                <a:gd name="T91" fmla="*/ 10412 h 17124"/>
                <a:gd name="T92" fmla="*/ 15680 w 17611"/>
                <a:gd name="T93" fmla="*/ 10412 h 17124"/>
                <a:gd name="T94" fmla="*/ 15680 w 17611"/>
                <a:gd name="T95" fmla="*/ 9100 h 17124"/>
                <a:gd name="T96" fmla="*/ 15336 w 17611"/>
                <a:gd name="T97" fmla="*/ 8756 h 17124"/>
                <a:gd name="T98" fmla="*/ 13219 w 17611"/>
                <a:gd name="T99" fmla="*/ 8756 h 17124"/>
                <a:gd name="T100" fmla="*/ 13219 w 17611"/>
                <a:gd name="T101" fmla="*/ 5066 h 17124"/>
                <a:gd name="T102" fmla="*/ 16923 w 17611"/>
                <a:gd name="T103" fmla="*/ 5066 h 17124"/>
                <a:gd name="T104" fmla="*/ 16923 w 17611"/>
                <a:gd name="T105" fmla="*/ 10412 h 17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11" h="17124">
                  <a:moveTo>
                    <a:pt x="17267" y="4378"/>
                  </a:moveTo>
                  <a:lnTo>
                    <a:pt x="12875" y="4378"/>
                  </a:lnTo>
                  <a:cubicBezTo>
                    <a:pt x="12685" y="4378"/>
                    <a:pt x="12531" y="4532"/>
                    <a:pt x="12531" y="4722"/>
                  </a:cubicBezTo>
                  <a:lnTo>
                    <a:pt x="12531" y="8756"/>
                  </a:lnTo>
                  <a:lnTo>
                    <a:pt x="6215" y="8756"/>
                  </a:lnTo>
                  <a:cubicBezTo>
                    <a:pt x="6025" y="8756"/>
                    <a:pt x="5871" y="8910"/>
                    <a:pt x="5871" y="9100"/>
                  </a:cubicBezTo>
                  <a:lnTo>
                    <a:pt x="5871" y="14429"/>
                  </a:lnTo>
                  <a:cubicBezTo>
                    <a:pt x="5871" y="14619"/>
                    <a:pt x="6025" y="14773"/>
                    <a:pt x="6215" y="14773"/>
                  </a:cubicBezTo>
                  <a:lnTo>
                    <a:pt x="10755" y="14773"/>
                  </a:lnTo>
                  <a:lnTo>
                    <a:pt x="10755" y="16437"/>
                  </a:lnTo>
                  <a:lnTo>
                    <a:pt x="688" y="16437"/>
                  </a:lnTo>
                  <a:lnTo>
                    <a:pt x="688" y="688"/>
                  </a:lnTo>
                  <a:lnTo>
                    <a:pt x="10754" y="688"/>
                  </a:lnTo>
                  <a:lnTo>
                    <a:pt x="10754" y="6294"/>
                  </a:lnTo>
                  <a:cubicBezTo>
                    <a:pt x="10754" y="6484"/>
                    <a:pt x="10908" y="6638"/>
                    <a:pt x="11098" y="6638"/>
                  </a:cubicBezTo>
                  <a:cubicBezTo>
                    <a:pt x="11288" y="6638"/>
                    <a:pt x="11442" y="6484"/>
                    <a:pt x="11442" y="6294"/>
                  </a:cubicBezTo>
                  <a:lnTo>
                    <a:pt x="11442" y="344"/>
                  </a:lnTo>
                  <a:cubicBezTo>
                    <a:pt x="11442" y="154"/>
                    <a:pt x="11288" y="0"/>
                    <a:pt x="11098" y="0"/>
                  </a:cubicBez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lnTo>
                    <a:pt x="0" y="16781"/>
                  </a:lnTo>
                  <a:cubicBezTo>
                    <a:pt x="0" y="16970"/>
                    <a:pt x="154" y="17124"/>
                    <a:pt x="344" y="17124"/>
                  </a:cubicBezTo>
                  <a:lnTo>
                    <a:pt x="11098" y="17124"/>
                  </a:lnTo>
                  <a:cubicBezTo>
                    <a:pt x="11288" y="17124"/>
                    <a:pt x="11442" y="16970"/>
                    <a:pt x="11442" y="16781"/>
                  </a:cubicBezTo>
                  <a:lnTo>
                    <a:pt x="11442" y="14773"/>
                  </a:lnTo>
                  <a:lnTo>
                    <a:pt x="15336" y="14773"/>
                  </a:lnTo>
                  <a:cubicBezTo>
                    <a:pt x="15526" y="14773"/>
                    <a:pt x="15680" y="14619"/>
                    <a:pt x="15680" y="14429"/>
                  </a:cubicBezTo>
                  <a:lnTo>
                    <a:pt x="15680" y="11100"/>
                  </a:lnTo>
                  <a:lnTo>
                    <a:pt x="17267" y="11100"/>
                  </a:lnTo>
                  <a:cubicBezTo>
                    <a:pt x="17457" y="11100"/>
                    <a:pt x="17611" y="10946"/>
                    <a:pt x="17611" y="10756"/>
                  </a:cubicBezTo>
                  <a:lnTo>
                    <a:pt x="17611" y="4722"/>
                  </a:lnTo>
                  <a:cubicBezTo>
                    <a:pt x="17611" y="4532"/>
                    <a:pt x="17457" y="4378"/>
                    <a:pt x="17267" y="4378"/>
                  </a:cubicBezTo>
                  <a:close/>
                  <a:moveTo>
                    <a:pt x="14104" y="9444"/>
                  </a:moveTo>
                  <a:lnTo>
                    <a:pt x="10775" y="11367"/>
                  </a:lnTo>
                  <a:lnTo>
                    <a:pt x="7447" y="9444"/>
                  </a:lnTo>
                  <a:lnTo>
                    <a:pt x="14104" y="9444"/>
                  </a:lnTo>
                  <a:close/>
                  <a:moveTo>
                    <a:pt x="14992" y="14085"/>
                  </a:moveTo>
                  <a:lnTo>
                    <a:pt x="6559" y="14085"/>
                  </a:lnTo>
                  <a:lnTo>
                    <a:pt x="6559" y="14085"/>
                  </a:lnTo>
                  <a:lnTo>
                    <a:pt x="6559" y="9725"/>
                  </a:lnTo>
                  <a:lnTo>
                    <a:pt x="10603" y="12062"/>
                  </a:lnTo>
                  <a:cubicBezTo>
                    <a:pt x="10657" y="12093"/>
                    <a:pt x="10716" y="12108"/>
                    <a:pt x="10775" y="12108"/>
                  </a:cubicBezTo>
                  <a:cubicBezTo>
                    <a:pt x="10835" y="12108"/>
                    <a:pt x="10894" y="12093"/>
                    <a:pt x="10947" y="12062"/>
                  </a:cubicBezTo>
                  <a:lnTo>
                    <a:pt x="14992" y="9725"/>
                  </a:lnTo>
                  <a:lnTo>
                    <a:pt x="14992" y="14085"/>
                  </a:lnTo>
                  <a:close/>
                  <a:moveTo>
                    <a:pt x="16923" y="10412"/>
                  </a:moveTo>
                  <a:lnTo>
                    <a:pt x="15680" y="10412"/>
                  </a:lnTo>
                  <a:lnTo>
                    <a:pt x="15680" y="9100"/>
                  </a:lnTo>
                  <a:cubicBezTo>
                    <a:pt x="15680" y="8910"/>
                    <a:pt x="15526" y="8756"/>
                    <a:pt x="15336" y="8756"/>
                  </a:cubicBezTo>
                  <a:lnTo>
                    <a:pt x="13219" y="8756"/>
                  </a:lnTo>
                  <a:lnTo>
                    <a:pt x="13219" y="5066"/>
                  </a:lnTo>
                  <a:lnTo>
                    <a:pt x="16923" y="5066"/>
                  </a:lnTo>
                  <a:lnTo>
                    <a:pt x="16923" y="104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0">
              <a:extLst>
                <a:ext uri="{FF2B5EF4-FFF2-40B4-BE49-F238E27FC236}">
                  <a16:creationId xmlns:a16="http://schemas.microsoft.com/office/drawing/2014/main" id="{00AB4767-66B6-49A0-9909-2131223A2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8375" y="873125"/>
              <a:ext cx="93663" cy="93663"/>
            </a:xfrm>
            <a:custGeom>
              <a:avLst/>
              <a:gdLst>
                <a:gd name="T0" fmla="*/ 1466 w 2932"/>
                <a:gd name="T1" fmla="*/ 0 h 2932"/>
                <a:gd name="T2" fmla="*/ 0 w 2932"/>
                <a:gd name="T3" fmla="*/ 1466 h 2932"/>
                <a:gd name="T4" fmla="*/ 1466 w 2932"/>
                <a:gd name="T5" fmla="*/ 2932 h 2932"/>
                <a:gd name="T6" fmla="*/ 2932 w 2932"/>
                <a:gd name="T7" fmla="*/ 1466 h 2932"/>
                <a:gd name="T8" fmla="*/ 1466 w 2932"/>
                <a:gd name="T9" fmla="*/ 0 h 2932"/>
                <a:gd name="T10" fmla="*/ 1466 w 2932"/>
                <a:gd name="T11" fmla="*/ 2244 h 2932"/>
                <a:gd name="T12" fmla="*/ 688 w 2932"/>
                <a:gd name="T13" fmla="*/ 1466 h 2932"/>
                <a:gd name="T14" fmla="*/ 1466 w 2932"/>
                <a:gd name="T15" fmla="*/ 688 h 2932"/>
                <a:gd name="T16" fmla="*/ 2244 w 2932"/>
                <a:gd name="T17" fmla="*/ 1466 h 2932"/>
                <a:gd name="T18" fmla="*/ 1466 w 2932"/>
                <a:gd name="T19" fmla="*/ 2244 h 2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32" h="2932">
                  <a:moveTo>
                    <a:pt x="1466" y="0"/>
                  </a:moveTo>
                  <a:cubicBezTo>
                    <a:pt x="658" y="0"/>
                    <a:pt x="0" y="658"/>
                    <a:pt x="0" y="1466"/>
                  </a:cubicBezTo>
                  <a:cubicBezTo>
                    <a:pt x="0" y="2274"/>
                    <a:pt x="658" y="2932"/>
                    <a:pt x="1466" y="2932"/>
                  </a:cubicBezTo>
                  <a:cubicBezTo>
                    <a:pt x="2274" y="2932"/>
                    <a:pt x="2932" y="2274"/>
                    <a:pt x="2932" y="1466"/>
                  </a:cubicBezTo>
                  <a:cubicBezTo>
                    <a:pt x="2932" y="658"/>
                    <a:pt x="2274" y="0"/>
                    <a:pt x="1466" y="0"/>
                  </a:cubicBezTo>
                  <a:close/>
                  <a:moveTo>
                    <a:pt x="1466" y="2244"/>
                  </a:moveTo>
                  <a:cubicBezTo>
                    <a:pt x="1037" y="2244"/>
                    <a:pt x="688" y="1895"/>
                    <a:pt x="688" y="1466"/>
                  </a:cubicBezTo>
                  <a:cubicBezTo>
                    <a:pt x="688" y="1037"/>
                    <a:pt x="1037" y="688"/>
                    <a:pt x="1466" y="688"/>
                  </a:cubicBezTo>
                  <a:cubicBezTo>
                    <a:pt x="1895" y="688"/>
                    <a:pt x="2244" y="1037"/>
                    <a:pt x="2244" y="1466"/>
                  </a:cubicBezTo>
                  <a:cubicBezTo>
                    <a:pt x="2244" y="1895"/>
                    <a:pt x="1895" y="2244"/>
                    <a:pt x="1466" y="22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1">
              <a:extLst>
                <a:ext uri="{FF2B5EF4-FFF2-40B4-BE49-F238E27FC236}">
                  <a16:creationId xmlns:a16="http://schemas.microsoft.com/office/drawing/2014/main" id="{DBCB591B-5221-4F2E-A578-5A47B219E8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6038" y="755650"/>
              <a:ext cx="161925" cy="103188"/>
            </a:xfrm>
            <a:custGeom>
              <a:avLst/>
              <a:gdLst>
                <a:gd name="T0" fmla="*/ 4736 w 5080"/>
                <a:gd name="T1" fmla="*/ 0 h 3282"/>
                <a:gd name="T2" fmla="*/ 344 w 5080"/>
                <a:gd name="T3" fmla="*/ 0 h 3282"/>
                <a:gd name="T4" fmla="*/ 0 w 5080"/>
                <a:gd name="T5" fmla="*/ 344 h 3282"/>
                <a:gd name="T6" fmla="*/ 0 w 5080"/>
                <a:gd name="T7" fmla="*/ 2938 h 3282"/>
                <a:gd name="T8" fmla="*/ 344 w 5080"/>
                <a:gd name="T9" fmla="*/ 3282 h 3282"/>
                <a:gd name="T10" fmla="*/ 4736 w 5080"/>
                <a:gd name="T11" fmla="*/ 3282 h 3282"/>
                <a:gd name="T12" fmla="*/ 5080 w 5080"/>
                <a:gd name="T13" fmla="*/ 2938 h 3282"/>
                <a:gd name="T14" fmla="*/ 5080 w 5080"/>
                <a:gd name="T15" fmla="*/ 344 h 3282"/>
                <a:gd name="T16" fmla="*/ 4736 w 5080"/>
                <a:gd name="T17" fmla="*/ 0 h 3282"/>
                <a:gd name="T18" fmla="*/ 4392 w 5080"/>
                <a:gd name="T19" fmla="*/ 2594 h 3282"/>
                <a:gd name="T20" fmla="*/ 688 w 5080"/>
                <a:gd name="T21" fmla="*/ 2594 h 3282"/>
                <a:gd name="T22" fmla="*/ 688 w 5080"/>
                <a:gd name="T23" fmla="*/ 688 h 3282"/>
                <a:gd name="T24" fmla="*/ 4392 w 5080"/>
                <a:gd name="T25" fmla="*/ 688 h 3282"/>
                <a:gd name="T26" fmla="*/ 4392 w 5080"/>
                <a:gd name="T27" fmla="*/ 2594 h 3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80" h="3282">
                  <a:moveTo>
                    <a:pt x="4736" y="0"/>
                  </a:move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lnTo>
                    <a:pt x="0" y="2938"/>
                  </a:lnTo>
                  <a:cubicBezTo>
                    <a:pt x="0" y="3128"/>
                    <a:pt x="154" y="3282"/>
                    <a:pt x="344" y="3282"/>
                  </a:cubicBezTo>
                  <a:lnTo>
                    <a:pt x="4736" y="3282"/>
                  </a:lnTo>
                  <a:cubicBezTo>
                    <a:pt x="4926" y="3282"/>
                    <a:pt x="5080" y="3128"/>
                    <a:pt x="5080" y="2938"/>
                  </a:cubicBezTo>
                  <a:lnTo>
                    <a:pt x="5080" y="344"/>
                  </a:lnTo>
                  <a:cubicBezTo>
                    <a:pt x="5080" y="154"/>
                    <a:pt x="4926" y="0"/>
                    <a:pt x="4736" y="0"/>
                  </a:cubicBezTo>
                  <a:close/>
                  <a:moveTo>
                    <a:pt x="4392" y="2594"/>
                  </a:moveTo>
                  <a:lnTo>
                    <a:pt x="688" y="2594"/>
                  </a:lnTo>
                  <a:lnTo>
                    <a:pt x="688" y="688"/>
                  </a:lnTo>
                  <a:lnTo>
                    <a:pt x="4392" y="688"/>
                  </a:lnTo>
                  <a:lnTo>
                    <a:pt x="4392" y="25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2">
              <a:extLst>
                <a:ext uri="{FF2B5EF4-FFF2-40B4-BE49-F238E27FC236}">
                  <a16:creationId xmlns:a16="http://schemas.microsoft.com/office/drawing/2014/main" id="{2E8667B4-E151-40D9-B3E9-238189AF2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8375" y="822325"/>
              <a:ext cx="255588" cy="22225"/>
            </a:xfrm>
            <a:custGeom>
              <a:avLst/>
              <a:gdLst>
                <a:gd name="T0" fmla="*/ 7730 w 8074"/>
                <a:gd name="T1" fmla="*/ 0 h 688"/>
                <a:gd name="T2" fmla="*/ 344 w 8074"/>
                <a:gd name="T3" fmla="*/ 0 h 688"/>
                <a:gd name="T4" fmla="*/ 0 w 8074"/>
                <a:gd name="T5" fmla="*/ 344 h 688"/>
                <a:gd name="T6" fmla="*/ 344 w 8074"/>
                <a:gd name="T7" fmla="*/ 688 h 688"/>
                <a:gd name="T8" fmla="*/ 7730 w 8074"/>
                <a:gd name="T9" fmla="*/ 688 h 688"/>
                <a:gd name="T10" fmla="*/ 8074 w 8074"/>
                <a:gd name="T11" fmla="*/ 344 h 688"/>
                <a:gd name="T12" fmla="*/ 7730 w 8074"/>
                <a:gd name="T13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4" h="688">
                  <a:moveTo>
                    <a:pt x="7730" y="0"/>
                  </a:move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cubicBezTo>
                    <a:pt x="0" y="534"/>
                    <a:pt x="154" y="688"/>
                    <a:pt x="344" y="688"/>
                  </a:cubicBezTo>
                  <a:lnTo>
                    <a:pt x="7730" y="688"/>
                  </a:lnTo>
                  <a:cubicBezTo>
                    <a:pt x="7920" y="688"/>
                    <a:pt x="8074" y="534"/>
                    <a:pt x="8074" y="344"/>
                  </a:cubicBezTo>
                  <a:cubicBezTo>
                    <a:pt x="8074" y="154"/>
                    <a:pt x="7920" y="0"/>
                    <a:pt x="773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1D918573-5FA5-49B8-9FF9-5B8EEA4F5008}"/>
              </a:ext>
            </a:extLst>
          </p:cNvPr>
          <p:cNvGrpSpPr/>
          <p:nvPr/>
        </p:nvGrpSpPr>
        <p:grpSpPr>
          <a:xfrm>
            <a:off x="8509000" y="747713"/>
            <a:ext cx="304800" cy="560388"/>
            <a:chOff x="8509000" y="747713"/>
            <a:chExt cx="304800" cy="560388"/>
          </a:xfrm>
        </p:grpSpPr>
        <p:sp>
          <p:nvSpPr>
            <p:cNvPr id="36" name="Freeform 233">
              <a:extLst>
                <a:ext uri="{FF2B5EF4-FFF2-40B4-BE49-F238E27FC236}">
                  <a16:creationId xmlns:a16="http://schemas.microsoft.com/office/drawing/2014/main" id="{3DDFD3F5-2CB4-4256-985C-667D3CF0CA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09000" y="747713"/>
              <a:ext cx="304800" cy="560388"/>
            </a:xfrm>
            <a:custGeom>
              <a:avLst/>
              <a:gdLst>
                <a:gd name="T0" fmla="*/ 8226 w 9572"/>
                <a:gd name="T1" fmla="*/ 10353 h 17611"/>
                <a:gd name="T2" fmla="*/ 8660 w 9572"/>
                <a:gd name="T3" fmla="*/ 8250 h 17611"/>
                <a:gd name="T4" fmla="*/ 6334 w 9572"/>
                <a:gd name="T5" fmla="*/ 7906 h 17611"/>
                <a:gd name="T6" fmla="*/ 5130 w 9572"/>
                <a:gd name="T7" fmla="*/ 6907 h 17611"/>
                <a:gd name="T8" fmla="*/ 4786 w 9572"/>
                <a:gd name="T9" fmla="*/ 0 h 17611"/>
                <a:gd name="T10" fmla="*/ 4442 w 9572"/>
                <a:gd name="T11" fmla="*/ 6907 h 17611"/>
                <a:gd name="T12" fmla="*/ 3238 w 9572"/>
                <a:gd name="T13" fmla="*/ 7291 h 17611"/>
                <a:gd name="T14" fmla="*/ 1710 w 9572"/>
                <a:gd name="T15" fmla="*/ 7635 h 17611"/>
                <a:gd name="T16" fmla="*/ 3601 w 9572"/>
                <a:gd name="T17" fmla="*/ 9873 h 17611"/>
                <a:gd name="T18" fmla="*/ 4442 w 9572"/>
                <a:gd name="T19" fmla="*/ 10353 h 17611"/>
                <a:gd name="T20" fmla="*/ 0 w 9572"/>
                <a:gd name="T21" fmla="*/ 11321 h 17611"/>
                <a:gd name="T22" fmla="*/ 792 w 9572"/>
                <a:gd name="T23" fmla="*/ 12308 h 17611"/>
                <a:gd name="T24" fmla="*/ 2695 w 9572"/>
                <a:gd name="T25" fmla="*/ 16313 h 17611"/>
                <a:gd name="T26" fmla="*/ 2488 w 9572"/>
                <a:gd name="T27" fmla="*/ 17267 h 17611"/>
                <a:gd name="T28" fmla="*/ 6740 w 9572"/>
                <a:gd name="T29" fmla="*/ 17611 h 17611"/>
                <a:gd name="T30" fmla="*/ 7084 w 9572"/>
                <a:gd name="T31" fmla="*/ 17044 h 17611"/>
                <a:gd name="T32" fmla="*/ 8780 w 9572"/>
                <a:gd name="T33" fmla="*/ 14124 h 17611"/>
                <a:gd name="T34" fmla="*/ 9572 w 9572"/>
                <a:gd name="T35" fmla="*/ 11356 h 17611"/>
                <a:gd name="T36" fmla="*/ 8604 w 9572"/>
                <a:gd name="T37" fmla="*/ 10353 h 17611"/>
                <a:gd name="T38" fmla="*/ 7972 w 9572"/>
                <a:gd name="T39" fmla="*/ 8594 h 17611"/>
                <a:gd name="T40" fmla="*/ 6768 w 9572"/>
                <a:gd name="T41" fmla="*/ 10353 h 17611"/>
                <a:gd name="T42" fmla="*/ 5130 w 9572"/>
                <a:gd name="T43" fmla="*/ 9798 h 17611"/>
                <a:gd name="T44" fmla="*/ 2012 w 9572"/>
                <a:gd name="T45" fmla="*/ 3462 h 17611"/>
                <a:gd name="T46" fmla="*/ 7560 w 9572"/>
                <a:gd name="T47" fmla="*/ 3462 h 17611"/>
                <a:gd name="T48" fmla="*/ 2012 w 9572"/>
                <a:gd name="T49" fmla="*/ 3462 h 17611"/>
                <a:gd name="T50" fmla="*/ 2398 w 9572"/>
                <a:gd name="T51" fmla="*/ 7981 h 17611"/>
                <a:gd name="T52" fmla="*/ 3238 w 9572"/>
                <a:gd name="T53" fmla="*/ 7979 h 17611"/>
                <a:gd name="T54" fmla="*/ 4442 w 9572"/>
                <a:gd name="T55" fmla="*/ 9185 h 17611"/>
                <a:gd name="T56" fmla="*/ 3187 w 9572"/>
                <a:gd name="T57" fmla="*/ 16923 h 17611"/>
                <a:gd name="T58" fmla="*/ 5748 w 9572"/>
                <a:gd name="T59" fmla="*/ 16336 h 17611"/>
                <a:gd name="T60" fmla="*/ 3187 w 9572"/>
                <a:gd name="T61" fmla="*/ 16923 h 17611"/>
                <a:gd name="T62" fmla="*/ 8604 w 9572"/>
                <a:gd name="T63" fmla="*/ 11637 h 17611"/>
                <a:gd name="T64" fmla="*/ 3841 w 9572"/>
                <a:gd name="T65" fmla="*/ 11980 h 17611"/>
                <a:gd name="T66" fmla="*/ 8092 w 9572"/>
                <a:gd name="T67" fmla="*/ 12324 h 17611"/>
                <a:gd name="T68" fmla="*/ 6568 w 9572"/>
                <a:gd name="T69" fmla="*/ 15648 h 17611"/>
                <a:gd name="T70" fmla="*/ 1480 w 9572"/>
                <a:gd name="T71" fmla="*/ 14124 h 17611"/>
                <a:gd name="T72" fmla="*/ 1136 w 9572"/>
                <a:gd name="T73" fmla="*/ 11637 h 17611"/>
                <a:gd name="T74" fmla="*/ 688 w 9572"/>
                <a:gd name="T75" fmla="*/ 11356 h 17611"/>
                <a:gd name="T76" fmla="*/ 968 w 9572"/>
                <a:gd name="T77" fmla="*/ 11041 h 17611"/>
                <a:gd name="T78" fmla="*/ 8884 w 9572"/>
                <a:gd name="T79" fmla="*/ 11321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572" h="17611">
                  <a:moveTo>
                    <a:pt x="8604" y="10353"/>
                  </a:moveTo>
                  <a:lnTo>
                    <a:pt x="8226" y="10353"/>
                  </a:lnTo>
                  <a:cubicBezTo>
                    <a:pt x="8497" y="10026"/>
                    <a:pt x="8660" y="9606"/>
                    <a:pt x="8660" y="9149"/>
                  </a:cubicBezTo>
                  <a:lnTo>
                    <a:pt x="8660" y="8250"/>
                  </a:lnTo>
                  <a:cubicBezTo>
                    <a:pt x="8660" y="8060"/>
                    <a:pt x="8506" y="7906"/>
                    <a:pt x="8316" y="7906"/>
                  </a:cubicBezTo>
                  <a:lnTo>
                    <a:pt x="6334" y="7906"/>
                  </a:lnTo>
                  <a:cubicBezTo>
                    <a:pt x="5877" y="7906"/>
                    <a:pt x="5457" y="8069"/>
                    <a:pt x="5130" y="8340"/>
                  </a:cubicBezTo>
                  <a:lnTo>
                    <a:pt x="5130" y="6907"/>
                  </a:lnTo>
                  <a:cubicBezTo>
                    <a:pt x="6878" y="6734"/>
                    <a:pt x="8248" y="5255"/>
                    <a:pt x="8248" y="3462"/>
                  </a:cubicBezTo>
                  <a:cubicBezTo>
                    <a:pt x="8248" y="1553"/>
                    <a:pt x="6695" y="0"/>
                    <a:pt x="4786" y="0"/>
                  </a:cubicBezTo>
                  <a:cubicBezTo>
                    <a:pt x="2877" y="0"/>
                    <a:pt x="1324" y="1553"/>
                    <a:pt x="1324" y="3462"/>
                  </a:cubicBezTo>
                  <a:cubicBezTo>
                    <a:pt x="1324" y="5255"/>
                    <a:pt x="2694" y="6733"/>
                    <a:pt x="4442" y="6907"/>
                  </a:cubicBezTo>
                  <a:lnTo>
                    <a:pt x="4442" y="7725"/>
                  </a:lnTo>
                  <a:cubicBezTo>
                    <a:pt x="4115" y="7454"/>
                    <a:pt x="3695" y="7291"/>
                    <a:pt x="3238" y="7291"/>
                  </a:cubicBezTo>
                  <a:lnTo>
                    <a:pt x="2054" y="7291"/>
                  </a:lnTo>
                  <a:cubicBezTo>
                    <a:pt x="1864" y="7291"/>
                    <a:pt x="1710" y="7445"/>
                    <a:pt x="1710" y="7635"/>
                  </a:cubicBezTo>
                  <a:lnTo>
                    <a:pt x="1710" y="7981"/>
                  </a:lnTo>
                  <a:cubicBezTo>
                    <a:pt x="1710" y="9024"/>
                    <a:pt x="2558" y="9873"/>
                    <a:pt x="3601" y="9873"/>
                  </a:cubicBezTo>
                  <a:lnTo>
                    <a:pt x="4442" y="9873"/>
                  </a:lnTo>
                  <a:lnTo>
                    <a:pt x="4442" y="10353"/>
                  </a:lnTo>
                  <a:lnTo>
                    <a:pt x="968" y="10353"/>
                  </a:lnTo>
                  <a:cubicBezTo>
                    <a:pt x="434" y="10353"/>
                    <a:pt x="0" y="10787"/>
                    <a:pt x="0" y="11321"/>
                  </a:cubicBezTo>
                  <a:lnTo>
                    <a:pt x="0" y="11356"/>
                  </a:lnTo>
                  <a:cubicBezTo>
                    <a:pt x="0" y="11830"/>
                    <a:pt x="342" y="12225"/>
                    <a:pt x="792" y="12308"/>
                  </a:cubicBezTo>
                  <a:lnTo>
                    <a:pt x="792" y="14123"/>
                  </a:lnTo>
                  <a:cubicBezTo>
                    <a:pt x="792" y="15238"/>
                    <a:pt x="1621" y="16163"/>
                    <a:pt x="2695" y="16313"/>
                  </a:cubicBezTo>
                  <a:cubicBezTo>
                    <a:pt x="2564" y="16526"/>
                    <a:pt x="2488" y="16777"/>
                    <a:pt x="2488" y="17044"/>
                  </a:cubicBezTo>
                  <a:lnTo>
                    <a:pt x="2488" y="17267"/>
                  </a:lnTo>
                  <a:cubicBezTo>
                    <a:pt x="2488" y="17457"/>
                    <a:pt x="2642" y="17611"/>
                    <a:pt x="2832" y="17611"/>
                  </a:cubicBezTo>
                  <a:lnTo>
                    <a:pt x="6740" y="17611"/>
                  </a:lnTo>
                  <a:cubicBezTo>
                    <a:pt x="6930" y="17611"/>
                    <a:pt x="7084" y="17457"/>
                    <a:pt x="7084" y="17267"/>
                  </a:cubicBezTo>
                  <a:lnTo>
                    <a:pt x="7084" y="17044"/>
                  </a:lnTo>
                  <a:cubicBezTo>
                    <a:pt x="7084" y="16777"/>
                    <a:pt x="7008" y="16526"/>
                    <a:pt x="6877" y="16313"/>
                  </a:cubicBezTo>
                  <a:cubicBezTo>
                    <a:pt x="7951" y="16163"/>
                    <a:pt x="8780" y="15238"/>
                    <a:pt x="8780" y="14124"/>
                  </a:cubicBezTo>
                  <a:lnTo>
                    <a:pt x="8780" y="12308"/>
                  </a:lnTo>
                  <a:cubicBezTo>
                    <a:pt x="9230" y="12225"/>
                    <a:pt x="9572" y="11830"/>
                    <a:pt x="9572" y="11356"/>
                  </a:cubicBezTo>
                  <a:lnTo>
                    <a:pt x="9572" y="11321"/>
                  </a:lnTo>
                  <a:cubicBezTo>
                    <a:pt x="9572" y="10787"/>
                    <a:pt x="9138" y="10353"/>
                    <a:pt x="8604" y="10353"/>
                  </a:cubicBezTo>
                  <a:close/>
                  <a:moveTo>
                    <a:pt x="6334" y="8594"/>
                  </a:moveTo>
                  <a:lnTo>
                    <a:pt x="7972" y="8594"/>
                  </a:lnTo>
                  <a:lnTo>
                    <a:pt x="7972" y="9149"/>
                  </a:lnTo>
                  <a:cubicBezTo>
                    <a:pt x="7972" y="9813"/>
                    <a:pt x="7432" y="10353"/>
                    <a:pt x="6768" y="10353"/>
                  </a:cubicBezTo>
                  <a:lnTo>
                    <a:pt x="5130" y="10353"/>
                  </a:lnTo>
                  <a:lnTo>
                    <a:pt x="5130" y="9798"/>
                  </a:lnTo>
                  <a:cubicBezTo>
                    <a:pt x="5130" y="9134"/>
                    <a:pt x="5670" y="8594"/>
                    <a:pt x="6334" y="8594"/>
                  </a:cubicBezTo>
                  <a:close/>
                  <a:moveTo>
                    <a:pt x="2012" y="3462"/>
                  </a:moveTo>
                  <a:cubicBezTo>
                    <a:pt x="2012" y="1932"/>
                    <a:pt x="3256" y="688"/>
                    <a:pt x="4786" y="688"/>
                  </a:cubicBezTo>
                  <a:cubicBezTo>
                    <a:pt x="6316" y="688"/>
                    <a:pt x="7560" y="1932"/>
                    <a:pt x="7560" y="3462"/>
                  </a:cubicBezTo>
                  <a:cubicBezTo>
                    <a:pt x="7560" y="4991"/>
                    <a:pt x="6316" y="6236"/>
                    <a:pt x="4786" y="6236"/>
                  </a:cubicBezTo>
                  <a:cubicBezTo>
                    <a:pt x="3256" y="6236"/>
                    <a:pt x="2012" y="4991"/>
                    <a:pt x="2012" y="3462"/>
                  </a:cubicBezTo>
                  <a:close/>
                  <a:moveTo>
                    <a:pt x="3601" y="9185"/>
                  </a:moveTo>
                  <a:cubicBezTo>
                    <a:pt x="2938" y="9185"/>
                    <a:pt x="2398" y="8645"/>
                    <a:pt x="2398" y="7981"/>
                  </a:cubicBezTo>
                  <a:lnTo>
                    <a:pt x="2398" y="7979"/>
                  </a:lnTo>
                  <a:lnTo>
                    <a:pt x="3238" y="7979"/>
                  </a:lnTo>
                  <a:cubicBezTo>
                    <a:pt x="3902" y="7979"/>
                    <a:pt x="4442" y="8519"/>
                    <a:pt x="4442" y="9183"/>
                  </a:cubicBezTo>
                  <a:lnTo>
                    <a:pt x="4442" y="9185"/>
                  </a:lnTo>
                  <a:lnTo>
                    <a:pt x="3601" y="9185"/>
                  </a:lnTo>
                  <a:close/>
                  <a:moveTo>
                    <a:pt x="3187" y="16923"/>
                  </a:moveTo>
                  <a:cubicBezTo>
                    <a:pt x="3241" y="16609"/>
                    <a:pt x="3502" y="16364"/>
                    <a:pt x="3824" y="16336"/>
                  </a:cubicBezTo>
                  <a:lnTo>
                    <a:pt x="5748" y="16336"/>
                  </a:lnTo>
                  <a:cubicBezTo>
                    <a:pt x="6070" y="16364"/>
                    <a:pt x="6331" y="16609"/>
                    <a:pt x="6385" y="16923"/>
                  </a:cubicBezTo>
                  <a:lnTo>
                    <a:pt x="3187" y="16923"/>
                  </a:lnTo>
                  <a:close/>
                  <a:moveTo>
                    <a:pt x="8884" y="11356"/>
                  </a:moveTo>
                  <a:cubicBezTo>
                    <a:pt x="8884" y="11511"/>
                    <a:pt x="8758" y="11637"/>
                    <a:pt x="8604" y="11637"/>
                  </a:cubicBezTo>
                  <a:lnTo>
                    <a:pt x="4185" y="11637"/>
                  </a:lnTo>
                  <a:cubicBezTo>
                    <a:pt x="3995" y="11637"/>
                    <a:pt x="3841" y="11791"/>
                    <a:pt x="3841" y="11980"/>
                  </a:cubicBezTo>
                  <a:cubicBezTo>
                    <a:pt x="3841" y="12170"/>
                    <a:pt x="3995" y="12324"/>
                    <a:pt x="4185" y="12324"/>
                  </a:cubicBezTo>
                  <a:lnTo>
                    <a:pt x="8092" y="12324"/>
                  </a:lnTo>
                  <a:lnTo>
                    <a:pt x="8092" y="14124"/>
                  </a:lnTo>
                  <a:cubicBezTo>
                    <a:pt x="8092" y="14964"/>
                    <a:pt x="7408" y="15648"/>
                    <a:pt x="6568" y="15648"/>
                  </a:cubicBezTo>
                  <a:lnTo>
                    <a:pt x="3004" y="15648"/>
                  </a:lnTo>
                  <a:cubicBezTo>
                    <a:pt x="2164" y="15648"/>
                    <a:pt x="1480" y="14964"/>
                    <a:pt x="1480" y="14124"/>
                  </a:cubicBezTo>
                  <a:lnTo>
                    <a:pt x="1480" y="11980"/>
                  </a:lnTo>
                  <a:cubicBezTo>
                    <a:pt x="1480" y="11791"/>
                    <a:pt x="1326" y="11637"/>
                    <a:pt x="1136" y="11637"/>
                  </a:cubicBezTo>
                  <a:lnTo>
                    <a:pt x="968" y="11637"/>
                  </a:lnTo>
                  <a:cubicBezTo>
                    <a:pt x="813" y="11637"/>
                    <a:pt x="688" y="11511"/>
                    <a:pt x="688" y="11356"/>
                  </a:cubicBezTo>
                  <a:lnTo>
                    <a:pt x="688" y="11321"/>
                  </a:lnTo>
                  <a:cubicBezTo>
                    <a:pt x="688" y="11167"/>
                    <a:pt x="813" y="11041"/>
                    <a:pt x="968" y="11041"/>
                  </a:cubicBezTo>
                  <a:lnTo>
                    <a:pt x="8604" y="11041"/>
                  </a:lnTo>
                  <a:cubicBezTo>
                    <a:pt x="8758" y="11041"/>
                    <a:pt x="8884" y="11167"/>
                    <a:pt x="8884" y="11321"/>
                  </a:cubicBezTo>
                  <a:lnTo>
                    <a:pt x="8884" y="113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4">
              <a:extLst>
                <a:ext uri="{FF2B5EF4-FFF2-40B4-BE49-F238E27FC236}">
                  <a16:creationId xmlns:a16="http://schemas.microsoft.com/office/drawing/2014/main" id="{49F8B495-B652-4346-9FCE-79ABEA053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4888" y="785813"/>
              <a:ext cx="71438" cy="142875"/>
            </a:xfrm>
            <a:custGeom>
              <a:avLst/>
              <a:gdLst>
                <a:gd name="T0" fmla="*/ 1355 w 2256"/>
                <a:gd name="T1" fmla="*/ 1927 h 4542"/>
                <a:gd name="T2" fmla="*/ 1184 w 2256"/>
                <a:gd name="T3" fmla="*/ 1927 h 4542"/>
                <a:gd name="T4" fmla="*/ 1072 w 2256"/>
                <a:gd name="T5" fmla="*/ 1927 h 4542"/>
                <a:gd name="T6" fmla="*/ 901 w 2256"/>
                <a:gd name="T7" fmla="*/ 1927 h 4542"/>
                <a:gd name="T8" fmla="*/ 688 w 2256"/>
                <a:gd name="T9" fmla="*/ 1714 h 4542"/>
                <a:gd name="T10" fmla="*/ 688 w 2256"/>
                <a:gd name="T11" fmla="*/ 1450 h 4542"/>
                <a:gd name="T12" fmla="*/ 901 w 2256"/>
                <a:gd name="T13" fmla="*/ 1237 h 4542"/>
                <a:gd name="T14" fmla="*/ 1404 w 2256"/>
                <a:gd name="T15" fmla="*/ 1237 h 4542"/>
                <a:gd name="T16" fmla="*/ 1568 w 2256"/>
                <a:gd name="T17" fmla="*/ 1401 h 4542"/>
                <a:gd name="T18" fmla="*/ 1912 w 2256"/>
                <a:gd name="T19" fmla="*/ 1745 h 4542"/>
                <a:gd name="T20" fmla="*/ 2256 w 2256"/>
                <a:gd name="T21" fmla="*/ 1401 h 4542"/>
                <a:gd name="T22" fmla="*/ 1472 w 2256"/>
                <a:gd name="T23" fmla="*/ 552 h 4542"/>
                <a:gd name="T24" fmla="*/ 1472 w 2256"/>
                <a:gd name="T25" fmla="*/ 344 h 4542"/>
                <a:gd name="T26" fmla="*/ 1128 w 2256"/>
                <a:gd name="T27" fmla="*/ 0 h 4542"/>
                <a:gd name="T28" fmla="*/ 784 w 2256"/>
                <a:gd name="T29" fmla="*/ 344 h 4542"/>
                <a:gd name="T30" fmla="*/ 784 w 2256"/>
                <a:gd name="T31" fmla="*/ 557 h 4542"/>
                <a:gd name="T32" fmla="*/ 0 w 2256"/>
                <a:gd name="T33" fmla="*/ 1450 h 4542"/>
                <a:gd name="T34" fmla="*/ 0 w 2256"/>
                <a:gd name="T35" fmla="*/ 1714 h 4542"/>
                <a:gd name="T36" fmla="*/ 901 w 2256"/>
                <a:gd name="T37" fmla="*/ 2615 h 4542"/>
                <a:gd name="T38" fmla="*/ 1072 w 2256"/>
                <a:gd name="T39" fmla="*/ 2615 h 4542"/>
                <a:gd name="T40" fmla="*/ 1184 w 2256"/>
                <a:gd name="T41" fmla="*/ 2615 h 4542"/>
                <a:gd name="T42" fmla="*/ 1355 w 2256"/>
                <a:gd name="T43" fmla="*/ 2615 h 4542"/>
                <a:gd name="T44" fmla="*/ 1568 w 2256"/>
                <a:gd name="T45" fmla="*/ 2827 h 4542"/>
                <a:gd name="T46" fmla="*/ 1568 w 2256"/>
                <a:gd name="T47" fmla="*/ 3092 h 4542"/>
                <a:gd name="T48" fmla="*/ 1355 w 2256"/>
                <a:gd name="T49" fmla="*/ 3304 h 4542"/>
                <a:gd name="T50" fmla="*/ 852 w 2256"/>
                <a:gd name="T51" fmla="*/ 3304 h 4542"/>
                <a:gd name="T52" fmla="*/ 688 w 2256"/>
                <a:gd name="T53" fmla="*/ 3141 h 4542"/>
                <a:gd name="T54" fmla="*/ 344 w 2256"/>
                <a:gd name="T55" fmla="*/ 2797 h 4542"/>
                <a:gd name="T56" fmla="*/ 0 w 2256"/>
                <a:gd name="T57" fmla="*/ 3141 h 4542"/>
                <a:gd name="T58" fmla="*/ 784 w 2256"/>
                <a:gd name="T59" fmla="*/ 3989 h 4542"/>
                <a:gd name="T60" fmla="*/ 784 w 2256"/>
                <a:gd name="T61" fmla="*/ 4198 h 4542"/>
                <a:gd name="T62" fmla="*/ 1128 w 2256"/>
                <a:gd name="T63" fmla="*/ 4542 h 4542"/>
                <a:gd name="T64" fmla="*/ 1472 w 2256"/>
                <a:gd name="T65" fmla="*/ 4198 h 4542"/>
                <a:gd name="T66" fmla="*/ 1472 w 2256"/>
                <a:gd name="T67" fmla="*/ 3984 h 4542"/>
                <a:gd name="T68" fmla="*/ 2256 w 2256"/>
                <a:gd name="T69" fmla="*/ 3092 h 4542"/>
                <a:gd name="T70" fmla="*/ 2256 w 2256"/>
                <a:gd name="T71" fmla="*/ 2827 h 4542"/>
                <a:gd name="T72" fmla="*/ 1355 w 2256"/>
                <a:gd name="T73" fmla="*/ 1927 h 4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56" h="4542">
                  <a:moveTo>
                    <a:pt x="1355" y="1927"/>
                  </a:moveTo>
                  <a:lnTo>
                    <a:pt x="1184" y="1927"/>
                  </a:lnTo>
                  <a:lnTo>
                    <a:pt x="1072" y="1927"/>
                  </a:lnTo>
                  <a:lnTo>
                    <a:pt x="901" y="1927"/>
                  </a:lnTo>
                  <a:cubicBezTo>
                    <a:pt x="783" y="1927"/>
                    <a:pt x="688" y="1831"/>
                    <a:pt x="688" y="1714"/>
                  </a:cubicBezTo>
                  <a:lnTo>
                    <a:pt x="688" y="1450"/>
                  </a:lnTo>
                  <a:cubicBezTo>
                    <a:pt x="688" y="1333"/>
                    <a:pt x="783" y="1237"/>
                    <a:pt x="901" y="1237"/>
                  </a:cubicBezTo>
                  <a:lnTo>
                    <a:pt x="1404" y="1237"/>
                  </a:lnTo>
                  <a:cubicBezTo>
                    <a:pt x="1494" y="1237"/>
                    <a:pt x="1568" y="1311"/>
                    <a:pt x="1568" y="1401"/>
                  </a:cubicBezTo>
                  <a:cubicBezTo>
                    <a:pt x="1568" y="1591"/>
                    <a:pt x="1722" y="1745"/>
                    <a:pt x="1912" y="1745"/>
                  </a:cubicBezTo>
                  <a:cubicBezTo>
                    <a:pt x="2102" y="1745"/>
                    <a:pt x="2256" y="1591"/>
                    <a:pt x="2256" y="1401"/>
                  </a:cubicBezTo>
                  <a:cubicBezTo>
                    <a:pt x="2256" y="954"/>
                    <a:pt x="1910" y="587"/>
                    <a:pt x="1472" y="552"/>
                  </a:cubicBezTo>
                  <a:lnTo>
                    <a:pt x="1472" y="344"/>
                  </a:lnTo>
                  <a:cubicBezTo>
                    <a:pt x="1472" y="154"/>
                    <a:pt x="1318" y="0"/>
                    <a:pt x="1128" y="0"/>
                  </a:cubicBezTo>
                  <a:cubicBezTo>
                    <a:pt x="938" y="0"/>
                    <a:pt x="784" y="154"/>
                    <a:pt x="784" y="344"/>
                  </a:cubicBezTo>
                  <a:lnTo>
                    <a:pt x="784" y="557"/>
                  </a:lnTo>
                  <a:cubicBezTo>
                    <a:pt x="342" y="615"/>
                    <a:pt x="0" y="993"/>
                    <a:pt x="0" y="1450"/>
                  </a:cubicBezTo>
                  <a:lnTo>
                    <a:pt x="0" y="1714"/>
                  </a:lnTo>
                  <a:cubicBezTo>
                    <a:pt x="0" y="2211"/>
                    <a:pt x="404" y="2615"/>
                    <a:pt x="901" y="2615"/>
                  </a:cubicBezTo>
                  <a:lnTo>
                    <a:pt x="1072" y="2615"/>
                  </a:lnTo>
                  <a:lnTo>
                    <a:pt x="1184" y="2615"/>
                  </a:lnTo>
                  <a:lnTo>
                    <a:pt x="1355" y="2615"/>
                  </a:lnTo>
                  <a:cubicBezTo>
                    <a:pt x="1472" y="2615"/>
                    <a:pt x="1568" y="2710"/>
                    <a:pt x="1568" y="2827"/>
                  </a:cubicBezTo>
                  <a:lnTo>
                    <a:pt x="1568" y="3092"/>
                  </a:lnTo>
                  <a:cubicBezTo>
                    <a:pt x="1568" y="3209"/>
                    <a:pt x="1472" y="3304"/>
                    <a:pt x="1355" y="3304"/>
                  </a:cubicBezTo>
                  <a:lnTo>
                    <a:pt x="852" y="3304"/>
                  </a:lnTo>
                  <a:cubicBezTo>
                    <a:pt x="761" y="3304"/>
                    <a:pt x="688" y="3231"/>
                    <a:pt x="688" y="3141"/>
                  </a:cubicBezTo>
                  <a:cubicBezTo>
                    <a:pt x="688" y="2951"/>
                    <a:pt x="534" y="2797"/>
                    <a:pt x="344" y="2797"/>
                  </a:cubicBezTo>
                  <a:cubicBezTo>
                    <a:pt x="154" y="2797"/>
                    <a:pt x="0" y="2951"/>
                    <a:pt x="0" y="3141"/>
                  </a:cubicBezTo>
                  <a:cubicBezTo>
                    <a:pt x="0" y="3587"/>
                    <a:pt x="346" y="3955"/>
                    <a:pt x="784" y="3989"/>
                  </a:cubicBezTo>
                  <a:lnTo>
                    <a:pt x="784" y="4198"/>
                  </a:lnTo>
                  <a:cubicBezTo>
                    <a:pt x="784" y="4388"/>
                    <a:pt x="938" y="4542"/>
                    <a:pt x="1128" y="4542"/>
                  </a:cubicBezTo>
                  <a:cubicBezTo>
                    <a:pt x="1318" y="4542"/>
                    <a:pt x="1472" y="4388"/>
                    <a:pt x="1472" y="4198"/>
                  </a:cubicBezTo>
                  <a:lnTo>
                    <a:pt x="1472" y="3984"/>
                  </a:lnTo>
                  <a:cubicBezTo>
                    <a:pt x="1913" y="3927"/>
                    <a:pt x="2256" y="3549"/>
                    <a:pt x="2256" y="3092"/>
                  </a:cubicBezTo>
                  <a:lnTo>
                    <a:pt x="2256" y="2827"/>
                  </a:lnTo>
                  <a:cubicBezTo>
                    <a:pt x="2256" y="2331"/>
                    <a:pt x="1852" y="1927"/>
                    <a:pt x="1355" y="19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235">
              <a:extLst>
                <a:ext uri="{FF2B5EF4-FFF2-40B4-BE49-F238E27FC236}">
                  <a16:creationId xmlns:a16="http://schemas.microsoft.com/office/drawing/2014/main" id="{0D995E2A-536B-4620-8326-E81C83371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200" y="1117600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3EC9C37B-4FF4-41AB-AC85-701554C83657}"/>
              </a:ext>
            </a:extLst>
          </p:cNvPr>
          <p:cNvGrpSpPr/>
          <p:nvPr/>
        </p:nvGrpSpPr>
        <p:grpSpPr>
          <a:xfrm>
            <a:off x="9237663" y="747713"/>
            <a:ext cx="560388" cy="558800"/>
            <a:chOff x="9237663" y="747713"/>
            <a:chExt cx="560388" cy="558800"/>
          </a:xfrm>
        </p:grpSpPr>
        <p:sp>
          <p:nvSpPr>
            <p:cNvPr id="39" name="Oval 236">
              <a:extLst>
                <a:ext uri="{FF2B5EF4-FFF2-40B4-BE49-F238E27FC236}">
                  <a16:creationId xmlns:a16="http://schemas.microsoft.com/office/drawing/2014/main" id="{D64FBBF5-E868-49AC-A143-BB7988A86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2763" y="1284288"/>
              <a:ext cx="23813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237">
              <a:extLst>
                <a:ext uri="{FF2B5EF4-FFF2-40B4-BE49-F238E27FC236}">
                  <a16:creationId xmlns:a16="http://schemas.microsoft.com/office/drawing/2014/main" id="{1316AE24-29D8-4AF3-8CC5-574EA2AE7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2313" y="12842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238">
              <a:extLst>
                <a:ext uri="{FF2B5EF4-FFF2-40B4-BE49-F238E27FC236}">
                  <a16:creationId xmlns:a16="http://schemas.microsoft.com/office/drawing/2014/main" id="{F07CD36F-73B2-42BF-8402-302174981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5950" y="914400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39">
              <a:extLst>
                <a:ext uri="{FF2B5EF4-FFF2-40B4-BE49-F238E27FC236}">
                  <a16:creationId xmlns:a16="http://schemas.microsoft.com/office/drawing/2014/main" id="{66E05104-F117-4C7B-A1C6-DEF51A8C85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37663" y="747713"/>
              <a:ext cx="560388" cy="522288"/>
            </a:xfrm>
            <a:custGeom>
              <a:avLst/>
              <a:gdLst>
                <a:gd name="T0" fmla="*/ 12033 w 17640"/>
                <a:gd name="T1" fmla="*/ 22 h 16445"/>
                <a:gd name="T2" fmla="*/ 5478 w 17640"/>
                <a:gd name="T3" fmla="*/ 22 h 16445"/>
                <a:gd name="T4" fmla="*/ 30 w 17640"/>
                <a:gd name="T5" fmla="*/ 5443 h 16445"/>
                <a:gd name="T6" fmla="*/ 2657 w 17640"/>
                <a:gd name="T7" fmla="*/ 11492 h 16445"/>
                <a:gd name="T8" fmla="*/ 3252 w 17640"/>
                <a:gd name="T9" fmla="*/ 13354 h 16445"/>
                <a:gd name="T10" fmla="*/ 4472 w 17640"/>
                <a:gd name="T11" fmla="*/ 16445 h 16445"/>
                <a:gd name="T12" fmla="*/ 7862 w 17640"/>
                <a:gd name="T13" fmla="*/ 15225 h 16445"/>
                <a:gd name="T14" fmla="*/ 8456 w 17640"/>
                <a:gd name="T15" fmla="*/ 12256 h 16445"/>
                <a:gd name="T16" fmla="*/ 8836 w 17640"/>
                <a:gd name="T17" fmla="*/ 10171 h 16445"/>
                <a:gd name="T18" fmla="*/ 9212 w 17640"/>
                <a:gd name="T19" fmla="*/ 12256 h 16445"/>
                <a:gd name="T20" fmla="*/ 9806 w 17640"/>
                <a:gd name="T21" fmla="*/ 15225 h 16445"/>
                <a:gd name="T22" fmla="*/ 13197 w 17640"/>
                <a:gd name="T23" fmla="*/ 16445 h 16445"/>
                <a:gd name="T24" fmla="*/ 14417 w 17640"/>
                <a:gd name="T25" fmla="*/ 13354 h 16445"/>
                <a:gd name="T26" fmla="*/ 15011 w 17640"/>
                <a:gd name="T27" fmla="*/ 11492 h 16445"/>
                <a:gd name="T28" fmla="*/ 17640 w 17640"/>
                <a:gd name="T29" fmla="*/ 5550 h 16445"/>
                <a:gd name="T30" fmla="*/ 7170 w 17640"/>
                <a:gd name="T31" fmla="*/ 15225 h 16445"/>
                <a:gd name="T32" fmla="*/ 4472 w 17640"/>
                <a:gd name="T33" fmla="*/ 15753 h 16445"/>
                <a:gd name="T34" fmla="*/ 3944 w 17640"/>
                <a:gd name="T35" fmla="*/ 13569 h 16445"/>
                <a:gd name="T36" fmla="*/ 7144 w 17640"/>
                <a:gd name="T37" fmla="*/ 13569 h 16445"/>
                <a:gd name="T38" fmla="*/ 7170 w 17640"/>
                <a:gd name="T39" fmla="*/ 15225 h 16445"/>
                <a:gd name="T40" fmla="*/ 7764 w 17640"/>
                <a:gd name="T41" fmla="*/ 12256 h 16445"/>
                <a:gd name="T42" fmla="*/ 3970 w 17640"/>
                <a:gd name="T43" fmla="*/ 12877 h 16445"/>
                <a:gd name="T44" fmla="*/ 3349 w 17640"/>
                <a:gd name="T45" fmla="*/ 11492 h 16445"/>
                <a:gd name="T46" fmla="*/ 722 w 17640"/>
                <a:gd name="T47" fmla="*/ 5456 h 16445"/>
                <a:gd name="T48" fmla="*/ 5557 w 17640"/>
                <a:gd name="T49" fmla="*/ 714 h 16445"/>
                <a:gd name="T50" fmla="*/ 8217 w 17640"/>
                <a:gd name="T51" fmla="*/ 1635 h 16445"/>
                <a:gd name="T52" fmla="*/ 8372 w 17640"/>
                <a:gd name="T53" fmla="*/ 9620 h 16445"/>
                <a:gd name="T54" fmla="*/ 8834 w 17640"/>
                <a:gd name="T55" fmla="*/ 9105 h 16445"/>
                <a:gd name="T56" fmla="*/ 8845 w 17640"/>
                <a:gd name="T57" fmla="*/ 2004 h 16445"/>
                <a:gd name="T58" fmla="*/ 10393 w 17640"/>
                <a:gd name="T59" fmla="*/ 5550 h 16445"/>
                <a:gd name="T60" fmla="*/ 13725 w 17640"/>
                <a:gd name="T61" fmla="*/ 15225 h 16445"/>
                <a:gd name="T62" fmla="*/ 11026 w 17640"/>
                <a:gd name="T63" fmla="*/ 15753 h 16445"/>
                <a:gd name="T64" fmla="*/ 10498 w 17640"/>
                <a:gd name="T65" fmla="*/ 13569 h 16445"/>
                <a:gd name="T66" fmla="*/ 13699 w 17640"/>
                <a:gd name="T67" fmla="*/ 13569 h 16445"/>
                <a:gd name="T68" fmla="*/ 13725 w 17640"/>
                <a:gd name="T69" fmla="*/ 15225 h 16445"/>
                <a:gd name="T70" fmla="*/ 14319 w 17640"/>
                <a:gd name="T71" fmla="*/ 11492 h 16445"/>
                <a:gd name="T72" fmla="*/ 13698 w 17640"/>
                <a:gd name="T73" fmla="*/ 12877 h 16445"/>
                <a:gd name="T74" fmla="*/ 9904 w 17640"/>
                <a:gd name="T75" fmla="*/ 12256 h 16445"/>
                <a:gd name="T76" fmla="*/ 9298 w 17640"/>
                <a:gd name="T77" fmla="*/ 9619 h 16445"/>
                <a:gd name="T78" fmla="*/ 9438 w 17640"/>
                <a:gd name="T79" fmla="*/ 1614 h 16445"/>
                <a:gd name="T80" fmla="*/ 12043 w 17640"/>
                <a:gd name="T81" fmla="*/ 714 h 16445"/>
                <a:gd name="T82" fmla="*/ 15507 w 17640"/>
                <a:gd name="T83" fmla="*/ 2106 h 16445"/>
                <a:gd name="T84" fmla="*/ 15368 w 17640"/>
                <a:gd name="T85" fmla="*/ 9125 h 16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40" h="16445">
                  <a:moveTo>
                    <a:pt x="15993" y="1614"/>
                  </a:moveTo>
                  <a:cubicBezTo>
                    <a:pt x="14931" y="567"/>
                    <a:pt x="13525" y="0"/>
                    <a:pt x="12033" y="22"/>
                  </a:cubicBezTo>
                  <a:cubicBezTo>
                    <a:pt x="10872" y="39"/>
                    <a:pt x="9763" y="417"/>
                    <a:pt x="8839" y="1101"/>
                  </a:cubicBezTo>
                  <a:cubicBezTo>
                    <a:pt x="7873" y="384"/>
                    <a:pt x="6705" y="4"/>
                    <a:pt x="5478" y="22"/>
                  </a:cubicBezTo>
                  <a:cubicBezTo>
                    <a:pt x="4043" y="42"/>
                    <a:pt x="2688" y="615"/>
                    <a:pt x="1662" y="1635"/>
                  </a:cubicBezTo>
                  <a:cubicBezTo>
                    <a:pt x="637" y="2656"/>
                    <a:pt x="57" y="4008"/>
                    <a:pt x="30" y="5443"/>
                  </a:cubicBezTo>
                  <a:cubicBezTo>
                    <a:pt x="0" y="7040"/>
                    <a:pt x="660" y="8571"/>
                    <a:pt x="1843" y="9644"/>
                  </a:cubicBezTo>
                  <a:cubicBezTo>
                    <a:pt x="2360" y="10114"/>
                    <a:pt x="2657" y="10787"/>
                    <a:pt x="2657" y="11492"/>
                  </a:cubicBezTo>
                  <a:lnTo>
                    <a:pt x="2657" y="12256"/>
                  </a:lnTo>
                  <a:cubicBezTo>
                    <a:pt x="2657" y="12715"/>
                    <a:pt x="2894" y="13119"/>
                    <a:pt x="3252" y="13354"/>
                  </a:cubicBezTo>
                  <a:lnTo>
                    <a:pt x="3252" y="15225"/>
                  </a:lnTo>
                  <a:cubicBezTo>
                    <a:pt x="3252" y="15898"/>
                    <a:pt x="3799" y="16445"/>
                    <a:pt x="4472" y="16445"/>
                  </a:cubicBezTo>
                  <a:lnTo>
                    <a:pt x="6642" y="16445"/>
                  </a:lnTo>
                  <a:cubicBezTo>
                    <a:pt x="7315" y="16445"/>
                    <a:pt x="7862" y="15898"/>
                    <a:pt x="7862" y="15225"/>
                  </a:cubicBezTo>
                  <a:lnTo>
                    <a:pt x="7862" y="13354"/>
                  </a:lnTo>
                  <a:cubicBezTo>
                    <a:pt x="8220" y="13119"/>
                    <a:pt x="8456" y="12715"/>
                    <a:pt x="8456" y="12256"/>
                  </a:cubicBezTo>
                  <a:lnTo>
                    <a:pt x="8456" y="11492"/>
                  </a:lnTo>
                  <a:cubicBezTo>
                    <a:pt x="8456" y="11023"/>
                    <a:pt x="8591" y="10566"/>
                    <a:pt x="8836" y="10171"/>
                  </a:cubicBezTo>
                  <a:cubicBezTo>
                    <a:pt x="9079" y="10563"/>
                    <a:pt x="9212" y="11020"/>
                    <a:pt x="9212" y="11492"/>
                  </a:cubicBezTo>
                  <a:lnTo>
                    <a:pt x="9212" y="12256"/>
                  </a:lnTo>
                  <a:cubicBezTo>
                    <a:pt x="9212" y="12715"/>
                    <a:pt x="9449" y="13119"/>
                    <a:pt x="9806" y="13354"/>
                  </a:cubicBezTo>
                  <a:lnTo>
                    <a:pt x="9806" y="15225"/>
                  </a:lnTo>
                  <a:cubicBezTo>
                    <a:pt x="9806" y="15898"/>
                    <a:pt x="10354" y="16445"/>
                    <a:pt x="11026" y="16445"/>
                  </a:cubicBezTo>
                  <a:lnTo>
                    <a:pt x="13197" y="16445"/>
                  </a:lnTo>
                  <a:cubicBezTo>
                    <a:pt x="13870" y="16445"/>
                    <a:pt x="14417" y="15898"/>
                    <a:pt x="14417" y="15225"/>
                  </a:cubicBezTo>
                  <a:lnTo>
                    <a:pt x="14417" y="13354"/>
                  </a:lnTo>
                  <a:cubicBezTo>
                    <a:pt x="14774" y="13119"/>
                    <a:pt x="15011" y="12715"/>
                    <a:pt x="15011" y="12256"/>
                  </a:cubicBezTo>
                  <a:lnTo>
                    <a:pt x="15011" y="11492"/>
                  </a:lnTo>
                  <a:cubicBezTo>
                    <a:pt x="15011" y="10789"/>
                    <a:pt x="15311" y="10113"/>
                    <a:pt x="15834" y="9636"/>
                  </a:cubicBezTo>
                  <a:cubicBezTo>
                    <a:pt x="16982" y="8591"/>
                    <a:pt x="17640" y="7101"/>
                    <a:pt x="17640" y="5550"/>
                  </a:cubicBezTo>
                  <a:cubicBezTo>
                    <a:pt x="17640" y="4059"/>
                    <a:pt x="17055" y="2661"/>
                    <a:pt x="15993" y="1614"/>
                  </a:cubicBezTo>
                  <a:close/>
                  <a:moveTo>
                    <a:pt x="7170" y="15225"/>
                  </a:moveTo>
                  <a:cubicBezTo>
                    <a:pt x="7170" y="15516"/>
                    <a:pt x="6933" y="15753"/>
                    <a:pt x="6642" y="15753"/>
                  </a:cubicBezTo>
                  <a:lnTo>
                    <a:pt x="4472" y="15753"/>
                  </a:lnTo>
                  <a:cubicBezTo>
                    <a:pt x="4180" y="15753"/>
                    <a:pt x="3944" y="15516"/>
                    <a:pt x="3944" y="15225"/>
                  </a:cubicBezTo>
                  <a:lnTo>
                    <a:pt x="3944" y="13569"/>
                  </a:lnTo>
                  <a:lnTo>
                    <a:pt x="3970" y="13569"/>
                  </a:lnTo>
                  <a:lnTo>
                    <a:pt x="7144" y="13569"/>
                  </a:lnTo>
                  <a:lnTo>
                    <a:pt x="7170" y="13569"/>
                  </a:lnTo>
                  <a:lnTo>
                    <a:pt x="7170" y="15225"/>
                  </a:lnTo>
                  <a:close/>
                  <a:moveTo>
                    <a:pt x="7764" y="11492"/>
                  </a:moveTo>
                  <a:lnTo>
                    <a:pt x="7764" y="12256"/>
                  </a:lnTo>
                  <a:cubicBezTo>
                    <a:pt x="7764" y="12598"/>
                    <a:pt x="7486" y="12877"/>
                    <a:pt x="7144" y="12877"/>
                  </a:cubicBezTo>
                  <a:lnTo>
                    <a:pt x="3970" y="12877"/>
                  </a:lnTo>
                  <a:cubicBezTo>
                    <a:pt x="3628" y="12877"/>
                    <a:pt x="3349" y="12598"/>
                    <a:pt x="3349" y="12256"/>
                  </a:cubicBezTo>
                  <a:lnTo>
                    <a:pt x="3349" y="11492"/>
                  </a:lnTo>
                  <a:cubicBezTo>
                    <a:pt x="3349" y="10593"/>
                    <a:pt x="2970" y="9732"/>
                    <a:pt x="2308" y="9131"/>
                  </a:cubicBezTo>
                  <a:cubicBezTo>
                    <a:pt x="1273" y="8193"/>
                    <a:pt x="695" y="6853"/>
                    <a:pt x="722" y="5456"/>
                  </a:cubicBezTo>
                  <a:cubicBezTo>
                    <a:pt x="771" y="2877"/>
                    <a:pt x="2909" y="750"/>
                    <a:pt x="5488" y="714"/>
                  </a:cubicBezTo>
                  <a:cubicBezTo>
                    <a:pt x="5511" y="714"/>
                    <a:pt x="5534" y="714"/>
                    <a:pt x="5557" y="714"/>
                  </a:cubicBezTo>
                  <a:cubicBezTo>
                    <a:pt x="6548" y="714"/>
                    <a:pt x="7494" y="1010"/>
                    <a:pt x="8293" y="1561"/>
                  </a:cubicBezTo>
                  <a:cubicBezTo>
                    <a:pt x="8268" y="1586"/>
                    <a:pt x="8242" y="1610"/>
                    <a:pt x="8217" y="1635"/>
                  </a:cubicBezTo>
                  <a:cubicBezTo>
                    <a:pt x="7192" y="2656"/>
                    <a:pt x="6612" y="4008"/>
                    <a:pt x="6585" y="5443"/>
                  </a:cubicBezTo>
                  <a:cubicBezTo>
                    <a:pt x="6555" y="7028"/>
                    <a:pt x="7206" y="8548"/>
                    <a:pt x="8372" y="9620"/>
                  </a:cubicBezTo>
                  <a:cubicBezTo>
                    <a:pt x="7981" y="10162"/>
                    <a:pt x="7764" y="10817"/>
                    <a:pt x="7764" y="11492"/>
                  </a:cubicBezTo>
                  <a:close/>
                  <a:moveTo>
                    <a:pt x="8834" y="9105"/>
                  </a:moveTo>
                  <a:cubicBezTo>
                    <a:pt x="7818" y="8168"/>
                    <a:pt x="7250" y="6840"/>
                    <a:pt x="7276" y="5456"/>
                  </a:cubicBezTo>
                  <a:cubicBezTo>
                    <a:pt x="7302" y="4101"/>
                    <a:pt x="7905" y="2871"/>
                    <a:pt x="8845" y="2004"/>
                  </a:cubicBezTo>
                  <a:cubicBezTo>
                    <a:pt x="8881" y="2037"/>
                    <a:pt x="8917" y="2072"/>
                    <a:pt x="8952" y="2106"/>
                  </a:cubicBezTo>
                  <a:cubicBezTo>
                    <a:pt x="9881" y="3023"/>
                    <a:pt x="10393" y="4245"/>
                    <a:pt x="10393" y="5550"/>
                  </a:cubicBezTo>
                  <a:cubicBezTo>
                    <a:pt x="10393" y="6897"/>
                    <a:pt x="9825" y="8191"/>
                    <a:pt x="8834" y="9105"/>
                  </a:cubicBezTo>
                  <a:close/>
                  <a:moveTo>
                    <a:pt x="13725" y="15225"/>
                  </a:moveTo>
                  <a:cubicBezTo>
                    <a:pt x="13725" y="15516"/>
                    <a:pt x="13488" y="15753"/>
                    <a:pt x="13197" y="15753"/>
                  </a:cubicBezTo>
                  <a:lnTo>
                    <a:pt x="11026" y="15753"/>
                  </a:lnTo>
                  <a:cubicBezTo>
                    <a:pt x="10735" y="15753"/>
                    <a:pt x="10498" y="15516"/>
                    <a:pt x="10498" y="15225"/>
                  </a:cubicBezTo>
                  <a:lnTo>
                    <a:pt x="10498" y="13569"/>
                  </a:lnTo>
                  <a:lnTo>
                    <a:pt x="10525" y="13569"/>
                  </a:lnTo>
                  <a:lnTo>
                    <a:pt x="13699" y="13569"/>
                  </a:lnTo>
                  <a:lnTo>
                    <a:pt x="13725" y="13569"/>
                  </a:lnTo>
                  <a:lnTo>
                    <a:pt x="13725" y="15225"/>
                  </a:lnTo>
                  <a:close/>
                  <a:moveTo>
                    <a:pt x="15368" y="9125"/>
                  </a:moveTo>
                  <a:cubicBezTo>
                    <a:pt x="14702" y="9732"/>
                    <a:pt x="14319" y="10595"/>
                    <a:pt x="14319" y="11492"/>
                  </a:cubicBezTo>
                  <a:lnTo>
                    <a:pt x="14319" y="12256"/>
                  </a:lnTo>
                  <a:cubicBezTo>
                    <a:pt x="14319" y="12598"/>
                    <a:pt x="14041" y="12877"/>
                    <a:pt x="13698" y="12877"/>
                  </a:cubicBezTo>
                  <a:lnTo>
                    <a:pt x="10525" y="12877"/>
                  </a:lnTo>
                  <a:cubicBezTo>
                    <a:pt x="10182" y="12877"/>
                    <a:pt x="9904" y="12598"/>
                    <a:pt x="9904" y="12256"/>
                  </a:cubicBezTo>
                  <a:lnTo>
                    <a:pt x="9904" y="11492"/>
                  </a:lnTo>
                  <a:cubicBezTo>
                    <a:pt x="9904" y="10814"/>
                    <a:pt x="9688" y="10158"/>
                    <a:pt x="9298" y="9619"/>
                  </a:cubicBezTo>
                  <a:cubicBezTo>
                    <a:pt x="10434" y="8574"/>
                    <a:pt x="11085" y="7093"/>
                    <a:pt x="11085" y="5550"/>
                  </a:cubicBezTo>
                  <a:cubicBezTo>
                    <a:pt x="11085" y="4059"/>
                    <a:pt x="10500" y="2661"/>
                    <a:pt x="9438" y="1614"/>
                  </a:cubicBezTo>
                  <a:cubicBezTo>
                    <a:pt x="9422" y="1598"/>
                    <a:pt x="9406" y="1583"/>
                    <a:pt x="9390" y="1567"/>
                  </a:cubicBezTo>
                  <a:cubicBezTo>
                    <a:pt x="10151" y="1042"/>
                    <a:pt x="11065" y="728"/>
                    <a:pt x="12043" y="714"/>
                  </a:cubicBezTo>
                  <a:cubicBezTo>
                    <a:pt x="12066" y="714"/>
                    <a:pt x="12089" y="714"/>
                    <a:pt x="12112" y="714"/>
                  </a:cubicBezTo>
                  <a:cubicBezTo>
                    <a:pt x="13392" y="714"/>
                    <a:pt x="14595" y="1207"/>
                    <a:pt x="15507" y="2106"/>
                  </a:cubicBezTo>
                  <a:cubicBezTo>
                    <a:pt x="16436" y="3022"/>
                    <a:pt x="16948" y="4245"/>
                    <a:pt x="16948" y="5550"/>
                  </a:cubicBezTo>
                  <a:cubicBezTo>
                    <a:pt x="16948" y="6907"/>
                    <a:pt x="16372" y="8210"/>
                    <a:pt x="15368" y="91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40">
              <a:extLst>
                <a:ext uri="{FF2B5EF4-FFF2-40B4-BE49-F238E27FC236}">
                  <a16:creationId xmlns:a16="http://schemas.microsoft.com/office/drawing/2014/main" id="{10EC3B51-6584-4AF9-B337-C4C5B0286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1050" y="827088"/>
              <a:ext cx="66675" cy="188913"/>
            </a:xfrm>
            <a:custGeom>
              <a:avLst/>
              <a:gdLst>
                <a:gd name="T0" fmla="*/ 628 w 2068"/>
                <a:gd name="T1" fmla="*/ 115 h 5943"/>
                <a:gd name="T2" fmla="*/ 144 w 2068"/>
                <a:gd name="T3" fmla="*/ 185 h 5943"/>
                <a:gd name="T4" fmla="*/ 214 w 2068"/>
                <a:gd name="T5" fmla="*/ 669 h 5943"/>
                <a:gd name="T6" fmla="*/ 1376 w 2068"/>
                <a:gd name="T7" fmla="*/ 2984 h 5943"/>
                <a:gd name="T8" fmla="*/ 189 w 2068"/>
                <a:gd name="T9" fmla="*/ 5317 h 5943"/>
                <a:gd name="T10" fmla="*/ 113 w 2068"/>
                <a:gd name="T11" fmla="*/ 5801 h 5943"/>
                <a:gd name="T12" fmla="*/ 393 w 2068"/>
                <a:gd name="T13" fmla="*/ 5943 h 5943"/>
                <a:gd name="T14" fmla="*/ 596 w 2068"/>
                <a:gd name="T15" fmla="*/ 5876 h 5943"/>
                <a:gd name="T16" fmla="*/ 2068 w 2068"/>
                <a:gd name="T17" fmla="*/ 2984 h 5943"/>
                <a:gd name="T18" fmla="*/ 628 w 2068"/>
                <a:gd name="T19" fmla="*/ 115 h 5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8" h="5943">
                  <a:moveTo>
                    <a:pt x="628" y="115"/>
                  </a:moveTo>
                  <a:cubicBezTo>
                    <a:pt x="475" y="0"/>
                    <a:pt x="258" y="32"/>
                    <a:pt x="144" y="185"/>
                  </a:cubicBezTo>
                  <a:cubicBezTo>
                    <a:pt x="30" y="338"/>
                    <a:pt x="61" y="555"/>
                    <a:pt x="214" y="669"/>
                  </a:cubicBezTo>
                  <a:cubicBezTo>
                    <a:pt x="953" y="1220"/>
                    <a:pt x="1376" y="2064"/>
                    <a:pt x="1376" y="2984"/>
                  </a:cubicBezTo>
                  <a:cubicBezTo>
                    <a:pt x="1376" y="3903"/>
                    <a:pt x="932" y="4775"/>
                    <a:pt x="189" y="5317"/>
                  </a:cubicBezTo>
                  <a:cubicBezTo>
                    <a:pt x="34" y="5430"/>
                    <a:pt x="0" y="5646"/>
                    <a:pt x="113" y="5801"/>
                  </a:cubicBezTo>
                  <a:cubicBezTo>
                    <a:pt x="181" y="5894"/>
                    <a:pt x="286" y="5943"/>
                    <a:pt x="393" y="5943"/>
                  </a:cubicBezTo>
                  <a:cubicBezTo>
                    <a:pt x="464" y="5943"/>
                    <a:pt x="535" y="5921"/>
                    <a:pt x="596" y="5876"/>
                  </a:cubicBezTo>
                  <a:cubicBezTo>
                    <a:pt x="1518" y="5204"/>
                    <a:pt x="2068" y="4123"/>
                    <a:pt x="2068" y="2984"/>
                  </a:cubicBezTo>
                  <a:cubicBezTo>
                    <a:pt x="2068" y="1860"/>
                    <a:pt x="1530" y="788"/>
                    <a:pt x="628" y="1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1">
              <a:extLst>
                <a:ext uri="{FF2B5EF4-FFF2-40B4-BE49-F238E27FC236}">
                  <a16:creationId xmlns:a16="http://schemas.microsoft.com/office/drawing/2014/main" id="{07726AE7-6471-4DC9-B466-95F388364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7988" y="823913"/>
              <a:ext cx="68263" cy="193675"/>
            </a:xfrm>
            <a:custGeom>
              <a:avLst/>
              <a:gdLst>
                <a:gd name="T0" fmla="*/ 1973 w 2174"/>
                <a:gd name="T1" fmla="*/ 5473 h 6106"/>
                <a:gd name="T2" fmla="*/ 692 w 2174"/>
                <a:gd name="T3" fmla="*/ 3074 h 6106"/>
                <a:gd name="T4" fmla="*/ 1965 w 2174"/>
                <a:gd name="T5" fmla="*/ 680 h 6106"/>
                <a:gd name="T6" fmla="*/ 2058 w 2174"/>
                <a:gd name="T7" fmla="*/ 200 h 6106"/>
                <a:gd name="T8" fmla="*/ 1578 w 2174"/>
                <a:gd name="T9" fmla="*/ 107 h 6106"/>
                <a:gd name="T10" fmla="*/ 0 w 2174"/>
                <a:gd name="T11" fmla="*/ 3074 h 6106"/>
                <a:gd name="T12" fmla="*/ 1588 w 2174"/>
                <a:gd name="T13" fmla="*/ 6048 h 6106"/>
                <a:gd name="T14" fmla="*/ 1780 w 2174"/>
                <a:gd name="T15" fmla="*/ 6106 h 6106"/>
                <a:gd name="T16" fmla="*/ 2068 w 2174"/>
                <a:gd name="T17" fmla="*/ 5953 h 6106"/>
                <a:gd name="T18" fmla="*/ 1973 w 2174"/>
                <a:gd name="T19" fmla="*/ 5473 h 6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4" h="6106">
                  <a:moveTo>
                    <a:pt x="1973" y="5473"/>
                  </a:moveTo>
                  <a:cubicBezTo>
                    <a:pt x="1171" y="4935"/>
                    <a:pt x="692" y="4038"/>
                    <a:pt x="692" y="3074"/>
                  </a:cubicBezTo>
                  <a:cubicBezTo>
                    <a:pt x="692" y="2113"/>
                    <a:pt x="1168" y="1219"/>
                    <a:pt x="1965" y="680"/>
                  </a:cubicBezTo>
                  <a:cubicBezTo>
                    <a:pt x="2123" y="573"/>
                    <a:pt x="2165" y="358"/>
                    <a:pt x="2058" y="200"/>
                  </a:cubicBezTo>
                  <a:cubicBezTo>
                    <a:pt x="1951" y="41"/>
                    <a:pt x="1736" y="0"/>
                    <a:pt x="1578" y="107"/>
                  </a:cubicBezTo>
                  <a:cubicBezTo>
                    <a:pt x="590" y="774"/>
                    <a:pt x="0" y="1883"/>
                    <a:pt x="0" y="3074"/>
                  </a:cubicBezTo>
                  <a:cubicBezTo>
                    <a:pt x="0" y="4269"/>
                    <a:pt x="594" y="5381"/>
                    <a:pt x="1588" y="6048"/>
                  </a:cubicBezTo>
                  <a:cubicBezTo>
                    <a:pt x="1647" y="6087"/>
                    <a:pt x="1714" y="6106"/>
                    <a:pt x="1780" y="6106"/>
                  </a:cubicBezTo>
                  <a:cubicBezTo>
                    <a:pt x="1891" y="6106"/>
                    <a:pt x="2001" y="6053"/>
                    <a:pt x="2068" y="5953"/>
                  </a:cubicBezTo>
                  <a:cubicBezTo>
                    <a:pt x="2174" y="5794"/>
                    <a:pt x="2132" y="5579"/>
                    <a:pt x="1973" y="54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3ECB5EA8-E256-46FB-979F-2F28EADF4461}"/>
              </a:ext>
            </a:extLst>
          </p:cNvPr>
          <p:cNvGrpSpPr/>
          <p:nvPr/>
        </p:nvGrpSpPr>
        <p:grpSpPr>
          <a:xfrm>
            <a:off x="10225088" y="752475"/>
            <a:ext cx="565150" cy="550863"/>
            <a:chOff x="10225088" y="752475"/>
            <a:chExt cx="565150" cy="550863"/>
          </a:xfrm>
        </p:grpSpPr>
        <p:sp>
          <p:nvSpPr>
            <p:cNvPr id="45" name="Oval 242">
              <a:extLst>
                <a:ext uri="{FF2B5EF4-FFF2-40B4-BE49-F238E27FC236}">
                  <a16:creationId xmlns:a16="http://schemas.microsoft.com/office/drawing/2014/main" id="{29049C5D-539C-4F35-A668-4B21C836F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75" y="1173163"/>
              <a:ext cx="20638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3">
              <a:extLst>
                <a:ext uri="{FF2B5EF4-FFF2-40B4-BE49-F238E27FC236}">
                  <a16:creationId xmlns:a16="http://schemas.microsoft.com/office/drawing/2014/main" id="{44EF38EF-1E38-4BAC-9B4D-C8ACC482A3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4800" y="752475"/>
              <a:ext cx="274638" cy="315913"/>
            </a:xfrm>
            <a:custGeom>
              <a:avLst/>
              <a:gdLst>
                <a:gd name="T0" fmla="*/ 8316 w 8660"/>
                <a:gd name="T1" fmla="*/ 3050 h 9933"/>
                <a:gd name="T2" fmla="*/ 6292 w 8660"/>
                <a:gd name="T3" fmla="*/ 3050 h 9933"/>
                <a:gd name="T4" fmla="*/ 5088 w 8660"/>
                <a:gd name="T5" fmla="*/ 3484 h 9933"/>
                <a:gd name="T6" fmla="*/ 5088 w 8660"/>
                <a:gd name="T7" fmla="*/ 3394 h 9933"/>
                <a:gd name="T8" fmla="*/ 5088 w 8660"/>
                <a:gd name="T9" fmla="*/ 2450 h 9933"/>
                <a:gd name="T10" fmla="*/ 2639 w 8660"/>
                <a:gd name="T11" fmla="*/ 0 h 9933"/>
                <a:gd name="T12" fmla="*/ 344 w 8660"/>
                <a:gd name="T13" fmla="*/ 0 h 9933"/>
                <a:gd name="T14" fmla="*/ 0 w 8660"/>
                <a:gd name="T15" fmla="*/ 344 h 9933"/>
                <a:gd name="T16" fmla="*/ 0 w 8660"/>
                <a:gd name="T17" fmla="*/ 1289 h 9933"/>
                <a:gd name="T18" fmla="*/ 2450 w 8660"/>
                <a:gd name="T19" fmla="*/ 3738 h 9933"/>
                <a:gd name="T20" fmla="*/ 4400 w 8660"/>
                <a:gd name="T21" fmla="*/ 3738 h 9933"/>
                <a:gd name="T22" fmla="*/ 4400 w 8660"/>
                <a:gd name="T23" fmla="*/ 4942 h 9933"/>
                <a:gd name="T24" fmla="*/ 4400 w 8660"/>
                <a:gd name="T25" fmla="*/ 5870 h 9933"/>
                <a:gd name="T26" fmla="*/ 4400 w 8660"/>
                <a:gd name="T27" fmla="*/ 7225 h 9933"/>
                <a:gd name="T28" fmla="*/ 4127 w 8660"/>
                <a:gd name="T29" fmla="*/ 7216 h 9933"/>
                <a:gd name="T30" fmla="*/ 1628 w 8660"/>
                <a:gd name="T31" fmla="*/ 8022 h 9933"/>
                <a:gd name="T32" fmla="*/ 1550 w 8660"/>
                <a:gd name="T33" fmla="*/ 8502 h 9933"/>
                <a:gd name="T34" fmla="*/ 2030 w 8660"/>
                <a:gd name="T35" fmla="*/ 8580 h 9933"/>
                <a:gd name="T36" fmla="*/ 4127 w 8660"/>
                <a:gd name="T37" fmla="*/ 7904 h 9933"/>
                <a:gd name="T38" fmla="*/ 4670 w 8660"/>
                <a:gd name="T39" fmla="*/ 7946 h 9933"/>
                <a:gd name="T40" fmla="*/ 4715 w 8660"/>
                <a:gd name="T41" fmla="*/ 7953 h 9933"/>
                <a:gd name="T42" fmla="*/ 7268 w 8660"/>
                <a:gd name="T43" fmla="*/ 9756 h 9933"/>
                <a:gd name="T44" fmla="*/ 7569 w 8660"/>
                <a:gd name="T45" fmla="*/ 9933 h 9933"/>
                <a:gd name="T46" fmla="*/ 7736 w 8660"/>
                <a:gd name="T47" fmla="*/ 9890 h 9933"/>
                <a:gd name="T48" fmla="*/ 7870 w 8660"/>
                <a:gd name="T49" fmla="*/ 9423 h 9933"/>
                <a:gd name="T50" fmla="*/ 5088 w 8660"/>
                <a:gd name="T51" fmla="*/ 7326 h 9933"/>
                <a:gd name="T52" fmla="*/ 5088 w 8660"/>
                <a:gd name="T53" fmla="*/ 6214 h 9933"/>
                <a:gd name="T54" fmla="*/ 6768 w 8660"/>
                <a:gd name="T55" fmla="*/ 6214 h 9933"/>
                <a:gd name="T56" fmla="*/ 8660 w 8660"/>
                <a:gd name="T57" fmla="*/ 4322 h 9933"/>
                <a:gd name="T58" fmla="*/ 8660 w 8660"/>
                <a:gd name="T59" fmla="*/ 3394 h 9933"/>
                <a:gd name="T60" fmla="*/ 8316 w 8660"/>
                <a:gd name="T61" fmla="*/ 3050 h 9933"/>
                <a:gd name="T62" fmla="*/ 4400 w 8660"/>
                <a:gd name="T63" fmla="*/ 3050 h 9933"/>
                <a:gd name="T64" fmla="*/ 2450 w 8660"/>
                <a:gd name="T65" fmla="*/ 3050 h 9933"/>
                <a:gd name="T66" fmla="*/ 688 w 8660"/>
                <a:gd name="T67" fmla="*/ 1289 h 9933"/>
                <a:gd name="T68" fmla="*/ 688 w 8660"/>
                <a:gd name="T69" fmla="*/ 688 h 9933"/>
                <a:gd name="T70" fmla="*/ 2639 w 8660"/>
                <a:gd name="T71" fmla="*/ 688 h 9933"/>
                <a:gd name="T72" fmla="*/ 4400 w 8660"/>
                <a:gd name="T73" fmla="*/ 2450 h 9933"/>
                <a:gd name="T74" fmla="*/ 4400 w 8660"/>
                <a:gd name="T75" fmla="*/ 3050 h 9933"/>
                <a:gd name="T76" fmla="*/ 7972 w 8660"/>
                <a:gd name="T77" fmla="*/ 4322 h 9933"/>
                <a:gd name="T78" fmla="*/ 6768 w 8660"/>
                <a:gd name="T79" fmla="*/ 5526 h 9933"/>
                <a:gd name="T80" fmla="*/ 5088 w 8660"/>
                <a:gd name="T81" fmla="*/ 5526 h 9933"/>
                <a:gd name="T82" fmla="*/ 5088 w 8660"/>
                <a:gd name="T83" fmla="*/ 4942 h 9933"/>
                <a:gd name="T84" fmla="*/ 6292 w 8660"/>
                <a:gd name="T85" fmla="*/ 3738 h 9933"/>
                <a:gd name="T86" fmla="*/ 7972 w 8660"/>
                <a:gd name="T87" fmla="*/ 3738 h 9933"/>
                <a:gd name="T88" fmla="*/ 7972 w 8660"/>
                <a:gd name="T89" fmla="*/ 4322 h 9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60" h="9933">
                  <a:moveTo>
                    <a:pt x="8316" y="3050"/>
                  </a:moveTo>
                  <a:lnTo>
                    <a:pt x="6292" y="3050"/>
                  </a:lnTo>
                  <a:cubicBezTo>
                    <a:pt x="5835" y="3050"/>
                    <a:pt x="5416" y="3213"/>
                    <a:pt x="5088" y="3484"/>
                  </a:cubicBezTo>
                  <a:lnTo>
                    <a:pt x="5088" y="3394"/>
                  </a:lnTo>
                  <a:lnTo>
                    <a:pt x="5088" y="2450"/>
                  </a:lnTo>
                  <a:cubicBezTo>
                    <a:pt x="5088" y="1099"/>
                    <a:pt x="3990" y="0"/>
                    <a:pt x="2639" y="0"/>
                  </a:cubicBezTo>
                  <a:lnTo>
                    <a:pt x="344" y="0"/>
                  </a:lnTo>
                  <a:cubicBezTo>
                    <a:pt x="154" y="0"/>
                    <a:pt x="0" y="154"/>
                    <a:pt x="0" y="344"/>
                  </a:cubicBezTo>
                  <a:lnTo>
                    <a:pt x="0" y="1289"/>
                  </a:lnTo>
                  <a:cubicBezTo>
                    <a:pt x="0" y="2639"/>
                    <a:pt x="1099" y="3738"/>
                    <a:pt x="2450" y="3738"/>
                  </a:cubicBezTo>
                  <a:lnTo>
                    <a:pt x="4400" y="3738"/>
                  </a:lnTo>
                  <a:lnTo>
                    <a:pt x="4400" y="4942"/>
                  </a:lnTo>
                  <a:lnTo>
                    <a:pt x="4400" y="5870"/>
                  </a:lnTo>
                  <a:lnTo>
                    <a:pt x="4400" y="7225"/>
                  </a:lnTo>
                  <a:cubicBezTo>
                    <a:pt x="4310" y="7219"/>
                    <a:pt x="4219" y="7216"/>
                    <a:pt x="4127" y="7216"/>
                  </a:cubicBezTo>
                  <a:cubicBezTo>
                    <a:pt x="3223" y="7216"/>
                    <a:pt x="2359" y="7495"/>
                    <a:pt x="1628" y="8022"/>
                  </a:cubicBezTo>
                  <a:cubicBezTo>
                    <a:pt x="1474" y="8133"/>
                    <a:pt x="1439" y="8348"/>
                    <a:pt x="1550" y="8502"/>
                  </a:cubicBezTo>
                  <a:cubicBezTo>
                    <a:pt x="1661" y="8656"/>
                    <a:pt x="1876" y="8691"/>
                    <a:pt x="2030" y="8580"/>
                  </a:cubicBezTo>
                  <a:cubicBezTo>
                    <a:pt x="2643" y="8138"/>
                    <a:pt x="3368" y="7904"/>
                    <a:pt x="4127" y="7904"/>
                  </a:cubicBezTo>
                  <a:cubicBezTo>
                    <a:pt x="4310" y="7904"/>
                    <a:pt x="4491" y="7918"/>
                    <a:pt x="4670" y="7946"/>
                  </a:cubicBezTo>
                  <a:cubicBezTo>
                    <a:pt x="4684" y="7949"/>
                    <a:pt x="4699" y="7951"/>
                    <a:pt x="4715" y="7953"/>
                  </a:cubicBezTo>
                  <a:cubicBezTo>
                    <a:pt x="5785" y="8131"/>
                    <a:pt x="6732" y="8788"/>
                    <a:pt x="7268" y="9756"/>
                  </a:cubicBezTo>
                  <a:cubicBezTo>
                    <a:pt x="7331" y="9869"/>
                    <a:pt x="7448" y="9933"/>
                    <a:pt x="7569" y="9933"/>
                  </a:cubicBezTo>
                  <a:cubicBezTo>
                    <a:pt x="7626" y="9933"/>
                    <a:pt x="7683" y="9919"/>
                    <a:pt x="7736" y="9890"/>
                  </a:cubicBezTo>
                  <a:cubicBezTo>
                    <a:pt x="7902" y="9798"/>
                    <a:pt x="7962" y="9589"/>
                    <a:pt x="7870" y="9423"/>
                  </a:cubicBezTo>
                  <a:cubicBezTo>
                    <a:pt x="7275" y="8348"/>
                    <a:pt x="6256" y="7596"/>
                    <a:pt x="5088" y="7326"/>
                  </a:cubicBezTo>
                  <a:lnTo>
                    <a:pt x="5088" y="6214"/>
                  </a:lnTo>
                  <a:lnTo>
                    <a:pt x="6768" y="6214"/>
                  </a:lnTo>
                  <a:cubicBezTo>
                    <a:pt x="7811" y="6214"/>
                    <a:pt x="8660" y="5365"/>
                    <a:pt x="8660" y="4322"/>
                  </a:cubicBezTo>
                  <a:lnTo>
                    <a:pt x="8660" y="3394"/>
                  </a:lnTo>
                  <a:cubicBezTo>
                    <a:pt x="8660" y="3204"/>
                    <a:pt x="8506" y="3050"/>
                    <a:pt x="8316" y="3050"/>
                  </a:cubicBezTo>
                  <a:close/>
                  <a:moveTo>
                    <a:pt x="4400" y="3050"/>
                  </a:moveTo>
                  <a:lnTo>
                    <a:pt x="2450" y="3050"/>
                  </a:lnTo>
                  <a:cubicBezTo>
                    <a:pt x="1478" y="3050"/>
                    <a:pt x="688" y="2260"/>
                    <a:pt x="688" y="1289"/>
                  </a:cubicBezTo>
                  <a:lnTo>
                    <a:pt x="688" y="688"/>
                  </a:lnTo>
                  <a:lnTo>
                    <a:pt x="2639" y="688"/>
                  </a:lnTo>
                  <a:cubicBezTo>
                    <a:pt x="3610" y="688"/>
                    <a:pt x="4400" y="1478"/>
                    <a:pt x="4400" y="2450"/>
                  </a:cubicBezTo>
                  <a:lnTo>
                    <a:pt x="4400" y="3050"/>
                  </a:lnTo>
                  <a:close/>
                  <a:moveTo>
                    <a:pt x="7972" y="4322"/>
                  </a:moveTo>
                  <a:cubicBezTo>
                    <a:pt x="7972" y="4986"/>
                    <a:pt x="7432" y="5526"/>
                    <a:pt x="6768" y="5526"/>
                  </a:cubicBezTo>
                  <a:lnTo>
                    <a:pt x="5088" y="5526"/>
                  </a:lnTo>
                  <a:lnTo>
                    <a:pt x="5088" y="4942"/>
                  </a:lnTo>
                  <a:cubicBezTo>
                    <a:pt x="5088" y="4278"/>
                    <a:pt x="5628" y="3738"/>
                    <a:pt x="6292" y="3738"/>
                  </a:cubicBezTo>
                  <a:lnTo>
                    <a:pt x="7972" y="3738"/>
                  </a:lnTo>
                  <a:lnTo>
                    <a:pt x="7972" y="43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4">
              <a:extLst>
                <a:ext uri="{FF2B5EF4-FFF2-40B4-BE49-F238E27FC236}">
                  <a16:creationId xmlns:a16="http://schemas.microsoft.com/office/drawing/2014/main" id="{02CE1F2A-8B28-472F-A365-C750945F1D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5088" y="1028700"/>
              <a:ext cx="565150" cy="274638"/>
            </a:xfrm>
            <a:custGeom>
              <a:avLst/>
              <a:gdLst>
                <a:gd name="T0" fmla="*/ 15719 w 17797"/>
                <a:gd name="T1" fmla="*/ 1795 h 8638"/>
                <a:gd name="T2" fmla="*/ 13466 w 17797"/>
                <a:gd name="T3" fmla="*/ 2834 h 8638"/>
                <a:gd name="T4" fmla="*/ 13754 w 17797"/>
                <a:gd name="T5" fmla="*/ 3459 h 8638"/>
                <a:gd name="T6" fmla="*/ 16867 w 17797"/>
                <a:gd name="T7" fmla="*/ 2762 h 8638"/>
                <a:gd name="T8" fmla="*/ 11931 w 17797"/>
                <a:gd name="T9" fmla="*/ 5663 h 8638"/>
                <a:gd name="T10" fmla="*/ 7978 w 17797"/>
                <a:gd name="T11" fmla="*/ 4775 h 8638"/>
                <a:gd name="T12" fmla="*/ 5092 w 17797"/>
                <a:gd name="T13" fmla="*/ 4725 h 8638"/>
                <a:gd name="T14" fmla="*/ 5580 w 17797"/>
                <a:gd name="T15" fmla="*/ 1104 h 8638"/>
                <a:gd name="T16" fmla="*/ 11580 w 17797"/>
                <a:gd name="T17" fmla="*/ 2264 h 8638"/>
                <a:gd name="T18" fmla="*/ 11174 w 17797"/>
                <a:gd name="T19" fmla="*/ 3415 h 8638"/>
                <a:gd name="T20" fmla="*/ 8120 w 17797"/>
                <a:gd name="T21" fmla="*/ 2745 h 8638"/>
                <a:gd name="T22" fmla="*/ 10954 w 17797"/>
                <a:gd name="T23" fmla="*/ 4066 h 8638"/>
                <a:gd name="T24" fmla="*/ 12598 w 17797"/>
                <a:gd name="T25" fmla="*/ 3257 h 8638"/>
                <a:gd name="T26" fmla="*/ 8432 w 17797"/>
                <a:gd name="T27" fmla="*/ 375 h 8638"/>
                <a:gd name="T28" fmla="*/ 3545 w 17797"/>
                <a:gd name="T29" fmla="*/ 1251 h 8638"/>
                <a:gd name="T30" fmla="*/ 2465 w 17797"/>
                <a:gd name="T31" fmla="*/ 930 h 8638"/>
                <a:gd name="T32" fmla="*/ 0 w 17797"/>
                <a:gd name="T33" fmla="*/ 2234 h 8638"/>
                <a:gd name="T34" fmla="*/ 164 w 17797"/>
                <a:gd name="T35" fmla="*/ 8587 h 8638"/>
                <a:gd name="T36" fmla="*/ 499 w 17797"/>
                <a:gd name="T37" fmla="*/ 8601 h 8638"/>
                <a:gd name="T38" fmla="*/ 5335 w 17797"/>
                <a:gd name="T39" fmla="*/ 5908 h 8638"/>
                <a:gd name="T40" fmla="*/ 5403 w 17797"/>
                <a:gd name="T41" fmla="*/ 5340 h 8638"/>
                <a:gd name="T42" fmla="*/ 9355 w 17797"/>
                <a:gd name="T43" fmla="*/ 6227 h 8638"/>
                <a:gd name="T44" fmla="*/ 16808 w 17797"/>
                <a:gd name="T45" fmla="*/ 4261 h 8638"/>
                <a:gd name="T46" fmla="*/ 4694 w 17797"/>
                <a:gd name="T47" fmla="*/ 5659 h 8638"/>
                <a:gd name="T48" fmla="*/ 4580 w 17797"/>
                <a:gd name="T49" fmla="*/ 5769 h 8638"/>
                <a:gd name="T50" fmla="*/ 688 w 17797"/>
                <a:gd name="T51" fmla="*/ 6229 h 8638"/>
                <a:gd name="T52" fmla="*/ 1863 w 17797"/>
                <a:gd name="T53" fmla="*/ 5269 h 8638"/>
                <a:gd name="T54" fmla="*/ 688 w 17797"/>
                <a:gd name="T55" fmla="*/ 5463 h 8638"/>
                <a:gd name="T56" fmla="*/ 2741 w 17797"/>
                <a:gd name="T57" fmla="*/ 1559 h 8638"/>
                <a:gd name="T58" fmla="*/ 2983 w 17797"/>
                <a:gd name="T59" fmla="*/ 1653 h 8638"/>
                <a:gd name="T60" fmla="*/ 4602 w 17797"/>
                <a:gd name="T61" fmla="*/ 5318 h 8638"/>
                <a:gd name="T62" fmla="*/ 4694 w 17797"/>
                <a:gd name="T63" fmla="*/ 5659 h 8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797" h="8638">
                  <a:moveTo>
                    <a:pt x="17496" y="2484"/>
                  </a:moveTo>
                  <a:cubicBezTo>
                    <a:pt x="17196" y="1804"/>
                    <a:pt x="16399" y="1495"/>
                    <a:pt x="15719" y="1795"/>
                  </a:cubicBezTo>
                  <a:cubicBezTo>
                    <a:pt x="15717" y="1796"/>
                    <a:pt x="15715" y="1797"/>
                    <a:pt x="15714" y="1798"/>
                  </a:cubicBezTo>
                  <a:lnTo>
                    <a:pt x="13466" y="2834"/>
                  </a:lnTo>
                  <a:cubicBezTo>
                    <a:pt x="13294" y="2913"/>
                    <a:pt x="13219" y="3118"/>
                    <a:pt x="13298" y="3290"/>
                  </a:cubicBezTo>
                  <a:cubicBezTo>
                    <a:pt x="13378" y="3463"/>
                    <a:pt x="13582" y="3538"/>
                    <a:pt x="13754" y="3459"/>
                  </a:cubicBezTo>
                  <a:lnTo>
                    <a:pt x="15999" y="2424"/>
                  </a:lnTo>
                  <a:cubicBezTo>
                    <a:pt x="16331" y="2278"/>
                    <a:pt x="16720" y="2430"/>
                    <a:pt x="16867" y="2762"/>
                  </a:cubicBezTo>
                  <a:cubicBezTo>
                    <a:pt x="17014" y="3095"/>
                    <a:pt x="16863" y="3485"/>
                    <a:pt x="16530" y="3632"/>
                  </a:cubicBezTo>
                  <a:lnTo>
                    <a:pt x="11931" y="5663"/>
                  </a:lnTo>
                  <a:cubicBezTo>
                    <a:pt x="11202" y="5984"/>
                    <a:pt x="10375" y="5966"/>
                    <a:pt x="9662" y="5611"/>
                  </a:cubicBezTo>
                  <a:lnTo>
                    <a:pt x="7978" y="4775"/>
                  </a:lnTo>
                  <a:cubicBezTo>
                    <a:pt x="7081" y="4329"/>
                    <a:pt x="6041" y="4306"/>
                    <a:pt x="5125" y="4710"/>
                  </a:cubicBezTo>
                  <a:lnTo>
                    <a:pt x="5092" y="4725"/>
                  </a:lnTo>
                  <a:lnTo>
                    <a:pt x="3834" y="1875"/>
                  </a:lnTo>
                  <a:lnTo>
                    <a:pt x="5580" y="1104"/>
                  </a:lnTo>
                  <a:cubicBezTo>
                    <a:pt x="6412" y="737"/>
                    <a:pt x="7341" y="707"/>
                    <a:pt x="8195" y="1021"/>
                  </a:cubicBezTo>
                  <a:lnTo>
                    <a:pt x="11580" y="2264"/>
                  </a:lnTo>
                  <a:cubicBezTo>
                    <a:pt x="11889" y="2377"/>
                    <a:pt x="12054" y="2723"/>
                    <a:pt x="11947" y="3034"/>
                  </a:cubicBezTo>
                  <a:cubicBezTo>
                    <a:pt x="11839" y="3351"/>
                    <a:pt x="11492" y="3522"/>
                    <a:pt x="11174" y="3415"/>
                  </a:cubicBezTo>
                  <a:lnTo>
                    <a:pt x="8556" y="2529"/>
                  </a:lnTo>
                  <a:cubicBezTo>
                    <a:pt x="8377" y="2468"/>
                    <a:pt x="8181" y="2565"/>
                    <a:pt x="8120" y="2745"/>
                  </a:cubicBezTo>
                  <a:cubicBezTo>
                    <a:pt x="8060" y="2925"/>
                    <a:pt x="8156" y="3120"/>
                    <a:pt x="8336" y="3181"/>
                  </a:cubicBezTo>
                  <a:lnTo>
                    <a:pt x="10954" y="4066"/>
                  </a:lnTo>
                  <a:cubicBezTo>
                    <a:pt x="11091" y="4113"/>
                    <a:pt x="11231" y="4135"/>
                    <a:pt x="11368" y="4135"/>
                  </a:cubicBezTo>
                  <a:cubicBezTo>
                    <a:pt x="11908" y="4135"/>
                    <a:pt x="12414" y="3795"/>
                    <a:pt x="12598" y="3257"/>
                  </a:cubicBezTo>
                  <a:cubicBezTo>
                    <a:pt x="12825" y="2595"/>
                    <a:pt x="12474" y="1859"/>
                    <a:pt x="11817" y="1618"/>
                  </a:cubicBezTo>
                  <a:lnTo>
                    <a:pt x="8432" y="375"/>
                  </a:lnTo>
                  <a:cubicBezTo>
                    <a:pt x="7410" y="0"/>
                    <a:pt x="6299" y="35"/>
                    <a:pt x="5303" y="475"/>
                  </a:cubicBezTo>
                  <a:lnTo>
                    <a:pt x="3545" y="1251"/>
                  </a:lnTo>
                  <a:cubicBezTo>
                    <a:pt x="3446" y="1099"/>
                    <a:pt x="3303" y="981"/>
                    <a:pt x="3131" y="915"/>
                  </a:cubicBezTo>
                  <a:cubicBezTo>
                    <a:pt x="2913" y="831"/>
                    <a:pt x="2677" y="836"/>
                    <a:pt x="2465" y="930"/>
                  </a:cubicBezTo>
                  <a:lnTo>
                    <a:pt x="206" y="1919"/>
                  </a:lnTo>
                  <a:cubicBezTo>
                    <a:pt x="81" y="1974"/>
                    <a:pt x="0" y="2098"/>
                    <a:pt x="0" y="2234"/>
                  </a:cubicBezTo>
                  <a:lnTo>
                    <a:pt x="0" y="8294"/>
                  </a:lnTo>
                  <a:cubicBezTo>
                    <a:pt x="0" y="8413"/>
                    <a:pt x="62" y="8524"/>
                    <a:pt x="164" y="8587"/>
                  </a:cubicBezTo>
                  <a:cubicBezTo>
                    <a:pt x="219" y="8621"/>
                    <a:pt x="282" y="8638"/>
                    <a:pt x="344" y="8638"/>
                  </a:cubicBezTo>
                  <a:cubicBezTo>
                    <a:pt x="397" y="8638"/>
                    <a:pt x="451" y="8626"/>
                    <a:pt x="499" y="8601"/>
                  </a:cubicBezTo>
                  <a:lnTo>
                    <a:pt x="4884" y="6386"/>
                  </a:lnTo>
                  <a:cubicBezTo>
                    <a:pt x="5092" y="6291"/>
                    <a:pt x="5252" y="6122"/>
                    <a:pt x="5335" y="5908"/>
                  </a:cubicBezTo>
                  <a:cubicBezTo>
                    <a:pt x="5404" y="5730"/>
                    <a:pt x="5413" y="5538"/>
                    <a:pt x="5362" y="5358"/>
                  </a:cubicBezTo>
                  <a:lnTo>
                    <a:pt x="5403" y="5340"/>
                  </a:lnTo>
                  <a:cubicBezTo>
                    <a:pt x="6131" y="5018"/>
                    <a:pt x="6959" y="5037"/>
                    <a:pt x="7672" y="5391"/>
                  </a:cubicBezTo>
                  <a:lnTo>
                    <a:pt x="9355" y="6227"/>
                  </a:lnTo>
                  <a:cubicBezTo>
                    <a:pt x="10252" y="6673"/>
                    <a:pt x="11292" y="6697"/>
                    <a:pt x="12209" y="6292"/>
                  </a:cubicBezTo>
                  <a:lnTo>
                    <a:pt x="16808" y="4261"/>
                  </a:lnTo>
                  <a:cubicBezTo>
                    <a:pt x="17488" y="3961"/>
                    <a:pt x="17797" y="3164"/>
                    <a:pt x="17496" y="2484"/>
                  </a:cubicBezTo>
                  <a:close/>
                  <a:moveTo>
                    <a:pt x="4694" y="5659"/>
                  </a:moveTo>
                  <a:cubicBezTo>
                    <a:pt x="4676" y="5705"/>
                    <a:pt x="4641" y="5741"/>
                    <a:pt x="4597" y="5761"/>
                  </a:cubicBezTo>
                  <a:cubicBezTo>
                    <a:pt x="4591" y="5763"/>
                    <a:pt x="4586" y="5766"/>
                    <a:pt x="4580" y="5769"/>
                  </a:cubicBezTo>
                  <a:lnTo>
                    <a:pt x="688" y="7735"/>
                  </a:lnTo>
                  <a:lnTo>
                    <a:pt x="688" y="6229"/>
                  </a:lnTo>
                  <a:lnTo>
                    <a:pt x="1706" y="5730"/>
                  </a:lnTo>
                  <a:cubicBezTo>
                    <a:pt x="1876" y="5646"/>
                    <a:pt x="1947" y="5440"/>
                    <a:pt x="1863" y="5269"/>
                  </a:cubicBezTo>
                  <a:cubicBezTo>
                    <a:pt x="1779" y="5099"/>
                    <a:pt x="1573" y="5028"/>
                    <a:pt x="1403" y="5112"/>
                  </a:cubicBezTo>
                  <a:lnTo>
                    <a:pt x="688" y="5463"/>
                  </a:lnTo>
                  <a:lnTo>
                    <a:pt x="688" y="2459"/>
                  </a:lnTo>
                  <a:lnTo>
                    <a:pt x="2741" y="1559"/>
                  </a:lnTo>
                  <a:cubicBezTo>
                    <a:pt x="2786" y="1540"/>
                    <a:pt x="2836" y="1538"/>
                    <a:pt x="2882" y="1556"/>
                  </a:cubicBezTo>
                  <a:cubicBezTo>
                    <a:pt x="2928" y="1574"/>
                    <a:pt x="2964" y="1608"/>
                    <a:pt x="2983" y="1653"/>
                  </a:cubicBezTo>
                  <a:lnTo>
                    <a:pt x="4601" y="5317"/>
                  </a:lnTo>
                  <a:cubicBezTo>
                    <a:pt x="4601" y="5318"/>
                    <a:pt x="4602" y="5318"/>
                    <a:pt x="4602" y="5318"/>
                  </a:cubicBezTo>
                  <a:lnTo>
                    <a:pt x="4690" y="5519"/>
                  </a:lnTo>
                  <a:cubicBezTo>
                    <a:pt x="4710" y="5564"/>
                    <a:pt x="4711" y="5614"/>
                    <a:pt x="4694" y="56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A3A4878F-26D7-4D48-8E29-272770BA7B3F}"/>
              </a:ext>
            </a:extLst>
          </p:cNvPr>
          <p:cNvGrpSpPr/>
          <p:nvPr/>
        </p:nvGrpSpPr>
        <p:grpSpPr>
          <a:xfrm>
            <a:off x="1408113" y="3076575"/>
            <a:ext cx="560388" cy="514350"/>
            <a:chOff x="1408113" y="3076575"/>
            <a:chExt cx="560388" cy="514350"/>
          </a:xfrm>
        </p:grpSpPr>
        <p:sp>
          <p:nvSpPr>
            <p:cNvPr id="48" name="Freeform 245">
              <a:extLst>
                <a:ext uri="{FF2B5EF4-FFF2-40B4-BE49-F238E27FC236}">
                  <a16:creationId xmlns:a16="http://schemas.microsoft.com/office/drawing/2014/main" id="{3887F048-EFFB-427C-9D5F-2A4278685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38" y="3076575"/>
              <a:ext cx="22225" cy="22225"/>
            </a:xfrm>
            <a:custGeom>
              <a:avLst/>
              <a:gdLst>
                <a:gd name="T0" fmla="*/ 701 w 717"/>
                <a:gd name="T1" fmla="*/ 327 h 702"/>
                <a:gd name="T2" fmla="*/ 332 w 717"/>
                <a:gd name="T3" fmla="*/ 14 h 702"/>
                <a:gd name="T4" fmla="*/ 11 w 717"/>
                <a:gd name="T5" fmla="*/ 378 h 702"/>
                <a:gd name="T6" fmla="*/ 354 w 717"/>
                <a:gd name="T7" fmla="*/ 702 h 702"/>
                <a:gd name="T8" fmla="*/ 375 w 717"/>
                <a:gd name="T9" fmla="*/ 701 h 702"/>
                <a:gd name="T10" fmla="*/ 388 w 717"/>
                <a:gd name="T11" fmla="*/ 700 h 702"/>
                <a:gd name="T12" fmla="*/ 701 w 717"/>
                <a:gd name="T13" fmla="*/ 327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7" h="702">
                  <a:moveTo>
                    <a:pt x="701" y="327"/>
                  </a:moveTo>
                  <a:cubicBezTo>
                    <a:pt x="684" y="140"/>
                    <a:pt x="520" y="0"/>
                    <a:pt x="332" y="14"/>
                  </a:cubicBezTo>
                  <a:cubicBezTo>
                    <a:pt x="144" y="27"/>
                    <a:pt x="0" y="189"/>
                    <a:pt x="11" y="378"/>
                  </a:cubicBezTo>
                  <a:cubicBezTo>
                    <a:pt x="22" y="561"/>
                    <a:pt x="173" y="702"/>
                    <a:pt x="354" y="702"/>
                  </a:cubicBezTo>
                  <a:cubicBezTo>
                    <a:pt x="361" y="702"/>
                    <a:pt x="368" y="701"/>
                    <a:pt x="375" y="701"/>
                  </a:cubicBezTo>
                  <a:cubicBezTo>
                    <a:pt x="378" y="701"/>
                    <a:pt x="385" y="700"/>
                    <a:pt x="388" y="700"/>
                  </a:cubicBezTo>
                  <a:cubicBezTo>
                    <a:pt x="577" y="683"/>
                    <a:pt x="717" y="516"/>
                    <a:pt x="701" y="3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46">
              <a:extLst>
                <a:ext uri="{FF2B5EF4-FFF2-40B4-BE49-F238E27FC236}">
                  <a16:creationId xmlns:a16="http://schemas.microsoft.com/office/drawing/2014/main" id="{7B31E52A-BB1C-4CFE-9607-A839147D3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750" y="3127375"/>
              <a:ext cx="23813" cy="23813"/>
            </a:xfrm>
            <a:custGeom>
              <a:avLst/>
              <a:gdLst>
                <a:gd name="T0" fmla="*/ 612 w 769"/>
                <a:gd name="T1" fmla="*/ 127 h 729"/>
                <a:gd name="T2" fmla="*/ 127 w 769"/>
                <a:gd name="T3" fmla="*/ 153 h 729"/>
                <a:gd name="T4" fmla="*/ 152 w 769"/>
                <a:gd name="T5" fmla="*/ 638 h 729"/>
                <a:gd name="T6" fmla="*/ 160 w 769"/>
                <a:gd name="T7" fmla="*/ 646 h 729"/>
                <a:gd name="T8" fmla="*/ 385 w 769"/>
                <a:gd name="T9" fmla="*/ 729 h 729"/>
                <a:gd name="T10" fmla="*/ 645 w 769"/>
                <a:gd name="T11" fmla="*/ 610 h 729"/>
                <a:gd name="T12" fmla="*/ 612 w 769"/>
                <a:gd name="T13" fmla="*/ 127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9" h="729">
                  <a:moveTo>
                    <a:pt x="612" y="127"/>
                  </a:moveTo>
                  <a:cubicBezTo>
                    <a:pt x="471" y="0"/>
                    <a:pt x="254" y="12"/>
                    <a:pt x="127" y="153"/>
                  </a:cubicBezTo>
                  <a:cubicBezTo>
                    <a:pt x="0" y="294"/>
                    <a:pt x="11" y="511"/>
                    <a:pt x="152" y="638"/>
                  </a:cubicBezTo>
                  <a:cubicBezTo>
                    <a:pt x="154" y="640"/>
                    <a:pt x="158" y="644"/>
                    <a:pt x="160" y="646"/>
                  </a:cubicBezTo>
                  <a:cubicBezTo>
                    <a:pt x="225" y="702"/>
                    <a:pt x="305" y="729"/>
                    <a:pt x="385" y="729"/>
                  </a:cubicBezTo>
                  <a:cubicBezTo>
                    <a:pt x="481" y="729"/>
                    <a:pt x="577" y="689"/>
                    <a:pt x="645" y="610"/>
                  </a:cubicBezTo>
                  <a:cubicBezTo>
                    <a:pt x="769" y="467"/>
                    <a:pt x="754" y="251"/>
                    <a:pt x="612" y="1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7">
              <a:extLst>
                <a:ext uri="{FF2B5EF4-FFF2-40B4-BE49-F238E27FC236}">
                  <a16:creationId xmlns:a16="http://schemas.microsoft.com/office/drawing/2014/main" id="{3739ADDE-DCB0-475B-A437-7056DBEBC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188" y="3092450"/>
              <a:ext cx="23813" cy="23813"/>
            </a:xfrm>
            <a:custGeom>
              <a:avLst/>
              <a:gdLst>
                <a:gd name="T0" fmla="*/ 530 w 785"/>
                <a:gd name="T1" fmla="*/ 76 h 737"/>
                <a:gd name="T2" fmla="*/ 78 w 785"/>
                <a:gd name="T3" fmla="*/ 251 h 737"/>
                <a:gd name="T4" fmla="*/ 252 w 785"/>
                <a:gd name="T5" fmla="*/ 705 h 737"/>
                <a:gd name="T6" fmla="*/ 264 w 785"/>
                <a:gd name="T7" fmla="*/ 710 h 737"/>
                <a:gd name="T8" fmla="*/ 395 w 785"/>
                <a:gd name="T9" fmla="*/ 737 h 737"/>
                <a:gd name="T10" fmla="*/ 713 w 785"/>
                <a:gd name="T11" fmla="*/ 524 h 737"/>
                <a:gd name="T12" fmla="*/ 530 w 785"/>
                <a:gd name="T13" fmla="*/ 7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5" h="737">
                  <a:moveTo>
                    <a:pt x="530" y="76"/>
                  </a:moveTo>
                  <a:cubicBezTo>
                    <a:pt x="357" y="0"/>
                    <a:pt x="154" y="78"/>
                    <a:pt x="78" y="251"/>
                  </a:cubicBezTo>
                  <a:cubicBezTo>
                    <a:pt x="0" y="425"/>
                    <a:pt x="79" y="628"/>
                    <a:pt x="252" y="705"/>
                  </a:cubicBezTo>
                  <a:lnTo>
                    <a:pt x="264" y="710"/>
                  </a:lnTo>
                  <a:cubicBezTo>
                    <a:pt x="307" y="728"/>
                    <a:pt x="351" y="737"/>
                    <a:pt x="395" y="737"/>
                  </a:cubicBezTo>
                  <a:cubicBezTo>
                    <a:pt x="530" y="737"/>
                    <a:pt x="658" y="656"/>
                    <a:pt x="713" y="524"/>
                  </a:cubicBezTo>
                  <a:cubicBezTo>
                    <a:pt x="785" y="349"/>
                    <a:pt x="703" y="150"/>
                    <a:pt x="530" y="7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48">
              <a:extLst>
                <a:ext uri="{FF2B5EF4-FFF2-40B4-BE49-F238E27FC236}">
                  <a16:creationId xmlns:a16="http://schemas.microsoft.com/office/drawing/2014/main" id="{74AFD087-7A2A-4A1F-977F-669226EF1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975" y="3151188"/>
              <a:ext cx="25400" cy="23813"/>
            </a:xfrm>
            <a:custGeom>
              <a:avLst/>
              <a:gdLst>
                <a:gd name="T0" fmla="*/ 653 w 773"/>
                <a:gd name="T1" fmla="*/ 170 h 731"/>
                <a:gd name="T2" fmla="*/ 649 w 773"/>
                <a:gd name="T3" fmla="*/ 165 h 731"/>
                <a:gd name="T4" fmla="*/ 167 w 773"/>
                <a:gd name="T5" fmla="*/ 120 h 731"/>
                <a:gd name="T6" fmla="*/ 120 w 773"/>
                <a:gd name="T7" fmla="*/ 604 h 731"/>
                <a:gd name="T8" fmla="*/ 386 w 773"/>
                <a:gd name="T9" fmla="*/ 731 h 731"/>
                <a:gd name="T10" fmla="*/ 603 w 773"/>
                <a:gd name="T11" fmla="*/ 654 h 731"/>
                <a:gd name="T12" fmla="*/ 653 w 773"/>
                <a:gd name="T13" fmla="*/ 17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3" h="731">
                  <a:moveTo>
                    <a:pt x="653" y="170"/>
                  </a:moveTo>
                  <a:cubicBezTo>
                    <a:pt x="652" y="169"/>
                    <a:pt x="650" y="166"/>
                    <a:pt x="649" y="165"/>
                  </a:cubicBezTo>
                  <a:cubicBezTo>
                    <a:pt x="528" y="19"/>
                    <a:pt x="313" y="0"/>
                    <a:pt x="167" y="120"/>
                  </a:cubicBezTo>
                  <a:cubicBezTo>
                    <a:pt x="20" y="240"/>
                    <a:pt x="0" y="457"/>
                    <a:pt x="120" y="604"/>
                  </a:cubicBezTo>
                  <a:cubicBezTo>
                    <a:pt x="188" y="688"/>
                    <a:pt x="287" y="731"/>
                    <a:pt x="386" y="731"/>
                  </a:cubicBezTo>
                  <a:cubicBezTo>
                    <a:pt x="463" y="731"/>
                    <a:pt x="540" y="706"/>
                    <a:pt x="603" y="654"/>
                  </a:cubicBezTo>
                  <a:cubicBezTo>
                    <a:pt x="751" y="534"/>
                    <a:pt x="773" y="317"/>
                    <a:pt x="653" y="1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9">
              <a:extLst>
                <a:ext uri="{FF2B5EF4-FFF2-40B4-BE49-F238E27FC236}">
                  <a16:creationId xmlns:a16="http://schemas.microsoft.com/office/drawing/2014/main" id="{FF9696A8-9A0A-4DCA-AF8C-A559302D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688" y="3078163"/>
              <a:ext cx="23813" cy="22225"/>
            </a:xfrm>
            <a:custGeom>
              <a:avLst/>
              <a:gdLst>
                <a:gd name="T0" fmla="*/ 391 w 720"/>
                <a:gd name="T1" fmla="*/ 17 h 703"/>
                <a:gd name="T2" fmla="*/ 387 w 720"/>
                <a:gd name="T3" fmla="*/ 16 h 703"/>
                <a:gd name="T4" fmla="*/ 16 w 720"/>
                <a:gd name="T5" fmla="*/ 329 h 703"/>
                <a:gd name="T6" fmla="*/ 330 w 720"/>
                <a:gd name="T7" fmla="*/ 702 h 703"/>
                <a:gd name="T8" fmla="*/ 361 w 720"/>
                <a:gd name="T9" fmla="*/ 703 h 703"/>
                <a:gd name="T10" fmla="*/ 703 w 720"/>
                <a:gd name="T11" fmla="*/ 389 h 703"/>
                <a:gd name="T12" fmla="*/ 391 w 720"/>
                <a:gd name="T13" fmla="*/ 1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703">
                  <a:moveTo>
                    <a:pt x="391" y="17"/>
                  </a:moveTo>
                  <a:lnTo>
                    <a:pt x="387" y="16"/>
                  </a:lnTo>
                  <a:cubicBezTo>
                    <a:pt x="198" y="0"/>
                    <a:pt x="33" y="140"/>
                    <a:pt x="16" y="329"/>
                  </a:cubicBezTo>
                  <a:cubicBezTo>
                    <a:pt x="0" y="518"/>
                    <a:pt x="141" y="685"/>
                    <a:pt x="330" y="702"/>
                  </a:cubicBezTo>
                  <a:cubicBezTo>
                    <a:pt x="341" y="703"/>
                    <a:pt x="351" y="703"/>
                    <a:pt x="361" y="703"/>
                  </a:cubicBezTo>
                  <a:cubicBezTo>
                    <a:pt x="537" y="703"/>
                    <a:pt x="688" y="568"/>
                    <a:pt x="703" y="389"/>
                  </a:cubicBezTo>
                  <a:cubicBezTo>
                    <a:pt x="720" y="200"/>
                    <a:pt x="580" y="33"/>
                    <a:pt x="39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0">
              <a:extLst>
                <a:ext uri="{FF2B5EF4-FFF2-40B4-BE49-F238E27FC236}">
                  <a16:creationId xmlns:a16="http://schemas.microsoft.com/office/drawing/2014/main" id="{8B8B207C-F9C4-46F4-AFD2-D54E5F505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438" y="3082925"/>
              <a:ext cx="25400" cy="22225"/>
            </a:xfrm>
            <a:custGeom>
              <a:avLst/>
              <a:gdLst>
                <a:gd name="T0" fmla="*/ 472 w 764"/>
                <a:gd name="T1" fmla="*/ 48 h 724"/>
                <a:gd name="T2" fmla="*/ 460 w 764"/>
                <a:gd name="T3" fmla="*/ 44 h 724"/>
                <a:gd name="T4" fmla="*/ 45 w 764"/>
                <a:gd name="T5" fmla="*/ 298 h 724"/>
                <a:gd name="T6" fmla="*/ 296 w 764"/>
                <a:gd name="T7" fmla="*/ 713 h 724"/>
                <a:gd name="T8" fmla="*/ 382 w 764"/>
                <a:gd name="T9" fmla="*/ 724 h 724"/>
                <a:gd name="T10" fmla="*/ 714 w 764"/>
                <a:gd name="T11" fmla="*/ 470 h 724"/>
                <a:gd name="T12" fmla="*/ 472 w 764"/>
                <a:gd name="T13" fmla="*/ 4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4" h="724">
                  <a:moveTo>
                    <a:pt x="472" y="48"/>
                  </a:moveTo>
                  <a:cubicBezTo>
                    <a:pt x="469" y="47"/>
                    <a:pt x="463" y="45"/>
                    <a:pt x="460" y="44"/>
                  </a:cubicBezTo>
                  <a:cubicBezTo>
                    <a:pt x="275" y="0"/>
                    <a:pt x="89" y="113"/>
                    <a:pt x="45" y="298"/>
                  </a:cubicBezTo>
                  <a:cubicBezTo>
                    <a:pt x="0" y="481"/>
                    <a:pt x="112" y="667"/>
                    <a:pt x="296" y="713"/>
                  </a:cubicBezTo>
                  <a:cubicBezTo>
                    <a:pt x="324" y="720"/>
                    <a:pt x="353" y="724"/>
                    <a:pt x="382" y="724"/>
                  </a:cubicBezTo>
                  <a:cubicBezTo>
                    <a:pt x="533" y="724"/>
                    <a:pt x="672" y="623"/>
                    <a:pt x="714" y="470"/>
                  </a:cubicBezTo>
                  <a:cubicBezTo>
                    <a:pt x="764" y="287"/>
                    <a:pt x="656" y="98"/>
                    <a:pt x="472" y="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1">
              <a:extLst>
                <a:ext uri="{FF2B5EF4-FFF2-40B4-BE49-F238E27FC236}">
                  <a16:creationId xmlns:a16="http://schemas.microsoft.com/office/drawing/2014/main" id="{55431881-7FC9-4ABF-808F-8AD092655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108325"/>
              <a:ext cx="25400" cy="23813"/>
            </a:xfrm>
            <a:custGeom>
              <a:avLst/>
              <a:gdLst>
                <a:gd name="T0" fmla="*/ 586 w 786"/>
                <a:gd name="T1" fmla="*/ 108 h 738"/>
                <a:gd name="T2" fmla="*/ 573 w 786"/>
                <a:gd name="T3" fmla="*/ 100 h 738"/>
                <a:gd name="T4" fmla="*/ 100 w 786"/>
                <a:gd name="T5" fmla="*/ 211 h 738"/>
                <a:gd name="T6" fmla="*/ 209 w 786"/>
                <a:gd name="T7" fmla="*/ 683 h 738"/>
                <a:gd name="T8" fmla="*/ 395 w 786"/>
                <a:gd name="T9" fmla="*/ 738 h 738"/>
                <a:gd name="T10" fmla="*/ 681 w 786"/>
                <a:gd name="T11" fmla="*/ 585 h 738"/>
                <a:gd name="T12" fmla="*/ 586 w 786"/>
                <a:gd name="T13" fmla="*/ 10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738">
                  <a:moveTo>
                    <a:pt x="586" y="108"/>
                  </a:moveTo>
                  <a:cubicBezTo>
                    <a:pt x="582" y="105"/>
                    <a:pt x="577" y="103"/>
                    <a:pt x="573" y="100"/>
                  </a:cubicBezTo>
                  <a:cubicBezTo>
                    <a:pt x="412" y="0"/>
                    <a:pt x="200" y="49"/>
                    <a:pt x="100" y="211"/>
                  </a:cubicBezTo>
                  <a:cubicBezTo>
                    <a:pt x="0" y="371"/>
                    <a:pt x="49" y="582"/>
                    <a:pt x="209" y="683"/>
                  </a:cubicBezTo>
                  <a:cubicBezTo>
                    <a:pt x="266" y="720"/>
                    <a:pt x="331" y="738"/>
                    <a:pt x="395" y="738"/>
                  </a:cubicBezTo>
                  <a:cubicBezTo>
                    <a:pt x="506" y="738"/>
                    <a:pt x="615" y="684"/>
                    <a:pt x="681" y="585"/>
                  </a:cubicBezTo>
                  <a:cubicBezTo>
                    <a:pt x="786" y="427"/>
                    <a:pt x="744" y="213"/>
                    <a:pt x="586" y="1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2">
              <a:extLst>
                <a:ext uri="{FF2B5EF4-FFF2-40B4-BE49-F238E27FC236}">
                  <a16:creationId xmlns:a16="http://schemas.microsoft.com/office/drawing/2014/main" id="{5A5E6185-CA89-4BFA-931D-0E4DC03E4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600" y="3305175"/>
              <a:ext cx="22225" cy="23813"/>
            </a:xfrm>
            <a:custGeom>
              <a:avLst/>
              <a:gdLst>
                <a:gd name="T0" fmla="*/ 395 w 721"/>
                <a:gd name="T1" fmla="*/ 20 h 710"/>
                <a:gd name="T2" fmla="*/ 17 w 721"/>
                <a:gd name="T3" fmla="*/ 327 h 710"/>
                <a:gd name="T4" fmla="*/ 17 w 721"/>
                <a:gd name="T5" fmla="*/ 335 h 710"/>
                <a:gd name="T6" fmla="*/ 329 w 721"/>
                <a:gd name="T7" fmla="*/ 709 h 710"/>
                <a:gd name="T8" fmla="*/ 360 w 721"/>
                <a:gd name="T9" fmla="*/ 710 h 710"/>
                <a:gd name="T10" fmla="*/ 702 w 721"/>
                <a:gd name="T11" fmla="*/ 398 h 710"/>
                <a:gd name="T12" fmla="*/ 359 w 721"/>
                <a:gd name="T13" fmla="*/ 362 h 710"/>
                <a:gd name="T14" fmla="*/ 702 w 721"/>
                <a:gd name="T15" fmla="*/ 397 h 710"/>
                <a:gd name="T16" fmla="*/ 395 w 721"/>
                <a:gd name="T17" fmla="*/ 2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1" h="710">
                  <a:moveTo>
                    <a:pt x="395" y="20"/>
                  </a:moveTo>
                  <a:cubicBezTo>
                    <a:pt x="206" y="0"/>
                    <a:pt x="37" y="138"/>
                    <a:pt x="17" y="327"/>
                  </a:cubicBezTo>
                  <a:lnTo>
                    <a:pt x="17" y="335"/>
                  </a:lnTo>
                  <a:cubicBezTo>
                    <a:pt x="0" y="524"/>
                    <a:pt x="140" y="692"/>
                    <a:pt x="329" y="709"/>
                  </a:cubicBezTo>
                  <a:cubicBezTo>
                    <a:pt x="339" y="710"/>
                    <a:pt x="349" y="710"/>
                    <a:pt x="360" y="710"/>
                  </a:cubicBezTo>
                  <a:cubicBezTo>
                    <a:pt x="536" y="710"/>
                    <a:pt x="686" y="577"/>
                    <a:pt x="702" y="398"/>
                  </a:cubicBezTo>
                  <a:lnTo>
                    <a:pt x="359" y="362"/>
                  </a:lnTo>
                  <a:lnTo>
                    <a:pt x="702" y="397"/>
                  </a:lnTo>
                  <a:cubicBezTo>
                    <a:pt x="721" y="208"/>
                    <a:pt x="584" y="39"/>
                    <a:pt x="395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3">
              <a:extLst>
                <a:ext uri="{FF2B5EF4-FFF2-40B4-BE49-F238E27FC236}">
                  <a16:creationId xmlns:a16="http://schemas.microsoft.com/office/drawing/2014/main" id="{0C7F4B5A-AFA7-48FE-B415-59990B23B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3368675"/>
              <a:ext cx="23813" cy="23813"/>
            </a:xfrm>
            <a:custGeom>
              <a:avLst/>
              <a:gdLst>
                <a:gd name="T0" fmla="*/ 533 w 783"/>
                <a:gd name="T1" fmla="*/ 78 h 739"/>
                <a:gd name="T2" fmla="*/ 78 w 783"/>
                <a:gd name="T3" fmla="*/ 250 h 739"/>
                <a:gd name="T4" fmla="*/ 74 w 783"/>
                <a:gd name="T5" fmla="*/ 261 h 739"/>
                <a:gd name="T6" fmla="*/ 257 w 783"/>
                <a:gd name="T7" fmla="*/ 712 h 739"/>
                <a:gd name="T8" fmla="*/ 390 w 783"/>
                <a:gd name="T9" fmla="*/ 739 h 739"/>
                <a:gd name="T10" fmla="*/ 706 w 783"/>
                <a:gd name="T11" fmla="*/ 532 h 739"/>
                <a:gd name="T12" fmla="*/ 533 w 783"/>
                <a:gd name="T13" fmla="*/ 78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3" h="739">
                  <a:moveTo>
                    <a:pt x="533" y="78"/>
                  </a:moveTo>
                  <a:cubicBezTo>
                    <a:pt x="360" y="0"/>
                    <a:pt x="157" y="77"/>
                    <a:pt x="78" y="250"/>
                  </a:cubicBezTo>
                  <a:lnTo>
                    <a:pt x="74" y="261"/>
                  </a:lnTo>
                  <a:cubicBezTo>
                    <a:pt x="0" y="436"/>
                    <a:pt x="82" y="638"/>
                    <a:pt x="257" y="712"/>
                  </a:cubicBezTo>
                  <a:cubicBezTo>
                    <a:pt x="300" y="730"/>
                    <a:pt x="346" y="739"/>
                    <a:pt x="390" y="739"/>
                  </a:cubicBezTo>
                  <a:cubicBezTo>
                    <a:pt x="523" y="739"/>
                    <a:pt x="650" y="661"/>
                    <a:pt x="706" y="532"/>
                  </a:cubicBezTo>
                  <a:cubicBezTo>
                    <a:pt x="783" y="359"/>
                    <a:pt x="706" y="156"/>
                    <a:pt x="533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4">
              <a:extLst>
                <a:ext uri="{FF2B5EF4-FFF2-40B4-BE49-F238E27FC236}">
                  <a16:creationId xmlns:a16="http://schemas.microsoft.com/office/drawing/2014/main" id="{0975349E-C1D2-4BAC-91B7-BF6876B36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3178175"/>
              <a:ext cx="25400" cy="23813"/>
            </a:xfrm>
            <a:custGeom>
              <a:avLst/>
              <a:gdLst>
                <a:gd name="T0" fmla="*/ 693 w 787"/>
                <a:gd name="T1" fmla="*/ 225 h 739"/>
                <a:gd name="T2" fmla="*/ 687 w 787"/>
                <a:gd name="T3" fmla="*/ 214 h 739"/>
                <a:gd name="T4" fmla="*/ 215 w 787"/>
                <a:gd name="T5" fmla="*/ 98 h 739"/>
                <a:gd name="T6" fmla="*/ 97 w 787"/>
                <a:gd name="T7" fmla="*/ 568 h 739"/>
                <a:gd name="T8" fmla="*/ 394 w 787"/>
                <a:gd name="T9" fmla="*/ 739 h 739"/>
                <a:gd name="T10" fmla="*/ 564 w 787"/>
                <a:gd name="T11" fmla="*/ 694 h 739"/>
                <a:gd name="T12" fmla="*/ 693 w 787"/>
                <a:gd name="T13" fmla="*/ 225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" h="739">
                  <a:moveTo>
                    <a:pt x="693" y="225"/>
                  </a:moveTo>
                  <a:cubicBezTo>
                    <a:pt x="692" y="223"/>
                    <a:pt x="688" y="217"/>
                    <a:pt x="687" y="214"/>
                  </a:cubicBezTo>
                  <a:cubicBezTo>
                    <a:pt x="589" y="52"/>
                    <a:pt x="377" y="0"/>
                    <a:pt x="215" y="98"/>
                  </a:cubicBezTo>
                  <a:cubicBezTo>
                    <a:pt x="53" y="195"/>
                    <a:pt x="0" y="406"/>
                    <a:pt x="97" y="568"/>
                  </a:cubicBezTo>
                  <a:cubicBezTo>
                    <a:pt x="161" y="678"/>
                    <a:pt x="276" y="739"/>
                    <a:pt x="394" y="739"/>
                  </a:cubicBezTo>
                  <a:cubicBezTo>
                    <a:pt x="452" y="739"/>
                    <a:pt x="510" y="724"/>
                    <a:pt x="564" y="694"/>
                  </a:cubicBezTo>
                  <a:cubicBezTo>
                    <a:pt x="729" y="600"/>
                    <a:pt x="787" y="391"/>
                    <a:pt x="693" y="2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55">
              <a:extLst>
                <a:ext uri="{FF2B5EF4-FFF2-40B4-BE49-F238E27FC236}">
                  <a16:creationId xmlns:a16="http://schemas.microsoft.com/office/drawing/2014/main" id="{1FAAB1FE-561C-4F7C-BD28-C3A8F7C69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600" y="3273425"/>
              <a:ext cx="23813" cy="22225"/>
            </a:xfrm>
            <a:custGeom>
              <a:avLst/>
              <a:gdLst>
                <a:gd name="T0" fmla="*/ 698 w 709"/>
                <a:gd name="T1" fmla="*/ 336 h 700"/>
                <a:gd name="T2" fmla="*/ 698 w 709"/>
                <a:gd name="T3" fmla="*/ 333 h 700"/>
                <a:gd name="T4" fmla="*/ 334 w 709"/>
                <a:gd name="T5" fmla="*/ 11 h 700"/>
                <a:gd name="T6" fmla="*/ 11 w 709"/>
                <a:gd name="T7" fmla="*/ 377 h 700"/>
                <a:gd name="T8" fmla="*/ 354 w 709"/>
                <a:gd name="T9" fmla="*/ 700 h 700"/>
                <a:gd name="T10" fmla="*/ 375 w 709"/>
                <a:gd name="T11" fmla="*/ 700 h 700"/>
                <a:gd name="T12" fmla="*/ 698 w 709"/>
                <a:gd name="T13" fmla="*/ 336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700">
                  <a:moveTo>
                    <a:pt x="698" y="336"/>
                  </a:moveTo>
                  <a:lnTo>
                    <a:pt x="698" y="333"/>
                  </a:lnTo>
                  <a:cubicBezTo>
                    <a:pt x="687" y="143"/>
                    <a:pt x="524" y="0"/>
                    <a:pt x="334" y="11"/>
                  </a:cubicBezTo>
                  <a:cubicBezTo>
                    <a:pt x="145" y="22"/>
                    <a:pt x="0" y="187"/>
                    <a:pt x="11" y="377"/>
                  </a:cubicBezTo>
                  <a:cubicBezTo>
                    <a:pt x="22" y="559"/>
                    <a:pt x="174" y="700"/>
                    <a:pt x="354" y="700"/>
                  </a:cubicBezTo>
                  <a:cubicBezTo>
                    <a:pt x="361" y="700"/>
                    <a:pt x="368" y="700"/>
                    <a:pt x="375" y="700"/>
                  </a:cubicBezTo>
                  <a:cubicBezTo>
                    <a:pt x="565" y="689"/>
                    <a:pt x="709" y="526"/>
                    <a:pt x="698" y="3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56">
              <a:extLst>
                <a:ext uri="{FF2B5EF4-FFF2-40B4-BE49-F238E27FC236}">
                  <a16:creationId xmlns:a16="http://schemas.microsoft.com/office/drawing/2014/main" id="{CCFF6D2E-D2BD-459B-8B8D-69E825125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5313" y="3208338"/>
              <a:ext cx="25400" cy="23813"/>
            </a:xfrm>
            <a:custGeom>
              <a:avLst/>
              <a:gdLst>
                <a:gd name="T0" fmla="*/ 710 w 780"/>
                <a:gd name="T1" fmla="*/ 266 h 737"/>
                <a:gd name="T2" fmla="*/ 390 w 780"/>
                <a:gd name="T3" fmla="*/ 390 h 737"/>
                <a:gd name="T4" fmla="*/ 710 w 780"/>
                <a:gd name="T5" fmla="*/ 265 h 737"/>
                <a:gd name="T6" fmla="*/ 264 w 780"/>
                <a:gd name="T7" fmla="*/ 70 h 737"/>
                <a:gd name="T8" fmla="*/ 69 w 780"/>
                <a:gd name="T9" fmla="*/ 515 h 737"/>
                <a:gd name="T10" fmla="*/ 72 w 780"/>
                <a:gd name="T11" fmla="*/ 522 h 737"/>
                <a:gd name="T12" fmla="*/ 390 w 780"/>
                <a:gd name="T13" fmla="*/ 737 h 737"/>
                <a:gd name="T14" fmla="*/ 518 w 780"/>
                <a:gd name="T15" fmla="*/ 712 h 737"/>
                <a:gd name="T16" fmla="*/ 710 w 780"/>
                <a:gd name="T17" fmla="*/ 26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737">
                  <a:moveTo>
                    <a:pt x="710" y="266"/>
                  </a:moveTo>
                  <a:lnTo>
                    <a:pt x="390" y="390"/>
                  </a:lnTo>
                  <a:lnTo>
                    <a:pt x="710" y="265"/>
                  </a:lnTo>
                  <a:cubicBezTo>
                    <a:pt x="641" y="88"/>
                    <a:pt x="441" y="0"/>
                    <a:pt x="264" y="70"/>
                  </a:cubicBezTo>
                  <a:cubicBezTo>
                    <a:pt x="87" y="139"/>
                    <a:pt x="0" y="338"/>
                    <a:pt x="69" y="515"/>
                  </a:cubicBezTo>
                  <a:cubicBezTo>
                    <a:pt x="70" y="516"/>
                    <a:pt x="71" y="521"/>
                    <a:pt x="72" y="522"/>
                  </a:cubicBezTo>
                  <a:cubicBezTo>
                    <a:pt x="126" y="656"/>
                    <a:pt x="254" y="737"/>
                    <a:pt x="390" y="737"/>
                  </a:cubicBezTo>
                  <a:cubicBezTo>
                    <a:pt x="433" y="737"/>
                    <a:pt x="476" y="729"/>
                    <a:pt x="518" y="712"/>
                  </a:cubicBezTo>
                  <a:cubicBezTo>
                    <a:pt x="694" y="642"/>
                    <a:pt x="780" y="442"/>
                    <a:pt x="710" y="2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57">
              <a:extLst>
                <a:ext uri="{FF2B5EF4-FFF2-40B4-BE49-F238E27FC236}">
                  <a16:creationId xmlns:a16="http://schemas.microsoft.com/office/drawing/2014/main" id="{066356DB-DC47-40CE-A5C2-2AD1A0C7F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838" y="3240088"/>
              <a:ext cx="23813" cy="22225"/>
            </a:xfrm>
            <a:custGeom>
              <a:avLst/>
              <a:gdLst>
                <a:gd name="T0" fmla="*/ 714 w 752"/>
                <a:gd name="T1" fmla="*/ 311 h 724"/>
                <a:gd name="T2" fmla="*/ 712 w 752"/>
                <a:gd name="T3" fmla="*/ 300 h 724"/>
                <a:gd name="T4" fmla="*/ 300 w 752"/>
                <a:gd name="T5" fmla="*/ 42 h 724"/>
                <a:gd name="T6" fmla="*/ 41 w 752"/>
                <a:gd name="T7" fmla="*/ 452 h 724"/>
                <a:gd name="T8" fmla="*/ 377 w 752"/>
                <a:gd name="T9" fmla="*/ 724 h 724"/>
                <a:gd name="T10" fmla="*/ 446 w 752"/>
                <a:gd name="T11" fmla="*/ 717 h 724"/>
                <a:gd name="T12" fmla="*/ 714 w 752"/>
                <a:gd name="T13" fmla="*/ 311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2" h="724">
                  <a:moveTo>
                    <a:pt x="714" y="311"/>
                  </a:moveTo>
                  <a:cubicBezTo>
                    <a:pt x="713" y="308"/>
                    <a:pt x="712" y="303"/>
                    <a:pt x="712" y="300"/>
                  </a:cubicBezTo>
                  <a:cubicBezTo>
                    <a:pt x="670" y="115"/>
                    <a:pt x="485" y="0"/>
                    <a:pt x="300" y="42"/>
                  </a:cubicBezTo>
                  <a:cubicBezTo>
                    <a:pt x="116" y="83"/>
                    <a:pt x="0" y="267"/>
                    <a:pt x="41" y="452"/>
                  </a:cubicBezTo>
                  <a:cubicBezTo>
                    <a:pt x="75" y="613"/>
                    <a:pt x="218" y="724"/>
                    <a:pt x="377" y="724"/>
                  </a:cubicBezTo>
                  <a:cubicBezTo>
                    <a:pt x="400" y="724"/>
                    <a:pt x="423" y="722"/>
                    <a:pt x="446" y="717"/>
                  </a:cubicBezTo>
                  <a:cubicBezTo>
                    <a:pt x="632" y="679"/>
                    <a:pt x="752" y="497"/>
                    <a:pt x="714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8">
              <a:extLst>
                <a:ext uri="{FF2B5EF4-FFF2-40B4-BE49-F238E27FC236}">
                  <a16:creationId xmlns:a16="http://schemas.microsoft.com/office/drawing/2014/main" id="{591E591E-4AB2-4007-A3E0-5BC18359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3336925"/>
              <a:ext cx="23813" cy="23813"/>
            </a:xfrm>
            <a:custGeom>
              <a:avLst/>
              <a:gdLst>
                <a:gd name="T0" fmla="*/ 469 w 763"/>
                <a:gd name="T1" fmla="*/ 48 h 729"/>
                <a:gd name="T2" fmla="*/ 50 w 763"/>
                <a:gd name="T3" fmla="*/ 295 h 729"/>
                <a:gd name="T4" fmla="*/ 291 w 763"/>
                <a:gd name="T5" fmla="*/ 717 h 729"/>
                <a:gd name="T6" fmla="*/ 382 w 763"/>
                <a:gd name="T7" fmla="*/ 729 h 729"/>
                <a:gd name="T8" fmla="*/ 714 w 763"/>
                <a:gd name="T9" fmla="*/ 476 h 729"/>
                <a:gd name="T10" fmla="*/ 716 w 763"/>
                <a:gd name="T11" fmla="*/ 468 h 729"/>
                <a:gd name="T12" fmla="*/ 469 w 763"/>
                <a:gd name="T13" fmla="*/ 48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3" h="729">
                  <a:moveTo>
                    <a:pt x="469" y="48"/>
                  </a:moveTo>
                  <a:cubicBezTo>
                    <a:pt x="285" y="0"/>
                    <a:pt x="97" y="111"/>
                    <a:pt x="50" y="295"/>
                  </a:cubicBezTo>
                  <a:cubicBezTo>
                    <a:pt x="0" y="478"/>
                    <a:pt x="108" y="667"/>
                    <a:pt x="291" y="717"/>
                  </a:cubicBezTo>
                  <a:cubicBezTo>
                    <a:pt x="322" y="725"/>
                    <a:pt x="352" y="729"/>
                    <a:pt x="382" y="729"/>
                  </a:cubicBezTo>
                  <a:cubicBezTo>
                    <a:pt x="533" y="729"/>
                    <a:pt x="672" y="629"/>
                    <a:pt x="714" y="476"/>
                  </a:cubicBezTo>
                  <a:cubicBezTo>
                    <a:pt x="714" y="474"/>
                    <a:pt x="715" y="469"/>
                    <a:pt x="716" y="468"/>
                  </a:cubicBezTo>
                  <a:cubicBezTo>
                    <a:pt x="763" y="284"/>
                    <a:pt x="653" y="95"/>
                    <a:pt x="469" y="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9">
              <a:extLst>
                <a:ext uri="{FF2B5EF4-FFF2-40B4-BE49-F238E27FC236}">
                  <a16:creationId xmlns:a16="http://schemas.microsoft.com/office/drawing/2014/main" id="{DA6CB720-CFF6-4162-B277-3A65A78C7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025" y="3235325"/>
              <a:ext cx="23813" cy="22225"/>
            </a:xfrm>
            <a:custGeom>
              <a:avLst/>
              <a:gdLst>
                <a:gd name="T0" fmla="*/ 461 w 759"/>
                <a:gd name="T1" fmla="*/ 45 h 725"/>
                <a:gd name="T2" fmla="*/ 46 w 759"/>
                <a:gd name="T3" fmla="*/ 298 h 725"/>
                <a:gd name="T4" fmla="*/ 45 w 759"/>
                <a:gd name="T5" fmla="*/ 301 h 725"/>
                <a:gd name="T6" fmla="*/ 298 w 759"/>
                <a:gd name="T7" fmla="*/ 715 h 725"/>
                <a:gd name="T8" fmla="*/ 379 w 759"/>
                <a:gd name="T9" fmla="*/ 725 h 725"/>
                <a:gd name="T10" fmla="*/ 714 w 759"/>
                <a:gd name="T11" fmla="*/ 460 h 725"/>
                <a:gd name="T12" fmla="*/ 461 w 759"/>
                <a:gd name="T13" fmla="*/ 4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9" h="725">
                  <a:moveTo>
                    <a:pt x="461" y="45"/>
                  </a:moveTo>
                  <a:cubicBezTo>
                    <a:pt x="276" y="0"/>
                    <a:pt x="90" y="113"/>
                    <a:pt x="46" y="298"/>
                  </a:cubicBezTo>
                  <a:lnTo>
                    <a:pt x="45" y="301"/>
                  </a:lnTo>
                  <a:cubicBezTo>
                    <a:pt x="0" y="486"/>
                    <a:pt x="114" y="670"/>
                    <a:pt x="298" y="715"/>
                  </a:cubicBezTo>
                  <a:cubicBezTo>
                    <a:pt x="325" y="721"/>
                    <a:pt x="352" y="725"/>
                    <a:pt x="379" y="725"/>
                  </a:cubicBezTo>
                  <a:cubicBezTo>
                    <a:pt x="534" y="725"/>
                    <a:pt x="676" y="618"/>
                    <a:pt x="714" y="460"/>
                  </a:cubicBezTo>
                  <a:cubicBezTo>
                    <a:pt x="759" y="275"/>
                    <a:pt x="646" y="90"/>
                    <a:pt x="461" y="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60">
              <a:extLst>
                <a:ext uri="{FF2B5EF4-FFF2-40B4-BE49-F238E27FC236}">
                  <a16:creationId xmlns:a16="http://schemas.microsoft.com/office/drawing/2014/main" id="{E7E6F9D1-BF4F-418C-90FF-A1427805E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550" y="3203575"/>
              <a:ext cx="25400" cy="23813"/>
            </a:xfrm>
            <a:custGeom>
              <a:avLst/>
              <a:gdLst>
                <a:gd name="T0" fmla="*/ 525 w 783"/>
                <a:gd name="T1" fmla="*/ 73 h 738"/>
                <a:gd name="T2" fmla="*/ 75 w 783"/>
                <a:gd name="T3" fmla="*/ 258 h 738"/>
                <a:gd name="T4" fmla="*/ 74 w 783"/>
                <a:gd name="T5" fmla="*/ 260 h 738"/>
                <a:gd name="T6" fmla="*/ 257 w 783"/>
                <a:gd name="T7" fmla="*/ 711 h 738"/>
                <a:gd name="T8" fmla="*/ 391 w 783"/>
                <a:gd name="T9" fmla="*/ 738 h 738"/>
                <a:gd name="T10" fmla="*/ 708 w 783"/>
                <a:gd name="T11" fmla="*/ 527 h 738"/>
                <a:gd name="T12" fmla="*/ 709 w 783"/>
                <a:gd name="T13" fmla="*/ 524 h 738"/>
                <a:gd name="T14" fmla="*/ 525 w 783"/>
                <a:gd name="T15" fmla="*/ 73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3" h="738">
                  <a:moveTo>
                    <a:pt x="525" y="73"/>
                  </a:moveTo>
                  <a:cubicBezTo>
                    <a:pt x="350" y="0"/>
                    <a:pt x="148" y="82"/>
                    <a:pt x="75" y="258"/>
                  </a:cubicBezTo>
                  <a:lnTo>
                    <a:pt x="74" y="260"/>
                  </a:lnTo>
                  <a:cubicBezTo>
                    <a:pt x="0" y="435"/>
                    <a:pt x="82" y="637"/>
                    <a:pt x="257" y="711"/>
                  </a:cubicBezTo>
                  <a:cubicBezTo>
                    <a:pt x="301" y="729"/>
                    <a:pt x="346" y="738"/>
                    <a:pt x="391" y="738"/>
                  </a:cubicBezTo>
                  <a:cubicBezTo>
                    <a:pt x="525" y="738"/>
                    <a:pt x="652" y="659"/>
                    <a:pt x="708" y="527"/>
                  </a:cubicBezTo>
                  <a:lnTo>
                    <a:pt x="709" y="524"/>
                  </a:lnTo>
                  <a:cubicBezTo>
                    <a:pt x="783" y="348"/>
                    <a:pt x="700" y="147"/>
                    <a:pt x="525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61">
              <a:extLst>
                <a:ext uri="{FF2B5EF4-FFF2-40B4-BE49-F238E27FC236}">
                  <a16:creationId xmlns:a16="http://schemas.microsoft.com/office/drawing/2014/main" id="{A25FC151-07E1-4464-9D40-623EC09A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8438" y="3332163"/>
              <a:ext cx="25400" cy="23813"/>
            </a:xfrm>
            <a:custGeom>
              <a:avLst/>
              <a:gdLst>
                <a:gd name="T0" fmla="*/ 713 w 757"/>
                <a:gd name="T1" fmla="*/ 301 h 725"/>
                <a:gd name="T2" fmla="*/ 301 w 757"/>
                <a:gd name="T3" fmla="*/ 42 h 725"/>
                <a:gd name="T4" fmla="*/ 42 w 757"/>
                <a:gd name="T5" fmla="*/ 454 h 725"/>
                <a:gd name="T6" fmla="*/ 44 w 757"/>
                <a:gd name="T7" fmla="*/ 462 h 725"/>
                <a:gd name="T8" fmla="*/ 378 w 757"/>
                <a:gd name="T9" fmla="*/ 725 h 725"/>
                <a:gd name="T10" fmla="*/ 459 w 757"/>
                <a:gd name="T11" fmla="*/ 716 h 725"/>
                <a:gd name="T12" fmla="*/ 713 w 757"/>
                <a:gd name="T13" fmla="*/ 301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725">
                  <a:moveTo>
                    <a:pt x="713" y="301"/>
                  </a:moveTo>
                  <a:cubicBezTo>
                    <a:pt x="670" y="116"/>
                    <a:pt x="486" y="0"/>
                    <a:pt x="301" y="42"/>
                  </a:cubicBezTo>
                  <a:cubicBezTo>
                    <a:pt x="116" y="84"/>
                    <a:pt x="0" y="268"/>
                    <a:pt x="42" y="454"/>
                  </a:cubicBezTo>
                  <a:cubicBezTo>
                    <a:pt x="42" y="455"/>
                    <a:pt x="43" y="460"/>
                    <a:pt x="44" y="462"/>
                  </a:cubicBezTo>
                  <a:cubicBezTo>
                    <a:pt x="82" y="619"/>
                    <a:pt x="223" y="725"/>
                    <a:pt x="378" y="725"/>
                  </a:cubicBezTo>
                  <a:cubicBezTo>
                    <a:pt x="405" y="725"/>
                    <a:pt x="432" y="722"/>
                    <a:pt x="459" y="716"/>
                  </a:cubicBezTo>
                  <a:cubicBezTo>
                    <a:pt x="644" y="671"/>
                    <a:pt x="757" y="486"/>
                    <a:pt x="713" y="3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2">
              <a:extLst>
                <a:ext uri="{FF2B5EF4-FFF2-40B4-BE49-F238E27FC236}">
                  <a16:creationId xmlns:a16="http://schemas.microsoft.com/office/drawing/2014/main" id="{37D39317-7E87-486D-97E9-1602673BA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838" y="3392488"/>
              <a:ext cx="25400" cy="23813"/>
            </a:xfrm>
            <a:custGeom>
              <a:avLst/>
              <a:gdLst>
                <a:gd name="T0" fmla="*/ 687 w 787"/>
                <a:gd name="T1" fmla="*/ 215 h 739"/>
                <a:gd name="T2" fmla="*/ 215 w 787"/>
                <a:gd name="T3" fmla="*/ 98 h 739"/>
                <a:gd name="T4" fmla="*/ 98 w 787"/>
                <a:gd name="T5" fmla="*/ 570 h 739"/>
                <a:gd name="T6" fmla="*/ 102 w 787"/>
                <a:gd name="T7" fmla="*/ 577 h 739"/>
                <a:gd name="T8" fmla="*/ 395 w 787"/>
                <a:gd name="T9" fmla="*/ 739 h 739"/>
                <a:gd name="T10" fmla="*/ 576 w 787"/>
                <a:gd name="T11" fmla="*/ 688 h 739"/>
                <a:gd name="T12" fmla="*/ 687 w 787"/>
                <a:gd name="T13" fmla="*/ 215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" h="739">
                  <a:moveTo>
                    <a:pt x="687" y="215"/>
                  </a:moveTo>
                  <a:cubicBezTo>
                    <a:pt x="589" y="52"/>
                    <a:pt x="378" y="0"/>
                    <a:pt x="215" y="98"/>
                  </a:cubicBezTo>
                  <a:cubicBezTo>
                    <a:pt x="52" y="196"/>
                    <a:pt x="0" y="407"/>
                    <a:pt x="98" y="570"/>
                  </a:cubicBezTo>
                  <a:cubicBezTo>
                    <a:pt x="99" y="571"/>
                    <a:pt x="101" y="575"/>
                    <a:pt x="102" y="577"/>
                  </a:cubicBezTo>
                  <a:cubicBezTo>
                    <a:pt x="167" y="682"/>
                    <a:pt x="280" y="739"/>
                    <a:pt x="395" y="739"/>
                  </a:cubicBezTo>
                  <a:cubicBezTo>
                    <a:pt x="457" y="739"/>
                    <a:pt x="520" y="723"/>
                    <a:pt x="576" y="688"/>
                  </a:cubicBezTo>
                  <a:cubicBezTo>
                    <a:pt x="737" y="588"/>
                    <a:pt x="787" y="376"/>
                    <a:pt x="687" y="2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63">
              <a:extLst>
                <a:ext uri="{FF2B5EF4-FFF2-40B4-BE49-F238E27FC236}">
                  <a16:creationId xmlns:a16="http://schemas.microsoft.com/office/drawing/2014/main" id="{0A113BB2-EE15-4492-AA28-4CCFFF6FF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263" y="3300413"/>
              <a:ext cx="22225" cy="22225"/>
            </a:xfrm>
            <a:custGeom>
              <a:avLst/>
              <a:gdLst>
                <a:gd name="T0" fmla="*/ 700 w 714"/>
                <a:gd name="T1" fmla="*/ 331 h 702"/>
                <a:gd name="T2" fmla="*/ 332 w 714"/>
                <a:gd name="T3" fmla="*/ 14 h 702"/>
                <a:gd name="T4" fmla="*/ 14 w 714"/>
                <a:gd name="T5" fmla="*/ 382 h 702"/>
                <a:gd name="T6" fmla="*/ 15 w 714"/>
                <a:gd name="T7" fmla="*/ 385 h 702"/>
                <a:gd name="T8" fmla="*/ 357 w 714"/>
                <a:gd name="T9" fmla="*/ 702 h 702"/>
                <a:gd name="T10" fmla="*/ 383 w 714"/>
                <a:gd name="T11" fmla="*/ 701 h 702"/>
                <a:gd name="T12" fmla="*/ 700 w 714"/>
                <a:gd name="T13" fmla="*/ 33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" h="702">
                  <a:moveTo>
                    <a:pt x="700" y="331"/>
                  </a:moveTo>
                  <a:cubicBezTo>
                    <a:pt x="687" y="142"/>
                    <a:pt x="522" y="0"/>
                    <a:pt x="332" y="14"/>
                  </a:cubicBezTo>
                  <a:cubicBezTo>
                    <a:pt x="143" y="28"/>
                    <a:pt x="0" y="192"/>
                    <a:pt x="14" y="382"/>
                  </a:cubicBezTo>
                  <a:lnTo>
                    <a:pt x="15" y="385"/>
                  </a:lnTo>
                  <a:cubicBezTo>
                    <a:pt x="28" y="566"/>
                    <a:pt x="179" y="702"/>
                    <a:pt x="357" y="702"/>
                  </a:cubicBezTo>
                  <a:cubicBezTo>
                    <a:pt x="365" y="702"/>
                    <a:pt x="374" y="702"/>
                    <a:pt x="383" y="701"/>
                  </a:cubicBezTo>
                  <a:cubicBezTo>
                    <a:pt x="572" y="688"/>
                    <a:pt x="714" y="521"/>
                    <a:pt x="700" y="3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64">
              <a:extLst>
                <a:ext uri="{FF2B5EF4-FFF2-40B4-BE49-F238E27FC236}">
                  <a16:creationId xmlns:a16="http://schemas.microsoft.com/office/drawing/2014/main" id="{A869F084-9BFA-4841-B63F-9261E68F5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263" y="3268663"/>
              <a:ext cx="22225" cy="22225"/>
            </a:xfrm>
            <a:custGeom>
              <a:avLst/>
              <a:gdLst>
                <a:gd name="T0" fmla="*/ 388 w 717"/>
                <a:gd name="T1" fmla="*/ 17 h 708"/>
                <a:gd name="T2" fmla="*/ 15 w 717"/>
                <a:gd name="T3" fmla="*/ 329 h 708"/>
                <a:gd name="T4" fmla="*/ 14 w 717"/>
                <a:gd name="T5" fmla="*/ 338 h 708"/>
                <a:gd name="T6" fmla="*/ 332 w 717"/>
                <a:gd name="T7" fmla="*/ 707 h 708"/>
                <a:gd name="T8" fmla="*/ 358 w 717"/>
                <a:gd name="T9" fmla="*/ 708 h 708"/>
                <a:gd name="T10" fmla="*/ 700 w 717"/>
                <a:gd name="T11" fmla="*/ 390 h 708"/>
                <a:gd name="T12" fmla="*/ 388 w 717"/>
                <a:gd name="T13" fmla="*/ 17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7" h="708">
                  <a:moveTo>
                    <a:pt x="388" y="17"/>
                  </a:moveTo>
                  <a:cubicBezTo>
                    <a:pt x="199" y="0"/>
                    <a:pt x="31" y="140"/>
                    <a:pt x="15" y="329"/>
                  </a:cubicBezTo>
                  <a:cubicBezTo>
                    <a:pt x="15" y="331"/>
                    <a:pt x="14" y="336"/>
                    <a:pt x="14" y="338"/>
                  </a:cubicBezTo>
                  <a:cubicBezTo>
                    <a:pt x="0" y="527"/>
                    <a:pt x="142" y="693"/>
                    <a:pt x="332" y="707"/>
                  </a:cubicBezTo>
                  <a:cubicBezTo>
                    <a:pt x="340" y="708"/>
                    <a:pt x="349" y="708"/>
                    <a:pt x="358" y="708"/>
                  </a:cubicBezTo>
                  <a:cubicBezTo>
                    <a:pt x="536" y="708"/>
                    <a:pt x="687" y="571"/>
                    <a:pt x="700" y="390"/>
                  </a:cubicBezTo>
                  <a:cubicBezTo>
                    <a:pt x="717" y="201"/>
                    <a:pt x="577" y="34"/>
                    <a:pt x="388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65">
              <a:extLst>
                <a:ext uri="{FF2B5EF4-FFF2-40B4-BE49-F238E27FC236}">
                  <a16:creationId xmlns:a16="http://schemas.microsoft.com/office/drawing/2014/main" id="{808EB0F6-118B-4070-96FB-F9FC38668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600" y="3081338"/>
              <a:ext cx="23813" cy="22225"/>
            </a:xfrm>
            <a:custGeom>
              <a:avLst/>
              <a:gdLst>
                <a:gd name="T0" fmla="*/ 718 w 757"/>
                <a:gd name="T1" fmla="*/ 305 h 721"/>
                <a:gd name="T2" fmla="*/ 310 w 757"/>
                <a:gd name="T3" fmla="*/ 40 h 721"/>
                <a:gd name="T4" fmla="*/ 299 w 757"/>
                <a:gd name="T5" fmla="*/ 42 h 721"/>
                <a:gd name="T6" fmla="*/ 44 w 757"/>
                <a:gd name="T7" fmla="*/ 457 h 721"/>
                <a:gd name="T8" fmla="*/ 379 w 757"/>
                <a:gd name="T9" fmla="*/ 721 h 721"/>
                <a:gd name="T10" fmla="*/ 457 w 757"/>
                <a:gd name="T11" fmla="*/ 712 h 721"/>
                <a:gd name="T12" fmla="*/ 718 w 757"/>
                <a:gd name="T13" fmla="*/ 305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7" h="721">
                  <a:moveTo>
                    <a:pt x="718" y="305"/>
                  </a:moveTo>
                  <a:cubicBezTo>
                    <a:pt x="679" y="119"/>
                    <a:pt x="496" y="0"/>
                    <a:pt x="310" y="40"/>
                  </a:cubicBezTo>
                  <a:lnTo>
                    <a:pt x="299" y="42"/>
                  </a:lnTo>
                  <a:cubicBezTo>
                    <a:pt x="114" y="86"/>
                    <a:pt x="0" y="272"/>
                    <a:pt x="44" y="457"/>
                  </a:cubicBezTo>
                  <a:cubicBezTo>
                    <a:pt x="82" y="615"/>
                    <a:pt x="223" y="721"/>
                    <a:pt x="379" y="721"/>
                  </a:cubicBezTo>
                  <a:cubicBezTo>
                    <a:pt x="405" y="721"/>
                    <a:pt x="431" y="718"/>
                    <a:pt x="457" y="712"/>
                  </a:cubicBezTo>
                  <a:cubicBezTo>
                    <a:pt x="641" y="671"/>
                    <a:pt x="757" y="489"/>
                    <a:pt x="718" y="3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66">
              <a:extLst>
                <a:ext uri="{FF2B5EF4-FFF2-40B4-BE49-F238E27FC236}">
                  <a16:creationId xmlns:a16="http://schemas.microsoft.com/office/drawing/2014/main" id="{352D7B0B-2A71-4139-98B8-A5E0E3F1D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688" y="3105150"/>
              <a:ext cx="25400" cy="23813"/>
            </a:xfrm>
            <a:custGeom>
              <a:avLst/>
              <a:gdLst>
                <a:gd name="T0" fmla="*/ 693 w 787"/>
                <a:gd name="T1" fmla="*/ 221 h 738"/>
                <a:gd name="T2" fmla="*/ 223 w 787"/>
                <a:gd name="T3" fmla="*/ 95 h 738"/>
                <a:gd name="T4" fmla="*/ 211 w 787"/>
                <a:gd name="T5" fmla="*/ 102 h 738"/>
                <a:gd name="T6" fmla="*/ 100 w 787"/>
                <a:gd name="T7" fmla="*/ 576 h 738"/>
                <a:gd name="T8" fmla="*/ 393 w 787"/>
                <a:gd name="T9" fmla="*/ 738 h 738"/>
                <a:gd name="T10" fmla="*/ 572 w 787"/>
                <a:gd name="T11" fmla="*/ 688 h 738"/>
                <a:gd name="T12" fmla="*/ 693 w 787"/>
                <a:gd name="T13" fmla="*/ 22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" h="738">
                  <a:moveTo>
                    <a:pt x="693" y="221"/>
                  </a:moveTo>
                  <a:cubicBezTo>
                    <a:pt x="598" y="56"/>
                    <a:pt x="388" y="0"/>
                    <a:pt x="223" y="95"/>
                  </a:cubicBezTo>
                  <a:cubicBezTo>
                    <a:pt x="220" y="97"/>
                    <a:pt x="214" y="100"/>
                    <a:pt x="211" y="102"/>
                  </a:cubicBezTo>
                  <a:cubicBezTo>
                    <a:pt x="49" y="202"/>
                    <a:pt x="0" y="414"/>
                    <a:pt x="100" y="576"/>
                  </a:cubicBezTo>
                  <a:cubicBezTo>
                    <a:pt x="165" y="681"/>
                    <a:pt x="278" y="738"/>
                    <a:pt x="393" y="738"/>
                  </a:cubicBezTo>
                  <a:cubicBezTo>
                    <a:pt x="454" y="738"/>
                    <a:pt x="516" y="722"/>
                    <a:pt x="572" y="688"/>
                  </a:cubicBezTo>
                  <a:cubicBezTo>
                    <a:pt x="733" y="592"/>
                    <a:pt x="787" y="384"/>
                    <a:pt x="693" y="2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67">
              <a:extLst>
                <a:ext uri="{FF2B5EF4-FFF2-40B4-BE49-F238E27FC236}">
                  <a16:creationId xmlns:a16="http://schemas.microsoft.com/office/drawing/2014/main" id="{01332558-C547-45F8-83D4-318FEAE75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0" y="3090863"/>
              <a:ext cx="23813" cy="23813"/>
            </a:xfrm>
            <a:custGeom>
              <a:avLst/>
              <a:gdLst>
                <a:gd name="T0" fmla="*/ 715 w 781"/>
                <a:gd name="T1" fmla="*/ 268 h 734"/>
                <a:gd name="T2" fmla="*/ 272 w 781"/>
                <a:gd name="T3" fmla="*/ 67 h 734"/>
                <a:gd name="T4" fmla="*/ 259 w 781"/>
                <a:gd name="T5" fmla="*/ 72 h 734"/>
                <a:gd name="T6" fmla="*/ 72 w 781"/>
                <a:gd name="T7" fmla="*/ 521 h 734"/>
                <a:gd name="T8" fmla="*/ 390 w 781"/>
                <a:gd name="T9" fmla="*/ 734 h 734"/>
                <a:gd name="T10" fmla="*/ 519 w 781"/>
                <a:gd name="T11" fmla="*/ 709 h 734"/>
                <a:gd name="T12" fmla="*/ 715 w 781"/>
                <a:gd name="T13" fmla="*/ 26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1" h="734">
                  <a:moveTo>
                    <a:pt x="715" y="268"/>
                  </a:moveTo>
                  <a:cubicBezTo>
                    <a:pt x="648" y="90"/>
                    <a:pt x="450" y="0"/>
                    <a:pt x="272" y="67"/>
                  </a:cubicBezTo>
                  <a:cubicBezTo>
                    <a:pt x="269" y="68"/>
                    <a:pt x="262" y="71"/>
                    <a:pt x="259" y="72"/>
                  </a:cubicBezTo>
                  <a:cubicBezTo>
                    <a:pt x="83" y="145"/>
                    <a:pt x="0" y="346"/>
                    <a:pt x="72" y="521"/>
                  </a:cubicBezTo>
                  <a:cubicBezTo>
                    <a:pt x="127" y="654"/>
                    <a:pt x="255" y="734"/>
                    <a:pt x="390" y="734"/>
                  </a:cubicBezTo>
                  <a:cubicBezTo>
                    <a:pt x="433" y="734"/>
                    <a:pt x="477" y="726"/>
                    <a:pt x="519" y="709"/>
                  </a:cubicBezTo>
                  <a:cubicBezTo>
                    <a:pt x="693" y="640"/>
                    <a:pt x="781" y="444"/>
                    <a:pt x="715" y="26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68">
              <a:extLst>
                <a:ext uri="{FF2B5EF4-FFF2-40B4-BE49-F238E27FC236}">
                  <a16:creationId xmlns:a16="http://schemas.microsoft.com/office/drawing/2014/main" id="{D1EDD92E-38EA-4539-92CB-A9787A029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288" y="3124200"/>
              <a:ext cx="23813" cy="23813"/>
            </a:xfrm>
            <a:custGeom>
              <a:avLst/>
              <a:gdLst>
                <a:gd name="T0" fmla="*/ 653 w 774"/>
                <a:gd name="T1" fmla="*/ 166 h 732"/>
                <a:gd name="T2" fmla="*/ 168 w 774"/>
                <a:gd name="T3" fmla="*/ 121 h 732"/>
                <a:gd name="T4" fmla="*/ 163 w 774"/>
                <a:gd name="T5" fmla="*/ 125 h 732"/>
                <a:gd name="T6" fmla="*/ 123 w 774"/>
                <a:gd name="T7" fmla="*/ 610 h 732"/>
                <a:gd name="T8" fmla="*/ 386 w 774"/>
                <a:gd name="T9" fmla="*/ 732 h 732"/>
                <a:gd name="T10" fmla="*/ 608 w 774"/>
                <a:gd name="T11" fmla="*/ 650 h 732"/>
                <a:gd name="T12" fmla="*/ 653 w 774"/>
                <a:gd name="T13" fmla="*/ 166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4" h="732">
                  <a:moveTo>
                    <a:pt x="653" y="166"/>
                  </a:moveTo>
                  <a:cubicBezTo>
                    <a:pt x="531" y="20"/>
                    <a:pt x="314" y="0"/>
                    <a:pt x="168" y="121"/>
                  </a:cubicBezTo>
                  <a:lnTo>
                    <a:pt x="163" y="125"/>
                  </a:lnTo>
                  <a:cubicBezTo>
                    <a:pt x="18" y="248"/>
                    <a:pt x="0" y="465"/>
                    <a:pt x="123" y="610"/>
                  </a:cubicBezTo>
                  <a:cubicBezTo>
                    <a:pt x="191" y="690"/>
                    <a:pt x="288" y="732"/>
                    <a:pt x="386" y="732"/>
                  </a:cubicBezTo>
                  <a:cubicBezTo>
                    <a:pt x="464" y="732"/>
                    <a:pt x="543" y="705"/>
                    <a:pt x="608" y="650"/>
                  </a:cubicBezTo>
                  <a:cubicBezTo>
                    <a:pt x="754" y="529"/>
                    <a:pt x="774" y="312"/>
                    <a:pt x="653" y="1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69">
              <a:extLst>
                <a:ext uri="{FF2B5EF4-FFF2-40B4-BE49-F238E27FC236}">
                  <a16:creationId xmlns:a16="http://schemas.microsoft.com/office/drawing/2014/main" id="{ECD6D53F-E8B5-4447-98A7-6D54BB1EA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475" y="3148013"/>
              <a:ext cx="23813" cy="22225"/>
            </a:xfrm>
            <a:custGeom>
              <a:avLst/>
              <a:gdLst>
                <a:gd name="T0" fmla="*/ 613 w 770"/>
                <a:gd name="T1" fmla="*/ 126 h 729"/>
                <a:gd name="T2" fmla="*/ 128 w 770"/>
                <a:gd name="T3" fmla="*/ 157 h 729"/>
                <a:gd name="T4" fmla="*/ 124 w 770"/>
                <a:gd name="T5" fmla="*/ 162 h 729"/>
                <a:gd name="T6" fmla="*/ 159 w 770"/>
                <a:gd name="T7" fmla="*/ 645 h 729"/>
                <a:gd name="T8" fmla="*/ 384 w 770"/>
                <a:gd name="T9" fmla="*/ 729 h 729"/>
                <a:gd name="T10" fmla="*/ 644 w 770"/>
                <a:gd name="T11" fmla="*/ 611 h 729"/>
                <a:gd name="T12" fmla="*/ 613 w 770"/>
                <a:gd name="T13" fmla="*/ 126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0" h="729">
                  <a:moveTo>
                    <a:pt x="613" y="126"/>
                  </a:moveTo>
                  <a:cubicBezTo>
                    <a:pt x="471" y="0"/>
                    <a:pt x="253" y="14"/>
                    <a:pt x="128" y="157"/>
                  </a:cubicBezTo>
                  <a:cubicBezTo>
                    <a:pt x="127" y="158"/>
                    <a:pt x="124" y="161"/>
                    <a:pt x="124" y="162"/>
                  </a:cubicBezTo>
                  <a:cubicBezTo>
                    <a:pt x="0" y="305"/>
                    <a:pt x="16" y="520"/>
                    <a:pt x="159" y="645"/>
                  </a:cubicBezTo>
                  <a:cubicBezTo>
                    <a:pt x="224" y="701"/>
                    <a:pt x="304" y="729"/>
                    <a:pt x="384" y="729"/>
                  </a:cubicBezTo>
                  <a:cubicBezTo>
                    <a:pt x="480" y="729"/>
                    <a:pt x="576" y="689"/>
                    <a:pt x="644" y="611"/>
                  </a:cubicBezTo>
                  <a:cubicBezTo>
                    <a:pt x="770" y="469"/>
                    <a:pt x="756" y="251"/>
                    <a:pt x="613" y="1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70">
              <a:extLst>
                <a:ext uri="{FF2B5EF4-FFF2-40B4-BE49-F238E27FC236}">
                  <a16:creationId xmlns:a16="http://schemas.microsoft.com/office/drawing/2014/main" id="{9CDD5A67-7DBB-40D5-B0A4-4071F3D83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550" y="3363913"/>
              <a:ext cx="23813" cy="23813"/>
            </a:xfrm>
            <a:custGeom>
              <a:avLst/>
              <a:gdLst>
                <a:gd name="T0" fmla="*/ 709 w 783"/>
                <a:gd name="T1" fmla="*/ 261 h 738"/>
                <a:gd name="T2" fmla="*/ 261 w 783"/>
                <a:gd name="T3" fmla="*/ 72 h 738"/>
                <a:gd name="T4" fmla="*/ 72 w 783"/>
                <a:gd name="T5" fmla="*/ 520 h 738"/>
                <a:gd name="T6" fmla="*/ 75 w 783"/>
                <a:gd name="T7" fmla="*/ 526 h 738"/>
                <a:gd name="T8" fmla="*/ 392 w 783"/>
                <a:gd name="T9" fmla="*/ 738 h 738"/>
                <a:gd name="T10" fmla="*/ 525 w 783"/>
                <a:gd name="T11" fmla="*/ 711 h 738"/>
                <a:gd name="T12" fmla="*/ 709 w 783"/>
                <a:gd name="T13" fmla="*/ 26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3" h="738">
                  <a:moveTo>
                    <a:pt x="709" y="261"/>
                  </a:moveTo>
                  <a:cubicBezTo>
                    <a:pt x="638" y="85"/>
                    <a:pt x="437" y="0"/>
                    <a:pt x="261" y="72"/>
                  </a:cubicBezTo>
                  <a:cubicBezTo>
                    <a:pt x="85" y="143"/>
                    <a:pt x="0" y="344"/>
                    <a:pt x="72" y="520"/>
                  </a:cubicBezTo>
                  <a:cubicBezTo>
                    <a:pt x="72" y="521"/>
                    <a:pt x="74" y="525"/>
                    <a:pt x="75" y="526"/>
                  </a:cubicBezTo>
                  <a:cubicBezTo>
                    <a:pt x="130" y="658"/>
                    <a:pt x="258" y="738"/>
                    <a:pt x="392" y="738"/>
                  </a:cubicBezTo>
                  <a:cubicBezTo>
                    <a:pt x="436" y="738"/>
                    <a:pt x="482" y="729"/>
                    <a:pt x="525" y="711"/>
                  </a:cubicBezTo>
                  <a:cubicBezTo>
                    <a:pt x="700" y="637"/>
                    <a:pt x="783" y="436"/>
                    <a:pt x="709" y="2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71">
              <a:extLst>
                <a:ext uri="{FF2B5EF4-FFF2-40B4-BE49-F238E27FC236}">
                  <a16:creationId xmlns:a16="http://schemas.microsoft.com/office/drawing/2014/main" id="{06A0408B-29A3-4543-8661-A16C2E1B4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838" y="3173413"/>
              <a:ext cx="25400" cy="23813"/>
            </a:xfrm>
            <a:custGeom>
              <a:avLst/>
              <a:gdLst>
                <a:gd name="T0" fmla="*/ 575 w 786"/>
                <a:gd name="T1" fmla="*/ 100 h 737"/>
                <a:gd name="T2" fmla="*/ 102 w 786"/>
                <a:gd name="T3" fmla="*/ 211 h 737"/>
                <a:gd name="T4" fmla="*/ 100 w 786"/>
                <a:gd name="T5" fmla="*/ 214 h 737"/>
                <a:gd name="T6" fmla="*/ 212 w 786"/>
                <a:gd name="T7" fmla="*/ 686 h 737"/>
                <a:gd name="T8" fmla="*/ 392 w 786"/>
                <a:gd name="T9" fmla="*/ 737 h 737"/>
                <a:gd name="T10" fmla="*/ 686 w 786"/>
                <a:gd name="T11" fmla="*/ 573 h 737"/>
                <a:gd name="T12" fmla="*/ 575 w 786"/>
                <a:gd name="T13" fmla="*/ 10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6" h="737">
                  <a:moveTo>
                    <a:pt x="575" y="100"/>
                  </a:moveTo>
                  <a:cubicBezTo>
                    <a:pt x="414" y="0"/>
                    <a:pt x="202" y="49"/>
                    <a:pt x="102" y="211"/>
                  </a:cubicBezTo>
                  <a:lnTo>
                    <a:pt x="100" y="214"/>
                  </a:lnTo>
                  <a:cubicBezTo>
                    <a:pt x="0" y="375"/>
                    <a:pt x="50" y="586"/>
                    <a:pt x="212" y="686"/>
                  </a:cubicBezTo>
                  <a:cubicBezTo>
                    <a:pt x="268" y="721"/>
                    <a:pt x="330" y="737"/>
                    <a:pt x="392" y="737"/>
                  </a:cubicBezTo>
                  <a:cubicBezTo>
                    <a:pt x="507" y="737"/>
                    <a:pt x="621" y="679"/>
                    <a:pt x="686" y="573"/>
                  </a:cubicBezTo>
                  <a:cubicBezTo>
                    <a:pt x="786" y="412"/>
                    <a:pt x="737" y="200"/>
                    <a:pt x="575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72">
              <a:extLst>
                <a:ext uri="{FF2B5EF4-FFF2-40B4-BE49-F238E27FC236}">
                  <a16:creationId xmlns:a16="http://schemas.microsoft.com/office/drawing/2014/main" id="{9D7664E7-5FEC-4834-AA3C-DED3F2018C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8113" y="3175000"/>
              <a:ext cx="560388" cy="415925"/>
            </a:xfrm>
            <a:custGeom>
              <a:avLst/>
              <a:gdLst>
                <a:gd name="T0" fmla="*/ 17267 w 17611"/>
                <a:gd name="T1" fmla="*/ 12359 h 13047"/>
                <a:gd name="T2" fmla="*/ 16721 w 17611"/>
                <a:gd name="T3" fmla="*/ 12359 h 13047"/>
                <a:gd name="T4" fmla="*/ 16717 w 17611"/>
                <a:gd name="T5" fmla="*/ 12351 h 13047"/>
                <a:gd name="T6" fmla="*/ 11023 w 17611"/>
                <a:gd name="T7" fmla="*/ 3903 h 13047"/>
                <a:gd name="T8" fmla="*/ 10539 w 17611"/>
                <a:gd name="T9" fmla="*/ 3524 h 13047"/>
                <a:gd name="T10" fmla="*/ 10539 w 17611"/>
                <a:gd name="T11" fmla="*/ 2565 h 13047"/>
                <a:gd name="T12" fmla="*/ 12257 w 17611"/>
                <a:gd name="T13" fmla="*/ 1486 h 13047"/>
                <a:gd name="T14" fmla="*/ 12417 w 17611"/>
                <a:gd name="T15" fmla="*/ 1170 h 13047"/>
                <a:gd name="T16" fmla="*/ 12214 w 17611"/>
                <a:gd name="T17" fmla="*/ 880 h 13047"/>
                <a:gd name="T18" fmla="*/ 10334 w 17611"/>
                <a:gd name="T19" fmla="*/ 48 h 13047"/>
                <a:gd name="T20" fmla="*/ 10007 w 17611"/>
                <a:gd name="T21" fmla="*/ 74 h 13047"/>
                <a:gd name="T22" fmla="*/ 9851 w 17611"/>
                <a:gd name="T23" fmla="*/ 362 h 13047"/>
                <a:gd name="T24" fmla="*/ 9851 w 17611"/>
                <a:gd name="T25" fmla="*/ 2370 h 13047"/>
                <a:gd name="T26" fmla="*/ 9851 w 17611"/>
                <a:gd name="T27" fmla="*/ 2381 h 13047"/>
                <a:gd name="T28" fmla="*/ 9851 w 17611"/>
                <a:gd name="T29" fmla="*/ 3524 h 13047"/>
                <a:gd name="T30" fmla="*/ 9367 w 17611"/>
                <a:gd name="T31" fmla="*/ 3903 h 13047"/>
                <a:gd name="T32" fmla="*/ 7035 w 17611"/>
                <a:gd name="T33" fmla="*/ 7363 h 13047"/>
                <a:gd name="T34" fmla="*/ 6480 w 17611"/>
                <a:gd name="T35" fmla="*/ 6541 h 13047"/>
                <a:gd name="T36" fmla="*/ 5652 w 17611"/>
                <a:gd name="T37" fmla="*/ 6100 h 13047"/>
                <a:gd name="T38" fmla="*/ 4824 w 17611"/>
                <a:gd name="T39" fmla="*/ 6541 h 13047"/>
                <a:gd name="T40" fmla="*/ 903 w 17611"/>
                <a:gd name="T41" fmla="*/ 12359 h 13047"/>
                <a:gd name="T42" fmla="*/ 344 w 17611"/>
                <a:gd name="T43" fmla="*/ 12359 h 13047"/>
                <a:gd name="T44" fmla="*/ 0 w 17611"/>
                <a:gd name="T45" fmla="*/ 12703 h 13047"/>
                <a:gd name="T46" fmla="*/ 344 w 17611"/>
                <a:gd name="T47" fmla="*/ 13047 h 13047"/>
                <a:gd name="T48" fmla="*/ 1085 w 17611"/>
                <a:gd name="T49" fmla="*/ 13047 h 13047"/>
                <a:gd name="T50" fmla="*/ 1086 w 17611"/>
                <a:gd name="T51" fmla="*/ 13047 h 13047"/>
                <a:gd name="T52" fmla="*/ 1086 w 17611"/>
                <a:gd name="T53" fmla="*/ 13047 h 13047"/>
                <a:gd name="T54" fmla="*/ 17267 w 17611"/>
                <a:gd name="T55" fmla="*/ 13047 h 13047"/>
                <a:gd name="T56" fmla="*/ 17611 w 17611"/>
                <a:gd name="T57" fmla="*/ 12703 h 13047"/>
                <a:gd name="T58" fmla="*/ 17267 w 17611"/>
                <a:gd name="T59" fmla="*/ 12359 h 13047"/>
                <a:gd name="T60" fmla="*/ 10539 w 17611"/>
                <a:gd name="T61" fmla="*/ 891 h 13047"/>
                <a:gd name="T62" fmla="*/ 11344 w 17611"/>
                <a:gd name="T63" fmla="*/ 1247 h 13047"/>
                <a:gd name="T64" fmla="*/ 10539 w 17611"/>
                <a:gd name="T65" fmla="*/ 1753 h 13047"/>
                <a:gd name="T66" fmla="*/ 10539 w 17611"/>
                <a:gd name="T67" fmla="*/ 891 h 13047"/>
                <a:gd name="T68" fmla="*/ 1732 w 17611"/>
                <a:gd name="T69" fmla="*/ 12359 h 13047"/>
                <a:gd name="T70" fmla="*/ 5395 w 17611"/>
                <a:gd name="T71" fmla="*/ 6925 h 13047"/>
                <a:gd name="T72" fmla="*/ 5652 w 17611"/>
                <a:gd name="T73" fmla="*/ 6788 h 13047"/>
                <a:gd name="T74" fmla="*/ 5910 w 17611"/>
                <a:gd name="T75" fmla="*/ 6925 h 13047"/>
                <a:gd name="T76" fmla="*/ 6620 w 17611"/>
                <a:gd name="T77" fmla="*/ 7979 h 13047"/>
                <a:gd name="T78" fmla="*/ 5400 w 17611"/>
                <a:gd name="T79" fmla="*/ 9788 h 13047"/>
                <a:gd name="T80" fmla="*/ 5493 w 17611"/>
                <a:gd name="T81" fmla="*/ 10266 h 13047"/>
                <a:gd name="T82" fmla="*/ 5971 w 17611"/>
                <a:gd name="T83" fmla="*/ 10173 h 13047"/>
                <a:gd name="T84" fmla="*/ 9937 w 17611"/>
                <a:gd name="T85" fmla="*/ 4287 h 13047"/>
                <a:gd name="T86" fmla="*/ 10195 w 17611"/>
                <a:gd name="T87" fmla="*/ 4150 h 13047"/>
                <a:gd name="T88" fmla="*/ 10452 w 17611"/>
                <a:gd name="T89" fmla="*/ 4287 h 13047"/>
                <a:gd name="T90" fmla="*/ 15892 w 17611"/>
                <a:gd name="T91" fmla="*/ 12359 h 13047"/>
                <a:gd name="T92" fmla="*/ 1732 w 17611"/>
                <a:gd name="T93" fmla="*/ 12359 h 13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611" h="13047">
                  <a:moveTo>
                    <a:pt x="17267" y="12359"/>
                  </a:moveTo>
                  <a:lnTo>
                    <a:pt x="16721" y="12359"/>
                  </a:lnTo>
                  <a:cubicBezTo>
                    <a:pt x="16720" y="12356"/>
                    <a:pt x="16718" y="12354"/>
                    <a:pt x="16717" y="12351"/>
                  </a:cubicBezTo>
                  <a:lnTo>
                    <a:pt x="11023" y="3903"/>
                  </a:lnTo>
                  <a:cubicBezTo>
                    <a:pt x="10904" y="3726"/>
                    <a:pt x="10733" y="3595"/>
                    <a:pt x="10539" y="3524"/>
                  </a:cubicBezTo>
                  <a:lnTo>
                    <a:pt x="10539" y="2565"/>
                  </a:lnTo>
                  <a:lnTo>
                    <a:pt x="12257" y="1486"/>
                  </a:lnTo>
                  <a:cubicBezTo>
                    <a:pt x="12365" y="1418"/>
                    <a:pt x="12427" y="1297"/>
                    <a:pt x="12417" y="1170"/>
                  </a:cubicBezTo>
                  <a:cubicBezTo>
                    <a:pt x="12408" y="1043"/>
                    <a:pt x="12330" y="932"/>
                    <a:pt x="12214" y="880"/>
                  </a:cubicBezTo>
                  <a:lnTo>
                    <a:pt x="10334" y="48"/>
                  </a:lnTo>
                  <a:cubicBezTo>
                    <a:pt x="10228" y="0"/>
                    <a:pt x="10105" y="10"/>
                    <a:pt x="10007" y="74"/>
                  </a:cubicBezTo>
                  <a:cubicBezTo>
                    <a:pt x="9910" y="137"/>
                    <a:pt x="9851" y="246"/>
                    <a:pt x="9851" y="362"/>
                  </a:cubicBezTo>
                  <a:lnTo>
                    <a:pt x="9851" y="2370"/>
                  </a:lnTo>
                  <a:cubicBezTo>
                    <a:pt x="9851" y="2373"/>
                    <a:pt x="9851" y="2377"/>
                    <a:pt x="9851" y="2381"/>
                  </a:cubicBezTo>
                  <a:lnTo>
                    <a:pt x="9851" y="3524"/>
                  </a:lnTo>
                  <a:cubicBezTo>
                    <a:pt x="9656" y="3595"/>
                    <a:pt x="9486" y="3726"/>
                    <a:pt x="9367" y="3903"/>
                  </a:cubicBezTo>
                  <a:lnTo>
                    <a:pt x="7035" y="7363"/>
                  </a:lnTo>
                  <a:lnTo>
                    <a:pt x="6480" y="6541"/>
                  </a:lnTo>
                  <a:cubicBezTo>
                    <a:pt x="6294" y="6265"/>
                    <a:pt x="5985" y="6100"/>
                    <a:pt x="5652" y="6100"/>
                  </a:cubicBezTo>
                  <a:cubicBezTo>
                    <a:pt x="5320" y="6100"/>
                    <a:pt x="5010" y="6265"/>
                    <a:pt x="4824" y="6541"/>
                  </a:cubicBezTo>
                  <a:lnTo>
                    <a:pt x="903" y="12359"/>
                  </a:lnTo>
                  <a:lnTo>
                    <a:pt x="344" y="12359"/>
                  </a:lnTo>
                  <a:cubicBezTo>
                    <a:pt x="154" y="12359"/>
                    <a:pt x="0" y="12513"/>
                    <a:pt x="0" y="12703"/>
                  </a:cubicBezTo>
                  <a:cubicBezTo>
                    <a:pt x="0" y="12893"/>
                    <a:pt x="154" y="13047"/>
                    <a:pt x="344" y="13047"/>
                  </a:cubicBezTo>
                  <a:lnTo>
                    <a:pt x="1085" y="13047"/>
                  </a:lnTo>
                  <a:cubicBezTo>
                    <a:pt x="1085" y="13047"/>
                    <a:pt x="1085" y="13047"/>
                    <a:pt x="1086" y="13047"/>
                  </a:cubicBezTo>
                  <a:cubicBezTo>
                    <a:pt x="1086" y="13047"/>
                    <a:pt x="1086" y="13047"/>
                    <a:pt x="1086" y="13047"/>
                  </a:cubicBezTo>
                  <a:lnTo>
                    <a:pt x="17267" y="13047"/>
                  </a:lnTo>
                  <a:cubicBezTo>
                    <a:pt x="17457" y="13047"/>
                    <a:pt x="17611" y="12893"/>
                    <a:pt x="17611" y="12703"/>
                  </a:cubicBezTo>
                  <a:cubicBezTo>
                    <a:pt x="17611" y="12513"/>
                    <a:pt x="17457" y="12359"/>
                    <a:pt x="17267" y="12359"/>
                  </a:cubicBezTo>
                  <a:close/>
                  <a:moveTo>
                    <a:pt x="10539" y="891"/>
                  </a:moveTo>
                  <a:lnTo>
                    <a:pt x="11344" y="1247"/>
                  </a:lnTo>
                  <a:lnTo>
                    <a:pt x="10539" y="1753"/>
                  </a:lnTo>
                  <a:lnTo>
                    <a:pt x="10539" y="891"/>
                  </a:lnTo>
                  <a:close/>
                  <a:moveTo>
                    <a:pt x="1732" y="12359"/>
                  </a:moveTo>
                  <a:lnTo>
                    <a:pt x="5395" y="6925"/>
                  </a:lnTo>
                  <a:cubicBezTo>
                    <a:pt x="5453" y="6838"/>
                    <a:pt x="5547" y="6788"/>
                    <a:pt x="5652" y="6788"/>
                  </a:cubicBezTo>
                  <a:cubicBezTo>
                    <a:pt x="5757" y="6788"/>
                    <a:pt x="5851" y="6838"/>
                    <a:pt x="5910" y="6925"/>
                  </a:cubicBezTo>
                  <a:lnTo>
                    <a:pt x="6620" y="7979"/>
                  </a:lnTo>
                  <a:lnTo>
                    <a:pt x="5400" y="9788"/>
                  </a:lnTo>
                  <a:cubicBezTo>
                    <a:pt x="5294" y="9946"/>
                    <a:pt x="5336" y="10159"/>
                    <a:pt x="5493" y="10266"/>
                  </a:cubicBezTo>
                  <a:cubicBezTo>
                    <a:pt x="5651" y="10372"/>
                    <a:pt x="5865" y="10330"/>
                    <a:pt x="5971" y="10173"/>
                  </a:cubicBezTo>
                  <a:lnTo>
                    <a:pt x="9937" y="4287"/>
                  </a:lnTo>
                  <a:cubicBezTo>
                    <a:pt x="9996" y="4200"/>
                    <a:pt x="10090" y="4150"/>
                    <a:pt x="10195" y="4150"/>
                  </a:cubicBezTo>
                  <a:cubicBezTo>
                    <a:pt x="10300" y="4150"/>
                    <a:pt x="10394" y="4200"/>
                    <a:pt x="10452" y="4287"/>
                  </a:cubicBezTo>
                  <a:lnTo>
                    <a:pt x="15892" y="12359"/>
                  </a:lnTo>
                  <a:lnTo>
                    <a:pt x="1732" y="123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273">
              <a:extLst>
                <a:ext uri="{FF2B5EF4-FFF2-40B4-BE49-F238E27FC236}">
                  <a16:creationId xmlns:a16="http://schemas.microsoft.com/office/drawing/2014/main" id="{B5B43743-331B-42D4-B918-C6DBF64A1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9400" y="35226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6" name="Group 365">
            <a:extLst>
              <a:ext uri="{FF2B5EF4-FFF2-40B4-BE49-F238E27FC236}">
                <a16:creationId xmlns:a16="http://schemas.microsoft.com/office/drawing/2014/main" id="{8D7E9857-C68F-44D2-B48D-0A23BD9C7C5E}"/>
              </a:ext>
            </a:extLst>
          </p:cNvPr>
          <p:cNvGrpSpPr/>
          <p:nvPr/>
        </p:nvGrpSpPr>
        <p:grpSpPr>
          <a:xfrm>
            <a:off x="2387600" y="3054350"/>
            <a:ext cx="558800" cy="560388"/>
            <a:chOff x="2387600" y="3054350"/>
            <a:chExt cx="558800" cy="560388"/>
          </a:xfrm>
        </p:grpSpPr>
        <p:sp>
          <p:nvSpPr>
            <p:cNvPr id="77" name="Oval 274">
              <a:extLst>
                <a:ext uri="{FF2B5EF4-FFF2-40B4-BE49-F238E27FC236}">
                  <a16:creationId xmlns:a16="http://schemas.microsoft.com/office/drawing/2014/main" id="{DB485CC0-F119-4974-9A47-C47A02F4B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5888" y="3295650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275">
              <a:extLst>
                <a:ext uri="{FF2B5EF4-FFF2-40B4-BE49-F238E27FC236}">
                  <a16:creationId xmlns:a16="http://schemas.microsoft.com/office/drawing/2014/main" id="{0D7AD90F-2225-473C-8801-36085CA64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8900" y="3435350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276">
              <a:extLst>
                <a:ext uri="{FF2B5EF4-FFF2-40B4-BE49-F238E27FC236}">
                  <a16:creationId xmlns:a16="http://schemas.microsoft.com/office/drawing/2014/main" id="{3CDD11AD-D0CC-4A0E-B571-E247FD02E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463" y="3435350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77">
              <a:extLst>
                <a:ext uri="{FF2B5EF4-FFF2-40B4-BE49-F238E27FC236}">
                  <a16:creationId xmlns:a16="http://schemas.microsoft.com/office/drawing/2014/main" id="{5A145E5F-2E9F-45C7-95D8-CD885A3892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7600" y="3155950"/>
              <a:ext cx="558800" cy="458788"/>
            </a:xfrm>
            <a:custGeom>
              <a:avLst/>
              <a:gdLst>
                <a:gd name="T0" fmla="*/ 17488 w 17570"/>
                <a:gd name="T1" fmla="*/ 4560 h 14403"/>
                <a:gd name="T2" fmla="*/ 8785 w 17570"/>
                <a:gd name="T3" fmla="*/ 0 h 14403"/>
                <a:gd name="T4" fmla="*/ 8745 w 17570"/>
                <a:gd name="T5" fmla="*/ 0 h 14403"/>
                <a:gd name="T6" fmla="*/ 8716 w 17570"/>
                <a:gd name="T7" fmla="*/ 0 h 14403"/>
                <a:gd name="T8" fmla="*/ 8714 w 17570"/>
                <a:gd name="T9" fmla="*/ 0 h 14403"/>
                <a:gd name="T10" fmla="*/ 82 w 17570"/>
                <a:gd name="T11" fmla="*/ 4560 h 14403"/>
                <a:gd name="T12" fmla="*/ 82 w 17570"/>
                <a:gd name="T13" fmla="*/ 4952 h 14403"/>
                <a:gd name="T14" fmla="*/ 6018 w 17570"/>
                <a:gd name="T15" fmla="*/ 9146 h 14403"/>
                <a:gd name="T16" fmla="*/ 6215 w 17570"/>
                <a:gd name="T17" fmla="*/ 10042 h 14403"/>
                <a:gd name="T18" fmla="*/ 6215 w 17570"/>
                <a:gd name="T19" fmla="*/ 10709 h 14403"/>
                <a:gd name="T20" fmla="*/ 6733 w 17570"/>
                <a:gd name="T21" fmla="*/ 11689 h 14403"/>
                <a:gd name="T22" fmla="*/ 6733 w 17570"/>
                <a:gd name="T23" fmla="*/ 13297 h 14403"/>
                <a:gd name="T24" fmla="*/ 7839 w 17570"/>
                <a:gd name="T25" fmla="*/ 14403 h 14403"/>
                <a:gd name="T26" fmla="*/ 9731 w 17570"/>
                <a:gd name="T27" fmla="*/ 14403 h 14403"/>
                <a:gd name="T28" fmla="*/ 10837 w 17570"/>
                <a:gd name="T29" fmla="*/ 13297 h 14403"/>
                <a:gd name="T30" fmla="*/ 10837 w 17570"/>
                <a:gd name="T31" fmla="*/ 11689 h 14403"/>
                <a:gd name="T32" fmla="*/ 11355 w 17570"/>
                <a:gd name="T33" fmla="*/ 10709 h 14403"/>
                <a:gd name="T34" fmla="*/ 11355 w 17570"/>
                <a:gd name="T35" fmla="*/ 10042 h 14403"/>
                <a:gd name="T36" fmla="*/ 11554 w 17570"/>
                <a:gd name="T37" fmla="*/ 9146 h 14403"/>
                <a:gd name="T38" fmla="*/ 17488 w 17570"/>
                <a:gd name="T39" fmla="*/ 4952 h 14403"/>
                <a:gd name="T40" fmla="*/ 17488 w 17570"/>
                <a:gd name="T41" fmla="*/ 4560 h 14403"/>
                <a:gd name="T42" fmla="*/ 787 w 17570"/>
                <a:gd name="T43" fmla="*/ 4756 h 14403"/>
                <a:gd name="T44" fmla="*/ 5563 w 17570"/>
                <a:gd name="T45" fmla="*/ 1228 h 14403"/>
                <a:gd name="T46" fmla="*/ 5360 w 17570"/>
                <a:gd name="T47" fmla="*/ 1419 h 14403"/>
                <a:gd name="T48" fmla="*/ 3924 w 17570"/>
                <a:gd name="T49" fmla="*/ 4767 h 14403"/>
                <a:gd name="T50" fmla="*/ 5213 w 17570"/>
                <a:gd name="T51" fmla="*/ 8160 h 14403"/>
                <a:gd name="T52" fmla="*/ 787 w 17570"/>
                <a:gd name="T53" fmla="*/ 4756 h 14403"/>
                <a:gd name="T54" fmla="*/ 10149 w 17570"/>
                <a:gd name="T55" fmla="*/ 13297 h 14403"/>
                <a:gd name="T56" fmla="*/ 9731 w 17570"/>
                <a:gd name="T57" fmla="*/ 13715 h 14403"/>
                <a:gd name="T58" fmla="*/ 7839 w 17570"/>
                <a:gd name="T59" fmla="*/ 13715 h 14403"/>
                <a:gd name="T60" fmla="*/ 7421 w 17570"/>
                <a:gd name="T61" fmla="*/ 13297 h 14403"/>
                <a:gd name="T62" fmla="*/ 7421 w 17570"/>
                <a:gd name="T63" fmla="*/ 11895 h 14403"/>
                <a:gd name="T64" fmla="*/ 10149 w 17570"/>
                <a:gd name="T65" fmla="*/ 11895 h 14403"/>
                <a:gd name="T66" fmla="*/ 10149 w 17570"/>
                <a:gd name="T67" fmla="*/ 13297 h 14403"/>
                <a:gd name="T68" fmla="*/ 11596 w 17570"/>
                <a:gd name="T69" fmla="*/ 7947 h 14403"/>
                <a:gd name="T70" fmla="*/ 11034 w 17570"/>
                <a:gd name="T71" fmla="*/ 8653 h 14403"/>
                <a:gd name="T72" fmla="*/ 10994 w 17570"/>
                <a:gd name="T73" fmla="*/ 8727 h 14403"/>
                <a:gd name="T74" fmla="*/ 10667 w 17570"/>
                <a:gd name="T75" fmla="*/ 10042 h 14403"/>
                <a:gd name="T76" fmla="*/ 10667 w 17570"/>
                <a:gd name="T77" fmla="*/ 10709 h 14403"/>
                <a:gd name="T78" fmla="*/ 10168 w 17570"/>
                <a:gd name="T79" fmla="*/ 11208 h 14403"/>
                <a:gd name="T80" fmla="*/ 7401 w 17570"/>
                <a:gd name="T81" fmla="*/ 11208 h 14403"/>
                <a:gd name="T82" fmla="*/ 6903 w 17570"/>
                <a:gd name="T83" fmla="*/ 10709 h 14403"/>
                <a:gd name="T84" fmla="*/ 6903 w 17570"/>
                <a:gd name="T85" fmla="*/ 10042 h 14403"/>
                <a:gd name="T86" fmla="*/ 5981 w 17570"/>
                <a:gd name="T87" fmla="*/ 7953 h 14403"/>
                <a:gd name="T88" fmla="*/ 4612 w 17570"/>
                <a:gd name="T89" fmla="*/ 4781 h 14403"/>
                <a:gd name="T90" fmla="*/ 8725 w 17570"/>
                <a:gd name="T91" fmla="*/ 688 h 14403"/>
                <a:gd name="T92" fmla="*/ 8737 w 17570"/>
                <a:gd name="T93" fmla="*/ 688 h 14403"/>
                <a:gd name="T94" fmla="*/ 8785 w 17570"/>
                <a:gd name="T95" fmla="*/ 688 h 14403"/>
                <a:gd name="T96" fmla="*/ 11716 w 17570"/>
                <a:gd name="T97" fmla="*/ 1890 h 14403"/>
                <a:gd name="T98" fmla="*/ 12959 w 17570"/>
                <a:gd name="T99" fmla="*/ 4862 h 14403"/>
                <a:gd name="T100" fmla="*/ 11596 w 17570"/>
                <a:gd name="T101" fmla="*/ 7947 h 14403"/>
                <a:gd name="T102" fmla="*/ 12356 w 17570"/>
                <a:gd name="T103" fmla="*/ 8160 h 14403"/>
                <a:gd name="T104" fmla="*/ 13647 w 17570"/>
                <a:gd name="T105" fmla="*/ 4862 h 14403"/>
                <a:gd name="T106" fmla="*/ 12199 w 17570"/>
                <a:gd name="T107" fmla="*/ 1400 h 14403"/>
                <a:gd name="T108" fmla="*/ 12021 w 17570"/>
                <a:gd name="T109" fmla="*/ 1233 h 14403"/>
                <a:gd name="T110" fmla="*/ 16783 w 17570"/>
                <a:gd name="T111" fmla="*/ 4756 h 14403"/>
                <a:gd name="T112" fmla="*/ 12356 w 17570"/>
                <a:gd name="T113" fmla="*/ 8160 h 14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570" h="14403">
                  <a:moveTo>
                    <a:pt x="17488" y="4560"/>
                  </a:moveTo>
                  <a:cubicBezTo>
                    <a:pt x="15508" y="1705"/>
                    <a:pt x="12254" y="0"/>
                    <a:pt x="8785" y="0"/>
                  </a:cubicBezTo>
                  <a:cubicBezTo>
                    <a:pt x="8771" y="0"/>
                    <a:pt x="8758" y="0"/>
                    <a:pt x="8745" y="0"/>
                  </a:cubicBezTo>
                  <a:cubicBezTo>
                    <a:pt x="8735" y="0"/>
                    <a:pt x="8725" y="0"/>
                    <a:pt x="8716" y="0"/>
                  </a:cubicBezTo>
                  <a:cubicBezTo>
                    <a:pt x="8715" y="0"/>
                    <a:pt x="8715" y="0"/>
                    <a:pt x="8714" y="0"/>
                  </a:cubicBezTo>
                  <a:cubicBezTo>
                    <a:pt x="5271" y="23"/>
                    <a:pt x="2049" y="1724"/>
                    <a:pt x="82" y="4560"/>
                  </a:cubicBezTo>
                  <a:cubicBezTo>
                    <a:pt x="0" y="4678"/>
                    <a:pt x="0" y="4834"/>
                    <a:pt x="82" y="4952"/>
                  </a:cubicBezTo>
                  <a:cubicBezTo>
                    <a:pt x="1510" y="7012"/>
                    <a:pt x="3614" y="8496"/>
                    <a:pt x="6018" y="9146"/>
                  </a:cubicBezTo>
                  <a:cubicBezTo>
                    <a:pt x="6146" y="9424"/>
                    <a:pt x="6215" y="9729"/>
                    <a:pt x="6215" y="10042"/>
                  </a:cubicBezTo>
                  <a:lnTo>
                    <a:pt x="6215" y="10709"/>
                  </a:lnTo>
                  <a:cubicBezTo>
                    <a:pt x="6215" y="11115"/>
                    <a:pt x="6420" y="11475"/>
                    <a:pt x="6733" y="11689"/>
                  </a:cubicBezTo>
                  <a:lnTo>
                    <a:pt x="6733" y="13297"/>
                  </a:lnTo>
                  <a:cubicBezTo>
                    <a:pt x="6733" y="13907"/>
                    <a:pt x="7229" y="14403"/>
                    <a:pt x="7839" y="14403"/>
                  </a:cubicBezTo>
                  <a:lnTo>
                    <a:pt x="9731" y="14403"/>
                  </a:lnTo>
                  <a:cubicBezTo>
                    <a:pt x="10341" y="14403"/>
                    <a:pt x="10837" y="13907"/>
                    <a:pt x="10837" y="13297"/>
                  </a:cubicBezTo>
                  <a:lnTo>
                    <a:pt x="10837" y="11689"/>
                  </a:lnTo>
                  <a:cubicBezTo>
                    <a:pt x="11150" y="11475"/>
                    <a:pt x="11355" y="11115"/>
                    <a:pt x="11355" y="10709"/>
                  </a:cubicBezTo>
                  <a:lnTo>
                    <a:pt x="11355" y="10042"/>
                  </a:lnTo>
                  <a:cubicBezTo>
                    <a:pt x="11355" y="9730"/>
                    <a:pt x="11425" y="9425"/>
                    <a:pt x="11554" y="9146"/>
                  </a:cubicBezTo>
                  <a:cubicBezTo>
                    <a:pt x="13957" y="8496"/>
                    <a:pt x="16060" y="7012"/>
                    <a:pt x="17488" y="4952"/>
                  </a:cubicBezTo>
                  <a:cubicBezTo>
                    <a:pt x="17570" y="4834"/>
                    <a:pt x="17570" y="4678"/>
                    <a:pt x="17488" y="4560"/>
                  </a:cubicBezTo>
                  <a:close/>
                  <a:moveTo>
                    <a:pt x="787" y="4756"/>
                  </a:moveTo>
                  <a:cubicBezTo>
                    <a:pt x="1995" y="3100"/>
                    <a:pt x="3671" y="1881"/>
                    <a:pt x="5563" y="1228"/>
                  </a:cubicBezTo>
                  <a:cubicBezTo>
                    <a:pt x="5494" y="1290"/>
                    <a:pt x="5426" y="1353"/>
                    <a:pt x="5360" y="1419"/>
                  </a:cubicBezTo>
                  <a:cubicBezTo>
                    <a:pt x="4458" y="2316"/>
                    <a:pt x="3948" y="3505"/>
                    <a:pt x="3924" y="4767"/>
                  </a:cubicBezTo>
                  <a:cubicBezTo>
                    <a:pt x="3900" y="6028"/>
                    <a:pt x="4366" y="7242"/>
                    <a:pt x="5213" y="8160"/>
                  </a:cubicBezTo>
                  <a:cubicBezTo>
                    <a:pt x="3452" y="7478"/>
                    <a:pt x="1913" y="6299"/>
                    <a:pt x="787" y="4756"/>
                  </a:cubicBezTo>
                  <a:close/>
                  <a:moveTo>
                    <a:pt x="10149" y="13297"/>
                  </a:moveTo>
                  <a:cubicBezTo>
                    <a:pt x="10149" y="13528"/>
                    <a:pt x="9962" y="13715"/>
                    <a:pt x="9731" y="13715"/>
                  </a:cubicBezTo>
                  <a:lnTo>
                    <a:pt x="7839" y="13715"/>
                  </a:lnTo>
                  <a:cubicBezTo>
                    <a:pt x="7608" y="13715"/>
                    <a:pt x="7421" y="13528"/>
                    <a:pt x="7421" y="13297"/>
                  </a:cubicBezTo>
                  <a:lnTo>
                    <a:pt x="7421" y="11895"/>
                  </a:lnTo>
                  <a:lnTo>
                    <a:pt x="10149" y="11895"/>
                  </a:lnTo>
                  <a:lnTo>
                    <a:pt x="10149" y="13297"/>
                  </a:lnTo>
                  <a:close/>
                  <a:moveTo>
                    <a:pt x="11596" y="7947"/>
                  </a:moveTo>
                  <a:cubicBezTo>
                    <a:pt x="11370" y="8153"/>
                    <a:pt x="11181" y="8392"/>
                    <a:pt x="11034" y="8653"/>
                  </a:cubicBezTo>
                  <a:cubicBezTo>
                    <a:pt x="11017" y="8676"/>
                    <a:pt x="11004" y="8701"/>
                    <a:pt x="10994" y="8727"/>
                  </a:cubicBezTo>
                  <a:cubicBezTo>
                    <a:pt x="10782" y="9130"/>
                    <a:pt x="10667" y="9581"/>
                    <a:pt x="10667" y="10042"/>
                  </a:cubicBezTo>
                  <a:lnTo>
                    <a:pt x="10667" y="10709"/>
                  </a:lnTo>
                  <a:cubicBezTo>
                    <a:pt x="10667" y="10984"/>
                    <a:pt x="10444" y="11208"/>
                    <a:pt x="10168" y="11208"/>
                  </a:cubicBezTo>
                  <a:lnTo>
                    <a:pt x="7401" y="11208"/>
                  </a:lnTo>
                  <a:cubicBezTo>
                    <a:pt x="7126" y="11208"/>
                    <a:pt x="6903" y="10984"/>
                    <a:pt x="6903" y="10709"/>
                  </a:cubicBezTo>
                  <a:lnTo>
                    <a:pt x="6903" y="10042"/>
                  </a:lnTo>
                  <a:cubicBezTo>
                    <a:pt x="6903" y="9246"/>
                    <a:pt x="6567" y="8485"/>
                    <a:pt x="5981" y="7953"/>
                  </a:cubicBezTo>
                  <a:cubicBezTo>
                    <a:pt x="5088" y="7143"/>
                    <a:pt x="4589" y="5986"/>
                    <a:pt x="4612" y="4781"/>
                  </a:cubicBezTo>
                  <a:cubicBezTo>
                    <a:pt x="4654" y="2555"/>
                    <a:pt x="6499" y="719"/>
                    <a:pt x="8725" y="688"/>
                  </a:cubicBezTo>
                  <a:cubicBezTo>
                    <a:pt x="8729" y="688"/>
                    <a:pt x="8733" y="688"/>
                    <a:pt x="8737" y="688"/>
                  </a:cubicBezTo>
                  <a:cubicBezTo>
                    <a:pt x="8753" y="688"/>
                    <a:pt x="8769" y="688"/>
                    <a:pt x="8785" y="688"/>
                  </a:cubicBezTo>
                  <a:cubicBezTo>
                    <a:pt x="9890" y="688"/>
                    <a:pt x="10928" y="1113"/>
                    <a:pt x="11716" y="1890"/>
                  </a:cubicBezTo>
                  <a:cubicBezTo>
                    <a:pt x="12517" y="2680"/>
                    <a:pt x="12959" y="3736"/>
                    <a:pt x="12959" y="4862"/>
                  </a:cubicBezTo>
                  <a:cubicBezTo>
                    <a:pt x="12959" y="6033"/>
                    <a:pt x="12462" y="7158"/>
                    <a:pt x="11596" y="7947"/>
                  </a:cubicBezTo>
                  <a:close/>
                  <a:moveTo>
                    <a:pt x="12356" y="8160"/>
                  </a:moveTo>
                  <a:cubicBezTo>
                    <a:pt x="13181" y="7266"/>
                    <a:pt x="13647" y="6086"/>
                    <a:pt x="13647" y="4862"/>
                  </a:cubicBezTo>
                  <a:cubicBezTo>
                    <a:pt x="13647" y="3550"/>
                    <a:pt x="13133" y="2321"/>
                    <a:pt x="12199" y="1400"/>
                  </a:cubicBezTo>
                  <a:cubicBezTo>
                    <a:pt x="12141" y="1343"/>
                    <a:pt x="12081" y="1287"/>
                    <a:pt x="12021" y="1233"/>
                  </a:cubicBezTo>
                  <a:cubicBezTo>
                    <a:pt x="13907" y="1887"/>
                    <a:pt x="15577" y="3104"/>
                    <a:pt x="16783" y="4756"/>
                  </a:cubicBezTo>
                  <a:cubicBezTo>
                    <a:pt x="15657" y="6300"/>
                    <a:pt x="14117" y="7478"/>
                    <a:pt x="12356" y="81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78">
              <a:extLst>
                <a:ext uri="{FF2B5EF4-FFF2-40B4-BE49-F238E27FC236}">
                  <a16:creationId xmlns:a16="http://schemas.microsoft.com/office/drawing/2014/main" id="{553FFCB3-D791-4B57-B1B0-C41ED97E3F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0163" y="3209925"/>
              <a:ext cx="193675" cy="193675"/>
            </a:xfrm>
            <a:custGeom>
              <a:avLst/>
              <a:gdLst>
                <a:gd name="T0" fmla="*/ 3049 w 6097"/>
                <a:gd name="T1" fmla="*/ 0 h 6097"/>
                <a:gd name="T2" fmla="*/ 0 w 6097"/>
                <a:gd name="T3" fmla="*/ 3048 h 6097"/>
                <a:gd name="T4" fmla="*/ 3049 w 6097"/>
                <a:gd name="T5" fmla="*/ 6097 h 6097"/>
                <a:gd name="T6" fmla="*/ 6097 w 6097"/>
                <a:gd name="T7" fmla="*/ 3048 h 6097"/>
                <a:gd name="T8" fmla="*/ 3049 w 6097"/>
                <a:gd name="T9" fmla="*/ 0 h 6097"/>
                <a:gd name="T10" fmla="*/ 3049 w 6097"/>
                <a:gd name="T11" fmla="*/ 5409 h 6097"/>
                <a:gd name="T12" fmla="*/ 688 w 6097"/>
                <a:gd name="T13" fmla="*/ 3048 h 6097"/>
                <a:gd name="T14" fmla="*/ 3049 w 6097"/>
                <a:gd name="T15" fmla="*/ 688 h 6097"/>
                <a:gd name="T16" fmla="*/ 5410 w 6097"/>
                <a:gd name="T17" fmla="*/ 3048 h 6097"/>
                <a:gd name="T18" fmla="*/ 3049 w 6097"/>
                <a:gd name="T19" fmla="*/ 5409 h 6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97" h="6097">
                  <a:moveTo>
                    <a:pt x="3049" y="0"/>
                  </a:moveTo>
                  <a:cubicBezTo>
                    <a:pt x="1368" y="0"/>
                    <a:pt x="0" y="1367"/>
                    <a:pt x="0" y="3048"/>
                  </a:cubicBezTo>
                  <a:cubicBezTo>
                    <a:pt x="0" y="4729"/>
                    <a:pt x="1368" y="6097"/>
                    <a:pt x="3049" y="6097"/>
                  </a:cubicBezTo>
                  <a:cubicBezTo>
                    <a:pt x="4730" y="6097"/>
                    <a:pt x="6097" y="4729"/>
                    <a:pt x="6097" y="3048"/>
                  </a:cubicBezTo>
                  <a:cubicBezTo>
                    <a:pt x="6097" y="1367"/>
                    <a:pt x="4730" y="0"/>
                    <a:pt x="3049" y="0"/>
                  </a:cubicBezTo>
                  <a:close/>
                  <a:moveTo>
                    <a:pt x="3049" y="5409"/>
                  </a:moveTo>
                  <a:cubicBezTo>
                    <a:pt x="1747" y="5409"/>
                    <a:pt x="688" y="4350"/>
                    <a:pt x="688" y="3048"/>
                  </a:cubicBezTo>
                  <a:cubicBezTo>
                    <a:pt x="688" y="1746"/>
                    <a:pt x="1747" y="688"/>
                    <a:pt x="3049" y="688"/>
                  </a:cubicBezTo>
                  <a:cubicBezTo>
                    <a:pt x="4351" y="688"/>
                    <a:pt x="5410" y="1746"/>
                    <a:pt x="5410" y="3048"/>
                  </a:cubicBezTo>
                  <a:cubicBezTo>
                    <a:pt x="5410" y="4350"/>
                    <a:pt x="4351" y="5409"/>
                    <a:pt x="3049" y="54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79">
              <a:extLst>
                <a:ext uri="{FF2B5EF4-FFF2-40B4-BE49-F238E27FC236}">
                  <a16:creationId xmlns:a16="http://schemas.microsoft.com/office/drawing/2014/main" id="{707AEE91-5051-4206-92B5-D4276ACFA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054350"/>
              <a:ext cx="22225" cy="68263"/>
            </a:xfrm>
            <a:custGeom>
              <a:avLst/>
              <a:gdLst>
                <a:gd name="T0" fmla="*/ 344 w 688"/>
                <a:gd name="T1" fmla="*/ 0 h 2180"/>
                <a:gd name="T2" fmla="*/ 0 w 688"/>
                <a:gd name="T3" fmla="*/ 344 h 2180"/>
                <a:gd name="T4" fmla="*/ 0 w 688"/>
                <a:gd name="T5" fmla="*/ 1836 h 2180"/>
                <a:gd name="T6" fmla="*/ 344 w 688"/>
                <a:gd name="T7" fmla="*/ 2180 h 2180"/>
                <a:gd name="T8" fmla="*/ 688 w 688"/>
                <a:gd name="T9" fmla="*/ 1836 h 2180"/>
                <a:gd name="T10" fmla="*/ 688 w 688"/>
                <a:gd name="T11" fmla="*/ 344 h 2180"/>
                <a:gd name="T12" fmla="*/ 344 w 688"/>
                <a:gd name="T13" fmla="*/ 0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8" h="2180">
                  <a:moveTo>
                    <a:pt x="344" y="0"/>
                  </a:moveTo>
                  <a:cubicBezTo>
                    <a:pt x="154" y="0"/>
                    <a:pt x="0" y="154"/>
                    <a:pt x="0" y="344"/>
                  </a:cubicBezTo>
                  <a:lnTo>
                    <a:pt x="0" y="1836"/>
                  </a:lnTo>
                  <a:cubicBezTo>
                    <a:pt x="0" y="2026"/>
                    <a:pt x="154" y="2180"/>
                    <a:pt x="344" y="2180"/>
                  </a:cubicBezTo>
                  <a:cubicBezTo>
                    <a:pt x="534" y="2180"/>
                    <a:pt x="688" y="2026"/>
                    <a:pt x="688" y="1836"/>
                  </a:cubicBezTo>
                  <a:lnTo>
                    <a:pt x="688" y="344"/>
                  </a:lnTo>
                  <a:cubicBezTo>
                    <a:pt x="688" y="154"/>
                    <a:pt x="534" y="0"/>
                    <a:pt x="3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80">
              <a:extLst>
                <a:ext uri="{FF2B5EF4-FFF2-40B4-BE49-F238E27FC236}">
                  <a16:creationId xmlns:a16="http://schemas.microsoft.com/office/drawing/2014/main" id="{35FF35C5-A801-4446-98BF-8FAEA40A6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338" y="3086100"/>
              <a:ext cx="57150" cy="57150"/>
            </a:xfrm>
            <a:custGeom>
              <a:avLst/>
              <a:gdLst>
                <a:gd name="T0" fmla="*/ 1676 w 1810"/>
                <a:gd name="T1" fmla="*/ 134 h 1776"/>
                <a:gd name="T2" fmla="*/ 1190 w 1810"/>
                <a:gd name="T3" fmla="*/ 134 h 1776"/>
                <a:gd name="T4" fmla="*/ 135 w 1810"/>
                <a:gd name="T5" fmla="*/ 1189 h 1776"/>
                <a:gd name="T6" fmla="*/ 135 w 1810"/>
                <a:gd name="T7" fmla="*/ 1675 h 1776"/>
                <a:gd name="T8" fmla="*/ 378 w 1810"/>
                <a:gd name="T9" fmla="*/ 1776 h 1776"/>
                <a:gd name="T10" fmla="*/ 621 w 1810"/>
                <a:gd name="T11" fmla="*/ 1675 h 1776"/>
                <a:gd name="T12" fmla="*/ 1676 w 1810"/>
                <a:gd name="T13" fmla="*/ 620 h 1776"/>
                <a:gd name="T14" fmla="*/ 1676 w 1810"/>
                <a:gd name="T15" fmla="*/ 134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0" h="1776">
                  <a:moveTo>
                    <a:pt x="1676" y="134"/>
                  </a:moveTo>
                  <a:cubicBezTo>
                    <a:pt x="1542" y="0"/>
                    <a:pt x="1324" y="0"/>
                    <a:pt x="1190" y="134"/>
                  </a:cubicBezTo>
                  <a:lnTo>
                    <a:pt x="135" y="1189"/>
                  </a:lnTo>
                  <a:cubicBezTo>
                    <a:pt x="0" y="1323"/>
                    <a:pt x="0" y="1541"/>
                    <a:pt x="135" y="1675"/>
                  </a:cubicBezTo>
                  <a:cubicBezTo>
                    <a:pt x="202" y="1743"/>
                    <a:pt x="290" y="1776"/>
                    <a:pt x="378" y="1776"/>
                  </a:cubicBezTo>
                  <a:cubicBezTo>
                    <a:pt x="466" y="1776"/>
                    <a:pt x="554" y="1743"/>
                    <a:pt x="621" y="1675"/>
                  </a:cubicBezTo>
                  <a:lnTo>
                    <a:pt x="1676" y="620"/>
                  </a:lnTo>
                  <a:cubicBezTo>
                    <a:pt x="1810" y="486"/>
                    <a:pt x="1810" y="268"/>
                    <a:pt x="1676" y="1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81">
              <a:extLst>
                <a:ext uri="{FF2B5EF4-FFF2-40B4-BE49-F238E27FC236}">
                  <a16:creationId xmlns:a16="http://schemas.microsoft.com/office/drawing/2014/main" id="{E3794CDF-FDAD-470A-9E9C-53424F086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3086100"/>
              <a:ext cx="58738" cy="57150"/>
            </a:xfrm>
            <a:custGeom>
              <a:avLst/>
              <a:gdLst>
                <a:gd name="T0" fmla="*/ 1676 w 1811"/>
                <a:gd name="T1" fmla="*/ 1189 h 1776"/>
                <a:gd name="T2" fmla="*/ 621 w 1811"/>
                <a:gd name="T3" fmla="*/ 134 h 1776"/>
                <a:gd name="T4" fmla="*/ 135 w 1811"/>
                <a:gd name="T5" fmla="*/ 134 h 1776"/>
                <a:gd name="T6" fmla="*/ 135 w 1811"/>
                <a:gd name="T7" fmla="*/ 620 h 1776"/>
                <a:gd name="T8" fmla="*/ 1190 w 1811"/>
                <a:gd name="T9" fmla="*/ 1675 h 1776"/>
                <a:gd name="T10" fmla="*/ 1433 w 1811"/>
                <a:gd name="T11" fmla="*/ 1776 h 1776"/>
                <a:gd name="T12" fmla="*/ 1676 w 1811"/>
                <a:gd name="T13" fmla="*/ 1675 h 1776"/>
                <a:gd name="T14" fmla="*/ 1676 w 1811"/>
                <a:gd name="T15" fmla="*/ 1189 h 1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1" h="1776">
                  <a:moveTo>
                    <a:pt x="1676" y="1189"/>
                  </a:moveTo>
                  <a:lnTo>
                    <a:pt x="621" y="134"/>
                  </a:lnTo>
                  <a:cubicBezTo>
                    <a:pt x="487" y="0"/>
                    <a:pt x="269" y="0"/>
                    <a:pt x="135" y="134"/>
                  </a:cubicBezTo>
                  <a:cubicBezTo>
                    <a:pt x="0" y="268"/>
                    <a:pt x="0" y="486"/>
                    <a:pt x="135" y="620"/>
                  </a:cubicBezTo>
                  <a:lnTo>
                    <a:pt x="1190" y="1675"/>
                  </a:lnTo>
                  <a:cubicBezTo>
                    <a:pt x="1257" y="1743"/>
                    <a:pt x="1345" y="1776"/>
                    <a:pt x="1433" y="1776"/>
                  </a:cubicBezTo>
                  <a:cubicBezTo>
                    <a:pt x="1521" y="1776"/>
                    <a:pt x="1609" y="1743"/>
                    <a:pt x="1676" y="1675"/>
                  </a:cubicBezTo>
                  <a:cubicBezTo>
                    <a:pt x="1811" y="1541"/>
                    <a:pt x="1811" y="1323"/>
                    <a:pt x="1676" y="11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8980946A-E7AC-46E2-84C6-F39BBA0B8012}"/>
              </a:ext>
            </a:extLst>
          </p:cNvPr>
          <p:cNvGrpSpPr/>
          <p:nvPr/>
        </p:nvGrpSpPr>
        <p:grpSpPr>
          <a:xfrm>
            <a:off x="3408363" y="3054350"/>
            <a:ext cx="477838" cy="560388"/>
            <a:chOff x="3408363" y="3054350"/>
            <a:chExt cx="477838" cy="560388"/>
          </a:xfrm>
        </p:grpSpPr>
        <p:sp>
          <p:nvSpPr>
            <p:cNvPr id="85" name="Freeform 282">
              <a:extLst>
                <a:ext uri="{FF2B5EF4-FFF2-40B4-BE49-F238E27FC236}">
                  <a16:creationId xmlns:a16="http://schemas.microsoft.com/office/drawing/2014/main" id="{74BEF36D-7484-4B44-9EA5-15A1E2C66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7600" y="3159125"/>
              <a:ext cx="69850" cy="138113"/>
            </a:xfrm>
            <a:custGeom>
              <a:avLst/>
              <a:gdLst>
                <a:gd name="T0" fmla="*/ 1860 w 2204"/>
                <a:gd name="T1" fmla="*/ 0 h 4330"/>
                <a:gd name="T2" fmla="*/ 1516 w 2204"/>
                <a:gd name="T3" fmla="*/ 344 h 4330"/>
                <a:gd name="T4" fmla="*/ 1516 w 2204"/>
                <a:gd name="T5" fmla="*/ 2471 h 4330"/>
                <a:gd name="T6" fmla="*/ 344 w 2204"/>
                <a:gd name="T7" fmla="*/ 3643 h 4330"/>
                <a:gd name="T8" fmla="*/ 0 w 2204"/>
                <a:gd name="T9" fmla="*/ 3986 h 4330"/>
                <a:gd name="T10" fmla="*/ 344 w 2204"/>
                <a:gd name="T11" fmla="*/ 4330 h 4330"/>
                <a:gd name="T12" fmla="*/ 2204 w 2204"/>
                <a:gd name="T13" fmla="*/ 2471 h 4330"/>
                <a:gd name="T14" fmla="*/ 2204 w 2204"/>
                <a:gd name="T15" fmla="*/ 344 h 4330"/>
                <a:gd name="T16" fmla="*/ 1860 w 2204"/>
                <a:gd name="T17" fmla="*/ 0 h 4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04" h="4330">
                  <a:moveTo>
                    <a:pt x="1860" y="0"/>
                  </a:moveTo>
                  <a:cubicBezTo>
                    <a:pt x="1670" y="0"/>
                    <a:pt x="1516" y="154"/>
                    <a:pt x="1516" y="344"/>
                  </a:cubicBezTo>
                  <a:lnTo>
                    <a:pt x="1516" y="2471"/>
                  </a:lnTo>
                  <a:cubicBezTo>
                    <a:pt x="1516" y="3117"/>
                    <a:pt x="990" y="3643"/>
                    <a:pt x="344" y="3643"/>
                  </a:cubicBezTo>
                  <a:cubicBezTo>
                    <a:pt x="154" y="3643"/>
                    <a:pt x="0" y="3797"/>
                    <a:pt x="0" y="3986"/>
                  </a:cubicBezTo>
                  <a:cubicBezTo>
                    <a:pt x="0" y="4176"/>
                    <a:pt x="154" y="4330"/>
                    <a:pt x="344" y="4330"/>
                  </a:cubicBezTo>
                  <a:cubicBezTo>
                    <a:pt x="1369" y="4330"/>
                    <a:pt x="2204" y="3496"/>
                    <a:pt x="2204" y="2471"/>
                  </a:cubicBezTo>
                  <a:lnTo>
                    <a:pt x="2204" y="344"/>
                  </a:lnTo>
                  <a:cubicBezTo>
                    <a:pt x="2204" y="154"/>
                    <a:pt x="2050" y="0"/>
                    <a:pt x="186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83">
              <a:extLst>
                <a:ext uri="{FF2B5EF4-FFF2-40B4-BE49-F238E27FC236}">
                  <a16:creationId xmlns:a16="http://schemas.microsoft.com/office/drawing/2014/main" id="{2BB6A632-F412-4D87-BDB1-999AF0414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8363" y="3054350"/>
              <a:ext cx="477838" cy="560388"/>
            </a:xfrm>
            <a:custGeom>
              <a:avLst/>
              <a:gdLst>
                <a:gd name="T0" fmla="*/ 11840 w 15057"/>
                <a:gd name="T1" fmla="*/ 1521 h 17611"/>
                <a:gd name="T2" fmla="*/ 12171 w 15057"/>
                <a:gd name="T3" fmla="*/ 344 h 17611"/>
                <a:gd name="T4" fmla="*/ 11496 w 15057"/>
                <a:gd name="T5" fmla="*/ 0 h 17611"/>
                <a:gd name="T6" fmla="*/ 3171 w 15057"/>
                <a:gd name="T7" fmla="*/ 0 h 17611"/>
                <a:gd name="T8" fmla="*/ 3171 w 15057"/>
                <a:gd name="T9" fmla="*/ 688 h 17611"/>
                <a:gd name="T10" fmla="*/ 3236 w 15057"/>
                <a:gd name="T11" fmla="*/ 1521 h 17611"/>
                <a:gd name="T12" fmla="*/ 0 w 15057"/>
                <a:gd name="T13" fmla="*/ 2841 h 17611"/>
                <a:gd name="T14" fmla="*/ 3280 w 15057"/>
                <a:gd name="T15" fmla="*/ 7071 h 17611"/>
                <a:gd name="T16" fmla="*/ 6219 w 15057"/>
                <a:gd name="T17" fmla="*/ 11142 h 17611"/>
                <a:gd name="T18" fmla="*/ 5504 w 15057"/>
                <a:gd name="T19" fmla="*/ 12556 h 17611"/>
                <a:gd name="T20" fmla="*/ 4816 w 15057"/>
                <a:gd name="T21" fmla="*/ 15636 h 17611"/>
                <a:gd name="T22" fmla="*/ 3256 w 15057"/>
                <a:gd name="T23" fmla="*/ 16897 h 17611"/>
                <a:gd name="T24" fmla="*/ 3600 w 15057"/>
                <a:gd name="T25" fmla="*/ 17611 h 17611"/>
                <a:gd name="T26" fmla="*/ 11820 w 15057"/>
                <a:gd name="T27" fmla="*/ 17267 h 17611"/>
                <a:gd name="T28" fmla="*/ 10560 w 15057"/>
                <a:gd name="T29" fmla="*/ 15636 h 17611"/>
                <a:gd name="T30" fmla="*/ 10261 w 15057"/>
                <a:gd name="T31" fmla="*/ 13244 h 17611"/>
                <a:gd name="T32" fmla="*/ 9007 w 15057"/>
                <a:gd name="T33" fmla="*/ 12556 h 17611"/>
                <a:gd name="T34" fmla="*/ 9009 w 15057"/>
                <a:gd name="T35" fmla="*/ 9609 h 17611"/>
                <a:gd name="T36" fmla="*/ 15057 w 15057"/>
                <a:gd name="T37" fmla="*/ 3885 h 17611"/>
                <a:gd name="T38" fmla="*/ 13612 w 15057"/>
                <a:gd name="T39" fmla="*/ 1521 h 17611"/>
                <a:gd name="T40" fmla="*/ 9573 w 15057"/>
                <a:gd name="T41" fmla="*/ 15636 h 17611"/>
                <a:gd name="T42" fmla="*/ 7194 w 15057"/>
                <a:gd name="T43" fmla="*/ 15980 h 17611"/>
                <a:gd name="T44" fmla="*/ 10560 w 15057"/>
                <a:gd name="T45" fmla="*/ 16324 h 17611"/>
                <a:gd name="T46" fmla="*/ 11132 w 15057"/>
                <a:gd name="T47" fmla="*/ 16923 h 17611"/>
                <a:gd name="T48" fmla="*/ 3944 w 15057"/>
                <a:gd name="T49" fmla="*/ 16897 h 17611"/>
                <a:gd name="T50" fmla="*/ 5589 w 15057"/>
                <a:gd name="T51" fmla="*/ 16324 h 17611"/>
                <a:gd name="T52" fmla="*/ 5589 w 15057"/>
                <a:gd name="T53" fmla="*/ 15636 h 17611"/>
                <a:gd name="T54" fmla="*/ 5504 w 15057"/>
                <a:gd name="T55" fmla="*/ 13244 h 17611"/>
                <a:gd name="T56" fmla="*/ 6762 w 15057"/>
                <a:gd name="T57" fmla="*/ 9618 h 17611"/>
                <a:gd name="T58" fmla="*/ 8130 w 15057"/>
                <a:gd name="T59" fmla="*/ 11148 h 17611"/>
                <a:gd name="T60" fmla="*/ 6762 w 15057"/>
                <a:gd name="T61" fmla="*/ 12556 h 17611"/>
                <a:gd name="T62" fmla="*/ 6762 w 15057"/>
                <a:gd name="T63" fmla="*/ 9618 h 17611"/>
                <a:gd name="T64" fmla="*/ 8781 w 15057"/>
                <a:gd name="T65" fmla="*/ 8930 h 17611"/>
                <a:gd name="T66" fmla="*/ 6329 w 15057"/>
                <a:gd name="T67" fmla="*/ 8930 h 17611"/>
                <a:gd name="T68" fmla="*/ 3924 w 15057"/>
                <a:gd name="T69" fmla="*/ 6559 h 17611"/>
                <a:gd name="T70" fmla="*/ 3286 w 15057"/>
                <a:gd name="T71" fmla="*/ 6382 h 17611"/>
                <a:gd name="T72" fmla="*/ 688 w 15057"/>
                <a:gd name="T73" fmla="*/ 2841 h 17611"/>
                <a:gd name="T74" fmla="*/ 3236 w 15057"/>
                <a:gd name="T75" fmla="*/ 2209 h 17611"/>
                <a:gd name="T76" fmla="*/ 3580 w 15057"/>
                <a:gd name="T77" fmla="*/ 4315 h 17611"/>
                <a:gd name="T78" fmla="*/ 3924 w 15057"/>
                <a:gd name="T79" fmla="*/ 688 h 17611"/>
                <a:gd name="T80" fmla="*/ 11152 w 15057"/>
                <a:gd name="T81" fmla="*/ 6559 h 17611"/>
                <a:gd name="T82" fmla="*/ 11840 w 15057"/>
                <a:gd name="T83" fmla="*/ 6375 h 17611"/>
                <a:gd name="T84" fmla="*/ 13612 w 15057"/>
                <a:gd name="T85" fmla="*/ 2209 h 17611"/>
                <a:gd name="T86" fmla="*/ 14369 w 15057"/>
                <a:gd name="T87" fmla="*/ 3885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57" h="17611">
                  <a:moveTo>
                    <a:pt x="13612" y="1521"/>
                  </a:moveTo>
                  <a:lnTo>
                    <a:pt x="11840" y="1521"/>
                  </a:lnTo>
                  <a:lnTo>
                    <a:pt x="11840" y="688"/>
                  </a:lnTo>
                  <a:cubicBezTo>
                    <a:pt x="12024" y="681"/>
                    <a:pt x="12171" y="530"/>
                    <a:pt x="12171" y="344"/>
                  </a:cubicBezTo>
                  <a:cubicBezTo>
                    <a:pt x="12171" y="154"/>
                    <a:pt x="12017" y="0"/>
                    <a:pt x="11827" y="0"/>
                  </a:cubicBezTo>
                  <a:lnTo>
                    <a:pt x="11496" y="0"/>
                  </a:lnTo>
                  <a:lnTo>
                    <a:pt x="3580" y="0"/>
                  </a:lnTo>
                  <a:lnTo>
                    <a:pt x="3171" y="0"/>
                  </a:lnTo>
                  <a:cubicBezTo>
                    <a:pt x="2981" y="0"/>
                    <a:pt x="2827" y="154"/>
                    <a:pt x="2827" y="344"/>
                  </a:cubicBezTo>
                  <a:cubicBezTo>
                    <a:pt x="2827" y="534"/>
                    <a:pt x="2981" y="688"/>
                    <a:pt x="3171" y="688"/>
                  </a:cubicBezTo>
                  <a:lnTo>
                    <a:pt x="3236" y="688"/>
                  </a:lnTo>
                  <a:lnTo>
                    <a:pt x="3236" y="1521"/>
                  </a:lnTo>
                  <a:lnTo>
                    <a:pt x="1445" y="1521"/>
                  </a:lnTo>
                  <a:cubicBezTo>
                    <a:pt x="648" y="1521"/>
                    <a:pt x="0" y="2113"/>
                    <a:pt x="0" y="2841"/>
                  </a:cubicBezTo>
                  <a:lnTo>
                    <a:pt x="0" y="3885"/>
                  </a:lnTo>
                  <a:cubicBezTo>
                    <a:pt x="0" y="5562"/>
                    <a:pt x="1447" y="6942"/>
                    <a:pt x="3280" y="7071"/>
                  </a:cubicBezTo>
                  <a:cubicBezTo>
                    <a:pt x="3511" y="8438"/>
                    <a:pt x="4652" y="9499"/>
                    <a:pt x="6056" y="9608"/>
                  </a:cubicBezTo>
                  <a:cubicBezTo>
                    <a:pt x="6169" y="10112"/>
                    <a:pt x="6224" y="10627"/>
                    <a:pt x="6219" y="11142"/>
                  </a:cubicBezTo>
                  <a:cubicBezTo>
                    <a:pt x="6215" y="11618"/>
                    <a:pt x="6161" y="12092"/>
                    <a:pt x="6058" y="12556"/>
                  </a:cubicBezTo>
                  <a:lnTo>
                    <a:pt x="5504" y="12556"/>
                  </a:lnTo>
                  <a:cubicBezTo>
                    <a:pt x="5124" y="12556"/>
                    <a:pt x="4816" y="12865"/>
                    <a:pt x="4816" y="13244"/>
                  </a:cubicBezTo>
                  <a:lnTo>
                    <a:pt x="4816" y="15636"/>
                  </a:lnTo>
                  <a:lnTo>
                    <a:pt x="4517" y="15636"/>
                  </a:lnTo>
                  <a:cubicBezTo>
                    <a:pt x="3822" y="15636"/>
                    <a:pt x="3256" y="16202"/>
                    <a:pt x="3256" y="16897"/>
                  </a:cubicBezTo>
                  <a:lnTo>
                    <a:pt x="3256" y="17267"/>
                  </a:lnTo>
                  <a:cubicBezTo>
                    <a:pt x="3256" y="17457"/>
                    <a:pt x="3410" y="17611"/>
                    <a:pt x="3600" y="17611"/>
                  </a:cubicBezTo>
                  <a:lnTo>
                    <a:pt x="11476" y="17611"/>
                  </a:lnTo>
                  <a:cubicBezTo>
                    <a:pt x="11666" y="17611"/>
                    <a:pt x="11820" y="17457"/>
                    <a:pt x="11820" y="17267"/>
                  </a:cubicBezTo>
                  <a:lnTo>
                    <a:pt x="11820" y="16897"/>
                  </a:lnTo>
                  <a:cubicBezTo>
                    <a:pt x="11820" y="16202"/>
                    <a:pt x="11255" y="15636"/>
                    <a:pt x="10560" y="15636"/>
                  </a:cubicBezTo>
                  <a:lnTo>
                    <a:pt x="10261" y="15636"/>
                  </a:lnTo>
                  <a:lnTo>
                    <a:pt x="10261" y="13244"/>
                  </a:lnTo>
                  <a:cubicBezTo>
                    <a:pt x="10261" y="12865"/>
                    <a:pt x="9952" y="12556"/>
                    <a:pt x="9573" y="12556"/>
                  </a:cubicBezTo>
                  <a:lnTo>
                    <a:pt x="9007" y="12556"/>
                  </a:lnTo>
                  <a:cubicBezTo>
                    <a:pt x="8886" y="12094"/>
                    <a:pt x="8823" y="11620"/>
                    <a:pt x="8818" y="11142"/>
                  </a:cubicBezTo>
                  <a:cubicBezTo>
                    <a:pt x="8813" y="10624"/>
                    <a:pt x="8877" y="10110"/>
                    <a:pt x="9009" y="9609"/>
                  </a:cubicBezTo>
                  <a:cubicBezTo>
                    <a:pt x="10419" y="9505"/>
                    <a:pt x="11566" y="8441"/>
                    <a:pt x="11797" y="7070"/>
                  </a:cubicBezTo>
                  <a:cubicBezTo>
                    <a:pt x="13620" y="6932"/>
                    <a:pt x="15057" y="5556"/>
                    <a:pt x="15057" y="3885"/>
                  </a:cubicBezTo>
                  <a:lnTo>
                    <a:pt x="15057" y="2841"/>
                  </a:lnTo>
                  <a:cubicBezTo>
                    <a:pt x="15057" y="2113"/>
                    <a:pt x="14409" y="1521"/>
                    <a:pt x="13612" y="1521"/>
                  </a:cubicBezTo>
                  <a:close/>
                  <a:moveTo>
                    <a:pt x="9573" y="13244"/>
                  </a:moveTo>
                  <a:lnTo>
                    <a:pt x="9573" y="15636"/>
                  </a:lnTo>
                  <a:lnTo>
                    <a:pt x="7538" y="15636"/>
                  </a:lnTo>
                  <a:cubicBezTo>
                    <a:pt x="7348" y="15636"/>
                    <a:pt x="7194" y="15790"/>
                    <a:pt x="7194" y="15980"/>
                  </a:cubicBezTo>
                  <a:cubicBezTo>
                    <a:pt x="7194" y="16170"/>
                    <a:pt x="7348" y="16324"/>
                    <a:pt x="7538" y="16324"/>
                  </a:cubicBezTo>
                  <a:lnTo>
                    <a:pt x="10560" y="16324"/>
                  </a:lnTo>
                  <a:cubicBezTo>
                    <a:pt x="10875" y="16324"/>
                    <a:pt x="11132" y="16581"/>
                    <a:pt x="11132" y="16897"/>
                  </a:cubicBezTo>
                  <a:lnTo>
                    <a:pt x="11132" y="16923"/>
                  </a:lnTo>
                  <a:lnTo>
                    <a:pt x="3944" y="16923"/>
                  </a:lnTo>
                  <a:lnTo>
                    <a:pt x="3944" y="16897"/>
                  </a:lnTo>
                  <a:cubicBezTo>
                    <a:pt x="3944" y="16581"/>
                    <a:pt x="4201" y="16324"/>
                    <a:pt x="4517" y="16324"/>
                  </a:cubicBezTo>
                  <a:lnTo>
                    <a:pt x="5589" y="16324"/>
                  </a:lnTo>
                  <a:cubicBezTo>
                    <a:pt x="5778" y="16324"/>
                    <a:pt x="5932" y="16170"/>
                    <a:pt x="5932" y="15980"/>
                  </a:cubicBezTo>
                  <a:cubicBezTo>
                    <a:pt x="5932" y="15790"/>
                    <a:pt x="5778" y="15636"/>
                    <a:pt x="5589" y="15636"/>
                  </a:cubicBezTo>
                  <a:lnTo>
                    <a:pt x="5504" y="15636"/>
                  </a:lnTo>
                  <a:lnTo>
                    <a:pt x="5504" y="13244"/>
                  </a:lnTo>
                  <a:lnTo>
                    <a:pt x="9573" y="13244"/>
                  </a:lnTo>
                  <a:close/>
                  <a:moveTo>
                    <a:pt x="6762" y="9618"/>
                  </a:moveTo>
                  <a:lnTo>
                    <a:pt x="8298" y="9618"/>
                  </a:lnTo>
                  <a:cubicBezTo>
                    <a:pt x="8182" y="10119"/>
                    <a:pt x="8125" y="10632"/>
                    <a:pt x="8130" y="11148"/>
                  </a:cubicBezTo>
                  <a:cubicBezTo>
                    <a:pt x="8134" y="11623"/>
                    <a:pt x="8191" y="12095"/>
                    <a:pt x="8298" y="12556"/>
                  </a:cubicBezTo>
                  <a:lnTo>
                    <a:pt x="6762" y="12556"/>
                  </a:lnTo>
                  <a:cubicBezTo>
                    <a:pt x="6855" y="12092"/>
                    <a:pt x="6903" y="11621"/>
                    <a:pt x="6907" y="11148"/>
                  </a:cubicBezTo>
                  <a:cubicBezTo>
                    <a:pt x="6911" y="10634"/>
                    <a:pt x="6863" y="10121"/>
                    <a:pt x="6762" y="9618"/>
                  </a:cubicBezTo>
                  <a:close/>
                  <a:moveTo>
                    <a:pt x="11152" y="6559"/>
                  </a:moveTo>
                  <a:cubicBezTo>
                    <a:pt x="11152" y="7866"/>
                    <a:pt x="10088" y="8930"/>
                    <a:pt x="8781" y="8930"/>
                  </a:cubicBezTo>
                  <a:lnTo>
                    <a:pt x="8747" y="8930"/>
                  </a:lnTo>
                  <a:lnTo>
                    <a:pt x="6329" y="8930"/>
                  </a:lnTo>
                  <a:lnTo>
                    <a:pt x="6295" y="8930"/>
                  </a:lnTo>
                  <a:cubicBezTo>
                    <a:pt x="4988" y="8930"/>
                    <a:pt x="3924" y="7866"/>
                    <a:pt x="3924" y="6559"/>
                  </a:cubicBezTo>
                  <a:cubicBezTo>
                    <a:pt x="3924" y="6369"/>
                    <a:pt x="3770" y="6215"/>
                    <a:pt x="3580" y="6215"/>
                  </a:cubicBezTo>
                  <a:cubicBezTo>
                    <a:pt x="3455" y="6215"/>
                    <a:pt x="3346" y="6282"/>
                    <a:pt x="3286" y="6382"/>
                  </a:cubicBezTo>
                  <a:cubicBezTo>
                    <a:pt x="1830" y="6260"/>
                    <a:pt x="688" y="5187"/>
                    <a:pt x="688" y="3885"/>
                  </a:cubicBezTo>
                  <a:lnTo>
                    <a:pt x="688" y="2841"/>
                  </a:lnTo>
                  <a:cubicBezTo>
                    <a:pt x="688" y="2493"/>
                    <a:pt x="1027" y="2209"/>
                    <a:pt x="1445" y="2209"/>
                  </a:cubicBezTo>
                  <a:lnTo>
                    <a:pt x="3236" y="2209"/>
                  </a:lnTo>
                  <a:lnTo>
                    <a:pt x="3236" y="3971"/>
                  </a:lnTo>
                  <a:cubicBezTo>
                    <a:pt x="3236" y="4161"/>
                    <a:pt x="3390" y="4315"/>
                    <a:pt x="3580" y="4315"/>
                  </a:cubicBezTo>
                  <a:cubicBezTo>
                    <a:pt x="3770" y="4315"/>
                    <a:pt x="3924" y="4161"/>
                    <a:pt x="3924" y="3971"/>
                  </a:cubicBezTo>
                  <a:lnTo>
                    <a:pt x="3924" y="688"/>
                  </a:lnTo>
                  <a:lnTo>
                    <a:pt x="11152" y="688"/>
                  </a:lnTo>
                  <a:lnTo>
                    <a:pt x="11152" y="6559"/>
                  </a:lnTo>
                  <a:close/>
                  <a:moveTo>
                    <a:pt x="14369" y="3885"/>
                  </a:moveTo>
                  <a:cubicBezTo>
                    <a:pt x="14369" y="5166"/>
                    <a:pt x="13262" y="6226"/>
                    <a:pt x="11840" y="6375"/>
                  </a:cubicBezTo>
                  <a:lnTo>
                    <a:pt x="11840" y="2209"/>
                  </a:lnTo>
                  <a:lnTo>
                    <a:pt x="13612" y="2209"/>
                  </a:lnTo>
                  <a:cubicBezTo>
                    <a:pt x="14029" y="2209"/>
                    <a:pt x="14369" y="2493"/>
                    <a:pt x="14369" y="2841"/>
                  </a:cubicBezTo>
                  <a:lnTo>
                    <a:pt x="14369" y="38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284">
              <a:extLst>
                <a:ext uri="{FF2B5EF4-FFF2-40B4-BE49-F238E27FC236}">
                  <a16:creationId xmlns:a16="http://schemas.microsoft.com/office/drawing/2014/main" id="{EDF5FDE0-C728-4A76-9505-C0B4A7DC3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9963" y="3213100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285">
              <a:extLst>
                <a:ext uri="{FF2B5EF4-FFF2-40B4-BE49-F238E27FC236}">
                  <a16:creationId xmlns:a16="http://schemas.microsoft.com/office/drawing/2014/main" id="{11A4E864-2BBF-4E91-8409-A9C967EEB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5225" y="3117850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DB0BC163-32A9-4CCF-81AA-9239E696C346}"/>
              </a:ext>
            </a:extLst>
          </p:cNvPr>
          <p:cNvGrpSpPr/>
          <p:nvPr/>
        </p:nvGrpSpPr>
        <p:grpSpPr>
          <a:xfrm>
            <a:off x="4352925" y="3054350"/>
            <a:ext cx="547688" cy="560388"/>
            <a:chOff x="4352925" y="3054350"/>
            <a:chExt cx="547688" cy="560388"/>
          </a:xfrm>
        </p:grpSpPr>
        <p:sp>
          <p:nvSpPr>
            <p:cNvPr id="89" name="Freeform 286">
              <a:extLst>
                <a:ext uri="{FF2B5EF4-FFF2-40B4-BE49-F238E27FC236}">
                  <a16:creationId xmlns:a16="http://schemas.microsoft.com/office/drawing/2014/main" id="{5BB59ED5-BAA3-49CD-BF95-FB39325BFC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2925" y="3054350"/>
              <a:ext cx="547688" cy="560388"/>
            </a:xfrm>
            <a:custGeom>
              <a:avLst/>
              <a:gdLst>
                <a:gd name="T0" fmla="*/ 15720 w 17188"/>
                <a:gd name="T1" fmla="*/ 1725 h 17611"/>
                <a:gd name="T2" fmla="*/ 10199 w 17188"/>
                <a:gd name="T3" fmla="*/ 1644 h 17611"/>
                <a:gd name="T4" fmla="*/ 9269 w 17188"/>
                <a:gd name="T5" fmla="*/ 0 h 17611"/>
                <a:gd name="T6" fmla="*/ 7000 w 17188"/>
                <a:gd name="T7" fmla="*/ 930 h 17611"/>
                <a:gd name="T8" fmla="*/ 5173 w 17188"/>
                <a:gd name="T9" fmla="*/ 1644 h 17611"/>
                <a:gd name="T10" fmla="*/ 4829 w 17188"/>
                <a:gd name="T11" fmla="*/ 4727 h 17611"/>
                <a:gd name="T12" fmla="*/ 7000 w 17188"/>
                <a:gd name="T13" fmla="*/ 5071 h 17611"/>
                <a:gd name="T14" fmla="*/ 1689 w 17188"/>
                <a:gd name="T15" fmla="*/ 6106 h 17611"/>
                <a:gd name="T16" fmla="*/ 302 w 17188"/>
                <a:gd name="T17" fmla="*/ 7170 h 17611"/>
                <a:gd name="T18" fmla="*/ 302 w 17188"/>
                <a:gd name="T19" fmla="*/ 8470 h 17611"/>
                <a:gd name="T20" fmla="*/ 1689 w 17188"/>
                <a:gd name="T21" fmla="*/ 9534 h 17611"/>
                <a:gd name="T22" fmla="*/ 7000 w 17188"/>
                <a:gd name="T23" fmla="*/ 16923 h 17611"/>
                <a:gd name="T24" fmla="*/ 5252 w 17188"/>
                <a:gd name="T25" fmla="*/ 17267 h 17611"/>
                <a:gd name="T26" fmla="*/ 11602 w 17188"/>
                <a:gd name="T27" fmla="*/ 17611 h 17611"/>
                <a:gd name="T28" fmla="*/ 11602 w 17188"/>
                <a:gd name="T29" fmla="*/ 16923 h 17611"/>
                <a:gd name="T30" fmla="*/ 10199 w 17188"/>
                <a:gd name="T31" fmla="*/ 12071 h 17611"/>
                <a:gd name="T32" fmla="*/ 9511 w 17188"/>
                <a:gd name="T33" fmla="*/ 12071 h 17611"/>
                <a:gd name="T34" fmla="*/ 7687 w 17188"/>
                <a:gd name="T35" fmla="*/ 16923 h 17611"/>
                <a:gd name="T36" fmla="*/ 12015 w 17188"/>
                <a:gd name="T37" fmla="*/ 9534 h 17611"/>
                <a:gd name="T38" fmla="*/ 12359 w 17188"/>
                <a:gd name="T39" fmla="*/ 6450 h 17611"/>
                <a:gd name="T40" fmla="*/ 10199 w 17188"/>
                <a:gd name="T41" fmla="*/ 6106 h 17611"/>
                <a:gd name="T42" fmla="*/ 15498 w 17188"/>
                <a:gd name="T43" fmla="*/ 5071 h 17611"/>
                <a:gd name="T44" fmla="*/ 16886 w 17188"/>
                <a:gd name="T45" fmla="*/ 4008 h 17611"/>
                <a:gd name="T46" fmla="*/ 16886 w 17188"/>
                <a:gd name="T47" fmla="*/ 2707 h 17611"/>
                <a:gd name="T48" fmla="*/ 7687 w 17188"/>
                <a:gd name="T49" fmla="*/ 930 h 17611"/>
                <a:gd name="T50" fmla="*/ 9269 w 17188"/>
                <a:gd name="T51" fmla="*/ 688 h 17611"/>
                <a:gd name="T52" fmla="*/ 9511 w 17188"/>
                <a:gd name="T53" fmla="*/ 1644 h 17611"/>
                <a:gd name="T54" fmla="*/ 7687 w 17188"/>
                <a:gd name="T55" fmla="*/ 930 h 17611"/>
                <a:gd name="T56" fmla="*/ 11671 w 17188"/>
                <a:gd name="T57" fmla="*/ 8846 h 17611"/>
                <a:gd name="T58" fmla="*/ 745 w 17188"/>
                <a:gd name="T59" fmla="*/ 7944 h 17611"/>
                <a:gd name="T60" fmla="*/ 745 w 17188"/>
                <a:gd name="T61" fmla="*/ 7696 h 17611"/>
                <a:gd name="T62" fmla="*/ 11671 w 17188"/>
                <a:gd name="T63" fmla="*/ 6794 h 17611"/>
                <a:gd name="T64" fmla="*/ 7687 w 17188"/>
                <a:gd name="T65" fmla="*/ 5071 h 17611"/>
                <a:gd name="T66" fmla="*/ 9511 w 17188"/>
                <a:gd name="T67" fmla="*/ 6106 h 17611"/>
                <a:gd name="T68" fmla="*/ 16442 w 17188"/>
                <a:gd name="T69" fmla="*/ 3482 h 17611"/>
                <a:gd name="T70" fmla="*/ 7378 w 17188"/>
                <a:gd name="T71" fmla="*/ 4383 h 17611"/>
                <a:gd name="T72" fmla="*/ 7309 w 17188"/>
                <a:gd name="T73" fmla="*/ 4383 h 17611"/>
                <a:gd name="T74" fmla="*/ 5517 w 17188"/>
                <a:gd name="T75" fmla="*/ 2332 h 17611"/>
                <a:gd name="T76" fmla="*/ 16442 w 17188"/>
                <a:gd name="T77" fmla="*/ 3233 h 17611"/>
                <a:gd name="T78" fmla="*/ 16442 w 17188"/>
                <a:gd name="T79" fmla="*/ 3482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188" h="17611">
                  <a:moveTo>
                    <a:pt x="16886" y="2707"/>
                  </a:moveTo>
                  <a:lnTo>
                    <a:pt x="15720" y="1725"/>
                  </a:lnTo>
                  <a:cubicBezTo>
                    <a:pt x="15658" y="1673"/>
                    <a:pt x="15580" y="1644"/>
                    <a:pt x="15498" y="1644"/>
                  </a:cubicBezTo>
                  <a:lnTo>
                    <a:pt x="10199" y="1644"/>
                  </a:lnTo>
                  <a:lnTo>
                    <a:pt x="10199" y="930"/>
                  </a:lnTo>
                  <a:cubicBezTo>
                    <a:pt x="10199" y="417"/>
                    <a:pt x="9782" y="0"/>
                    <a:pt x="9269" y="0"/>
                  </a:cubicBezTo>
                  <a:lnTo>
                    <a:pt x="7929" y="0"/>
                  </a:lnTo>
                  <a:cubicBezTo>
                    <a:pt x="7416" y="0"/>
                    <a:pt x="7000" y="417"/>
                    <a:pt x="7000" y="930"/>
                  </a:cubicBezTo>
                  <a:lnTo>
                    <a:pt x="7000" y="1644"/>
                  </a:lnTo>
                  <a:lnTo>
                    <a:pt x="5173" y="1644"/>
                  </a:lnTo>
                  <a:cubicBezTo>
                    <a:pt x="4983" y="1644"/>
                    <a:pt x="4829" y="1798"/>
                    <a:pt x="4829" y="1988"/>
                  </a:cubicBezTo>
                  <a:lnTo>
                    <a:pt x="4829" y="4727"/>
                  </a:lnTo>
                  <a:cubicBezTo>
                    <a:pt x="4829" y="4917"/>
                    <a:pt x="4983" y="5071"/>
                    <a:pt x="5173" y="5071"/>
                  </a:cubicBezTo>
                  <a:lnTo>
                    <a:pt x="7000" y="5071"/>
                  </a:lnTo>
                  <a:lnTo>
                    <a:pt x="7000" y="6106"/>
                  </a:lnTo>
                  <a:lnTo>
                    <a:pt x="1689" y="6106"/>
                  </a:lnTo>
                  <a:cubicBezTo>
                    <a:pt x="1608" y="6106"/>
                    <a:pt x="1530" y="6135"/>
                    <a:pt x="1468" y="6187"/>
                  </a:cubicBezTo>
                  <a:lnTo>
                    <a:pt x="302" y="7170"/>
                  </a:lnTo>
                  <a:cubicBezTo>
                    <a:pt x="110" y="7332"/>
                    <a:pt x="0" y="7569"/>
                    <a:pt x="0" y="7820"/>
                  </a:cubicBezTo>
                  <a:cubicBezTo>
                    <a:pt x="0" y="8071"/>
                    <a:pt x="110" y="8308"/>
                    <a:pt x="302" y="8470"/>
                  </a:cubicBezTo>
                  <a:lnTo>
                    <a:pt x="1468" y="9453"/>
                  </a:lnTo>
                  <a:cubicBezTo>
                    <a:pt x="1530" y="9505"/>
                    <a:pt x="1608" y="9534"/>
                    <a:pt x="1689" y="9534"/>
                  </a:cubicBezTo>
                  <a:lnTo>
                    <a:pt x="7000" y="9534"/>
                  </a:lnTo>
                  <a:lnTo>
                    <a:pt x="7000" y="16923"/>
                  </a:lnTo>
                  <a:lnTo>
                    <a:pt x="5596" y="16923"/>
                  </a:lnTo>
                  <a:cubicBezTo>
                    <a:pt x="5406" y="16923"/>
                    <a:pt x="5252" y="17077"/>
                    <a:pt x="5252" y="17267"/>
                  </a:cubicBezTo>
                  <a:cubicBezTo>
                    <a:pt x="5252" y="17457"/>
                    <a:pt x="5406" y="17611"/>
                    <a:pt x="5596" y="17611"/>
                  </a:cubicBezTo>
                  <a:lnTo>
                    <a:pt x="11602" y="17611"/>
                  </a:lnTo>
                  <a:cubicBezTo>
                    <a:pt x="11792" y="17611"/>
                    <a:pt x="11946" y="17457"/>
                    <a:pt x="11946" y="17267"/>
                  </a:cubicBezTo>
                  <a:cubicBezTo>
                    <a:pt x="11946" y="17077"/>
                    <a:pt x="11792" y="16923"/>
                    <a:pt x="11602" y="16923"/>
                  </a:cubicBezTo>
                  <a:lnTo>
                    <a:pt x="10199" y="16923"/>
                  </a:lnTo>
                  <a:lnTo>
                    <a:pt x="10199" y="12071"/>
                  </a:lnTo>
                  <a:cubicBezTo>
                    <a:pt x="10199" y="11881"/>
                    <a:pt x="10045" y="11727"/>
                    <a:pt x="9855" y="11727"/>
                  </a:cubicBezTo>
                  <a:cubicBezTo>
                    <a:pt x="9665" y="11727"/>
                    <a:pt x="9511" y="11881"/>
                    <a:pt x="9511" y="12071"/>
                  </a:cubicBezTo>
                  <a:lnTo>
                    <a:pt x="9511" y="16923"/>
                  </a:lnTo>
                  <a:lnTo>
                    <a:pt x="7687" y="16923"/>
                  </a:lnTo>
                  <a:lnTo>
                    <a:pt x="7687" y="9534"/>
                  </a:lnTo>
                  <a:lnTo>
                    <a:pt x="12015" y="9534"/>
                  </a:lnTo>
                  <a:cubicBezTo>
                    <a:pt x="12205" y="9534"/>
                    <a:pt x="12359" y="9380"/>
                    <a:pt x="12359" y="9190"/>
                  </a:cubicBezTo>
                  <a:lnTo>
                    <a:pt x="12359" y="6450"/>
                  </a:lnTo>
                  <a:cubicBezTo>
                    <a:pt x="12359" y="6260"/>
                    <a:pt x="12205" y="6106"/>
                    <a:pt x="12015" y="6106"/>
                  </a:cubicBezTo>
                  <a:lnTo>
                    <a:pt x="10199" y="6106"/>
                  </a:lnTo>
                  <a:lnTo>
                    <a:pt x="10199" y="5071"/>
                  </a:lnTo>
                  <a:lnTo>
                    <a:pt x="15498" y="5071"/>
                  </a:lnTo>
                  <a:cubicBezTo>
                    <a:pt x="15580" y="5071"/>
                    <a:pt x="15658" y="5042"/>
                    <a:pt x="15720" y="4990"/>
                  </a:cubicBezTo>
                  <a:lnTo>
                    <a:pt x="16886" y="4008"/>
                  </a:lnTo>
                  <a:cubicBezTo>
                    <a:pt x="17078" y="3846"/>
                    <a:pt x="17188" y="3609"/>
                    <a:pt x="17188" y="3358"/>
                  </a:cubicBezTo>
                  <a:cubicBezTo>
                    <a:pt x="17188" y="3106"/>
                    <a:pt x="17078" y="2869"/>
                    <a:pt x="16886" y="2707"/>
                  </a:cubicBezTo>
                  <a:close/>
                  <a:moveTo>
                    <a:pt x="7687" y="930"/>
                  </a:moveTo>
                  <a:lnTo>
                    <a:pt x="7687" y="930"/>
                  </a:lnTo>
                  <a:cubicBezTo>
                    <a:pt x="7687" y="797"/>
                    <a:pt x="7796" y="688"/>
                    <a:pt x="7929" y="688"/>
                  </a:cubicBezTo>
                  <a:lnTo>
                    <a:pt x="9269" y="688"/>
                  </a:lnTo>
                  <a:cubicBezTo>
                    <a:pt x="9402" y="688"/>
                    <a:pt x="9511" y="797"/>
                    <a:pt x="9511" y="930"/>
                  </a:cubicBezTo>
                  <a:lnTo>
                    <a:pt x="9511" y="1644"/>
                  </a:lnTo>
                  <a:lnTo>
                    <a:pt x="7687" y="1644"/>
                  </a:lnTo>
                  <a:lnTo>
                    <a:pt x="7687" y="930"/>
                  </a:lnTo>
                  <a:close/>
                  <a:moveTo>
                    <a:pt x="11671" y="6794"/>
                  </a:moveTo>
                  <a:lnTo>
                    <a:pt x="11671" y="8846"/>
                  </a:lnTo>
                  <a:lnTo>
                    <a:pt x="1815" y="8846"/>
                  </a:lnTo>
                  <a:lnTo>
                    <a:pt x="745" y="7944"/>
                  </a:lnTo>
                  <a:cubicBezTo>
                    <a:pt x="695" y="7902"/>
                    <a:pt x="688" y="7848"/>
                    <a:pt x="688" y="7820"/>
                  </a:cubicBezTo>
                  <a:cubicBezTo>
                    <a:pt x="688" y="7792"/>
                    <a:pt x="695" y="7738"/>
                    <a:pt x="745" y="7696"/>
                  </a:cubicBezTo>
                  <a:lnTo>
                    <a:pt x="1815" y="6794"/>
                  </a:lnTo>
                  <a:lnTo>
                    <a:pt x="11671" y="6794"/>
                  </a:lnTo>
                  <a:close/>
                  <a:moveTo>
                    <a:pt x="7687" y="6106"/>
                  </a:moveTo>
                  <a:lnTo>
                    <a:pt x="7687" y="5071"/>
                  </a:lnTo>
                  <a:lnTo>
                    <a:pt x="9511" y="5071"/>
                  </a:lnTo>
                  <a:lnTo>
                    <a:pt x="9511" y="6106"/>
                  </a:lnTo>
                  <a:lnTo>
                    <a:pt x="7687" y="6106"/>
                  </a:lnTo>
                  <a:close/>
                  <a:moveTo>
                    <a:pt x="16442" y="3482"/>
                  </a:moveTo>
                  <a:lnTo>
                    <a:pt x="15373" y="4383"/>
                  </a:lnTo>
                  <a:lnTo>
                    <a:pt x="7378" y="4383"/>
                  </a:lnTo>
                  <a:cubicBezTo>
                    <a:pt x="7367" y="4382"/>
                    <a:pt x="7355" y="4381"/>
                    <a:pt x="7344" y="4381"/>
                  </a:cubicBezTo>
                  <a:cubicBezTo>
                    <a:pt x="7332" y="4381"/>
                    <a:pt x="7320" y="4382"/>
                    <a:pt x="7309" y="4383"/>
                  </a:cubicBezTo>
                  <a:lnTo>
                    <a:pt x="5517" y="4383"/>
                  </a:lnTo>
                  <a:lnTo>
                    <a:pt x="5517" y="2332"/>
                  </a:lnTo>
                  <a:lnTo>
                    <a:pt x="15373" y="2332"/>
                  </a:lnTo>
                  <a:lnTo>
                    <a:pt x="16442" y="3233"/>
                  </a:lnTo>
                  <a:cubicBezTo>
                    <a:pt x="16493" y="3276"/>
                    <a:pt x="16500" y="3329"/>
                    <a:pt x="16500" y="3357"/>
                  </a:cubicBezTo>
                  <a:cubicBezTo>
                    <a:pt x="16500" y="3386"/>
                    <a:pt x="16493" y="3439"/>
                    <a:pt x="16442" y="34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287">
              <a:extLst>
                <a:ext uri="{FF2B5EF4-FFF2-40B4-BE49-F238E27FC236}">
                  <a16:creationId xmlns:a16="http://schemas.microsoft.com/office/drawing/2014/main" id="{2280FD84-E14B-4830-A385-E4372756A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450" y="3148013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288">
              <a:extLst>
                <a:ext uri="{FF2B5EF4-FFF2-40B4-BE49-F238E27FC236}">
                  <a16:creationId xmlns:a16="http://schemas.microsoft.com/office/drawing/2014/main" id="{48D16F7B-2C34-4CDF-ADE3-47D723BB5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6450" y="3290888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289">
              <a:extLst>
                <a:ext uri="{FF2B5EF4-FFF2-40B4-BE49-F238E27FC236}">
                  <a16:creationId xmlns:a16="http://schemas.microsoft.com/office/drawing/2014/main" id="{EADA7AC4-DF32-4FFA-B9F8-586A64F46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138" y="3378200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99F28D52-3CBB-4653-A0E7-E12FCC6D1DF7}"/>
              </a:ext>
            </a:extLst>
          </p:cNvPr>
          <p:cNvGrpSpPr/>
          <p:nvPr/>
        </p:nvGrpSpPr>
        <p:grpSpPr>
          <a:xfrm>
            <a:off x="5326063" y="3081338"/>
            <a:ext cx="560388" cy="504825"/>
            <a:chOff x="5326063" y="3081338"/>
            <a:chExt cx="560388" cy="504825"/>
          </a:xfrm>
        </p:grpSpPr>
        <p:sp>
          <p:nvSpPr>
            <p:cNvPr id="93" name="Freeform 290">
              <a:extLst>
                <a:ext uri="{FF2B5EF4-FFF2-40B4-BE49-F238E27FC236}">
                  <a16:creationId xmlns:a16="http://schemas.microsoft.com/office/drawing/2014/main" id="{6B7B70DC-6D15-4FE2-8B4F-14088820C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275" y="3081338"/>
              <a:ext cx="207963" cy="65088"/>
            </a:xfrm>
            <a:custGeom>
              <a:avLst/>
              <a:gdLst>
                <a:gd name="T0" fmla="*/ 5363 w 6536"/>
                <a:gd name="T1" fmla="*/ 0 h 2057"/>
                <a:gd name="T2" fmla="*/ 1174 w 6536"/>
                <a:gd name="T3" fmla="*/ 0 h 2057"/>
                <a:gd name="T4" fmla="*/ 0 w 6536"/>
                <a:gd name="T5" fmla="*/ 1174 h 2057"/>
                <a:gd name="T6" fmla="*/ 0 w 6536"/>
                <a:gd name="T7" fmla="*/ 1713 h 2057"/>
                <a:gd name="T8" fmla="*/ 344 w 6536"/>
                <a:gd name="T9" fmla="*/ 2057 h 2057"/>
                <a:gd name="T10" fmla="*/ 688 w 6536"/>
                <a:gd name="T11" fmla="*/ 1713 h 2057"/>
                <a:gd name="T12" fmla="*/ 688 w 6536"/>
                <a:gd name="T13" fmla="*/ 1174 h 2057"/>
                <a:gd name="T14" fmla="*/ 1174 w 6536"/>
                <a:gd name="T15" fmla="*/ 688 h 2057"/>
                <a:gd name="T16" fmla="*/ 5363 w 6536"/>
                <a:gd name="T17" fmla="*/ 688 h 2057"/>
                <a:gd name="T18" fmla="*/ 5848 w 6536"/>
                <a:gd name="T19" fmla="*/ 1174 h 2057"/>
                <a:gd name="T20" fmla="*/ 5848 w 6536"/>
                <a:gd name="T21" fmla="*/ 1713 h 2057"/>
                <a:gd name="T22" fmla="*/ 6192 w 6536"/>
                <a:gd name="T23" fmla="*/ 2057 h 2057"/>
                <a:gd name="T24" fmla="*/ 6536 w 6536"/>
                <a:gd name="T25" fmla="*/ 1713 h 2057"/>
                <a:gd name="T26" fmla="*/ 6536 w 6536"/>
                <a:gd name="T27" fmla="*/ 1174 h 2057"/>
                <a:gd name="T28" fmla="*/ 5363 w 6536"/>
                <a:gd name="T2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36" h="2057">
                  <a:moveTo>
                    <a:pt x="5363" y="0"/>
                  </a:moveTo>
                  <a:lnTo>
                    <a:pt x="1174" y="0"/>
                  </a:lnTo>
                  <a:cubicBezTo>
                    <a:pt x="526" y="0"/>
                    <a:pt x="0" y="527"/>
                    <a:pt x="0" y="1174"/>
                  </a:cubicBezTo>
                  <a:lnTo>
                    <a:pt x="0" y="1713"/>
                  </a:lnTo>
                  <a:cubicBezTo>
                    <a:pt x="0" y="1903"/>
                    <a:pt x="154" y="2057"/>
                    <a:pt x="344" y="2057"/>
                  </a:cubicBezTo>
                  <a:cubicBezTo>
                    <a:pt x="534" y="2057"/>
                    <a:pt x="688" y="1903"/>
                    <a:pt x="688" y="1713"/>
                  </a:cubicBezTo>
                  <a:lnTo>
                    <a:pt x="688" y="1174"/>
                  </a:lnTo>
                  <a:cubicBezTo>
                    <a:pt x="688" y="906"/>
                    <a:pt x="906" y="688"/>
                    <a:pt x="1174" y="688"/>
                  </a:cubicBezTo>
                  <a:lnTo>
                    <a:pt x="5363" y="688"/>
                  </a:lnTo>
                  <a:cubicBezTo>
                    <a:pt x="5631" y="688"/>
                    <a:pt x="5848" y="906"/>
                    <a:pt x="5848" y="1174"/>
                  </a:cubicBezTo>
                  <a:lnTo>
                    <a:pt x="5848" y="1713"/>
                  </a:lnTo>
                  <a:cubicBezTo>
                    <a:pt x="5848" y="1903"/>
                    <a:pt x="6002" y="2057"/>
                    <a:pt x="6192" y="2057"/>
                  </a:cubicBezTo>
                  <a:cubicBezTo>
                    <a:pt x="6382" y="2057"/>
                    <a:pt x="6536" y="1903"/>
                    <a:pt x="6536" y="1713"/>
                  </a:cubicBezTo>
                  <a:lnTo>
                    <a:pt x="6536" y="1174"/>
                  </a:lnTo>
                  <a:cubicBezTo>
                    <a:pt x="6536" y="527"/>
                    <a:pt x="6010" y="0"/>
                    <a:pt x="53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91">
              <a:extLst>
                <a:ext uri="{FF2B5EF4-FFF2-40B4-BE49-F238E27FC236}">
                  <a16:creationId xmlns:a16="http://schemas.microsoft.com/office/drawing/2014/main" id="{B1CE7E7E-6626-49A9-8EDE-998CEE6708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6063" y="3170238"/>
              <a:ext cx="560388" cy="415925"/>
            </a:xfrm>
            <a:custGeom>
              <a:avLst/>
              <a:gdLst>
                <a:gd name="T0" fmla="*/ 1679 w 17611"/>
                <a:gd name="T1" fmla="*/ 0 h 13090"/>
                <a:gd name="T2" fmla="*/ 0 w 17611"/>
                <a:gd name="T3" fmla="*/ 4734 h 13090"/>
                <a:gd name="T4" fmla="*/ 456 w 17611"/>
                <a:gd name="T5" fmla="*/ 5126 h 13090"/>
                <a:gd name="T6" fmla="*/ 1215 w 17611"/>
                <a:gd name="T7" fmla="*/ 13090 h 13090"/>
                <a:gd name="T8" fmla="*/ 17154 w 17611"/>
                <a:gd name="T9" fmla="*/ 12331 h 13090"/>
                <a:gd name="T10" fmla="*/ 17362 w 17611"/>
                <a:gd name="T11" fmla="*/ 5116 h 13090"/>
                <a:gd name="T12" fmla="*/ 17611 w 17611"/>
                <a:gd name="T13" fmla="*/ 1680 h 13090"/>
                <a:gd name="T14" fmla="*/ 3069 w 17611"/>
                <a:gd name="T15" fmla="*/ 12402 h 13090"/>
                <a:gd name="T16" fmla="*/ 1144 w 17611"/>
                <a:gd name="T17" fmla="*/ 12331 h 13090"/>
                <a:gd name="T18" fmla="*/ 2133 w 17611"/>
                <a:gd name="T19" fmla="*/ 10477 h 13090"/>
                <a:gd name="T20" fmla="*/ 3069 w 17611"/>
                <a:gd name="T21" fmla="*/ 12402 h 13090"/>
                <a:gd name="T22" fmla="*/ 16396 w 17611"/>
                <a:gd name="T23" fmla="*/ 12402 h 13090"/>
                <a:gd name="T24" fmla="*/ 14541 w 17611"/>
                <a:gd name="T25" fmla="*/ 11413 h 13090"/>
                <a:gd name="T26" fmla="*/ 16467 w 17611"/>
                <a:gd name="T27" fmla="*/ 10477 h 13090"/>
                <a:gd name="T28" fmla="*/ 16467 w 17611"/>
                <a:gd name="T29" fmla="*/ 9789 h 13090"/>
                <a:gd name="T30" fmla="*/ 15477 w 17611"/>
                <a:gd name="T31" fmla="*/ 9789 h 13090"/>
                <a:gd name="T32" fmla="*/ 13854 w 17611"/>
                <a:gd name="T33" fmla="*/ 12402 h 13090"/>
                <a:gd name="T34" fmla="*/ 3757 w 17611"/>
                <a:gd name="T35" fmla="*/ 11413 h 13090"/>
                <a:gd name="T36" fmla="*/ 1144 w 17611"/>
                <a:gd name="T37" fmla="*/ 9789 h 13090"/>
                <a:gd name="T38" fmla="*/ 7217 w 17611"/>
                <a:gd name="T39" fmla="*/ 7120 h 13090"/>
                <a:gd name="T40" fmla="*/ 7561 w 17611"/>
                <a:gd name="T41" fmla="*/ 8569 h 13090"/>
                <a:gd name="T42" fmla="*/ 10394 w 17611"/>
                <a:gd name="T43" fmla="*/ 8225 h 13090"/>
                <a:gd name="T44" fmla="*/ 16467 w 17611"/>
                <a:gd name="T45" fmla="*/ 5375 h 13090"/>
                <a:gd name="T46" fmla="*/ 7905 w 17611"/>
                <a:gd name="T47" fmla="*/ 7881 h 13090"/>
                <a:gd name="T48" fmla="*/ 7905 w 17611"/>
                <a:gd name="T49" fmla="*/ 6856 h 13090"/>
                <a:gd name="T50" fmla="*/ 9706 w 17611"/>
                <a:gd name="T51" fmla="*/ 6205 h 13090"/>
                <a:gd name="T52" fmla="*/ 7905 w 17611"/>
                <a:gd name="T53" fmla="*/ 7881 h 13090"/>
                <a:gd name="T54" fmla="*/ 10394 w 17611"/>
                <a:gd name="T55" fmla="*/ 6413 h 13090"/>
                <a:gd name="T56" fmla="*/ 10050 w 17611"/>
                <a:gd name="T57" fmla="*/ 5517 h 13090"/>
                <a:gd name="T58" fmla="*/ 7217 w 17611"/>
                <a:gd name="T59" fmla="*/ 5861 h 13090"/>
                <a:gd name="T60" fmla="*/ 688 w 17611"/>
                <a:gd name="T61" fmla="*/ 4477 h 13090"/>
                <a:gd name="T62" fmla="*/ 1679 w 17611"/>
                <a:gd name="T63" fmla="*/ 688 h 13090"/>
                <a:gd name="T64" fmla="*/ 3069 w 17611"/>
                <a:gd name="T65" fmla="*/ 1879 h 13090"/>
                <a:gd name="T66" fmla="*/ 3757 w 17611"/>
                <a:gd name="T67" fmla="*/ 1879 h 13090"/>
                <a:gd name="T68" fmla="*/ 13729 w 17611"/>
                <a:gd name="T69" fmla="*/ 688 h 13090"/>
                <a:gd name="T70" fmla="*/ 14073 w 17611"/>
                <a:gd name="T71" fmla="*/ 2223 h 13090"/>
                <a:gd name="T72" fmla="*/ 14417 w 17611"/>
                <a:gd name="T73" fmla="*/ 688 h 13090"/>
                <a:gd name="T74" fmla="*/ 16923 w 17611"/>
                <a:gd name="T75" fmla="*/ 1680 h 1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11" h="13090">
                  <a:moveTo>
                    <a:pt x="15931" y="0"/>
                  </a:moveTo>
                  <a:lnTo>
                    <a:pt x="1679" y="0"/>
                  </a:lnTo>
                  <a:cubicBezTo>
                    <a:pt x="753" y="0"/>
                    <a:pt x="0" y="754"/>
                    <a:pt x="0" y="1680"/>
                  </a:cubicBezTo>
                  <a:lnTo>
                    <a:pt x="0" y="4734"/>
                  </a:lnTo>
                  <a:cubicBezTo>
                    <a:pt x="0" y="4886"/>
                    <a:pt x="100" y="5021"/>
                    <a:pt x="247" y="5064"/>
                  </a:cubicBezTo>
                  <a:lnTo>
                    <a:pt x="456" y="5126"/>
                  </a:lnTo>
                  <a:lnTo>
                    <a:pt x="456" y="12331"/>
                  </a:lnTo>
                  <a:cubicBezTo>
                    <a:pt x="456" y="12750"/>
                    <a:pt x="797" y="13090"/>
                    <a:pt x="1215" y="13090"/>
                  </a:cubicBezTo>
                  <a:lnTo>
                    <a:pt x="16396" y="13090"/>
                  </a:lnTo>
                  <a:cubicBezTo>
                    <a:pt x="16814" y="13090"/>
                    <a:pt x="17154" y="12750"/>
                    <a:pt x="17154" y="12331"/>
                  </a:cubicBezTo>
                  <a:lnTo>
                    <a:pt x="17154" y="5176"/>
                  </a:lnTo>
                  <a:lnTo>
                    <a:pt x="17362" y="5116"/>
                  </a:lnTo>
                  <a:cubicBezTo>
                    <a:pt x="17509" y="5074"/>
                    <a:pt x="17611" y="4939"/>
                    <a:pt x="17611" y="4786"/>
                  </a:cubicBezTo>
                  <a:lnTo>
                    <a:pt x="17611" y="1680"/>
                  </a:lnTo>
                  <a:cubicBezTo>
                    <a:pt x="17611" y="754"/>
                    <a:pt x="16857" y="0"/>
                    <a:pt x="15931" y="0"/>
                  </a:cubicBezTo>
                  <a:close/>
                  <a:moveTo>
                    <a:pt x="3069" y="12402"/>
                  </a:moveTo>
                  <a:lnTo>
                    <a:pt x="1215" y="12402"/>
                  </a:lnTo>
                  <a:cubicBezTo>
                    <a:pt x="1176" y="12402"/>
                    <a:pt x="1144" y="12370"/>
                    <a:pt x="1144" y="12331"/>
                  </a:cubicBezTo>
                  <a:lnTo>
                    <a:pt x="1144" y="10477"/>
                  </a:lnTo>
                  <a:lnTo>
                    <a:pt x="2133" y="10477"/>
                  </a:lnTo>
                  <a:cubicBezTo>
                    <a:pt x="2650" y="10477"/>
                    <a:pt x="3069" y="10897"/>
                    <a:pt x="3069" y="11413"/>
                  </a:cubicBezTo>
                  <a:lnTo>
                    <a:pt x="3069" y="12402"/>
                  </a:lnTo>
                  <a:close/>
                  <a:moveTo>
                    <a:pt x="16467" y="12331"/>
                  </a:moveTo>
                  <a:cubicBezTo>
                    <a:pt x="16467" y="12370"/>
                    <a:pt x="16435" y="12402"/>
                    <a:pt x="16396" y="12402"/>
                  </a:cubicBezTo>
                  <a:lnTo>
                    <a:pt x="14541" y="12402"/>
                  </a:lnTo>
                  <a:lnTo>
                    <a:pt x="14541" y="11413"/>
                  </a:lnTo>
                  <a:cubicBezTo>
                    <a:pt x="14541" y="10897"/>
                    <a:pt x="14961" y="10477"/>
                    <a:pt x="15477" y="10477"/>
                  </a:cubicBezTo>
                  <a:lnTo>
                    <a:pt x="16467" y="10477"/>
                  </a:lnTo>
                  <a:lnTo>
                    <a:pt x="16467" y="12331"/>
                  </a:lnTo>
                  <a:close/>
                  <a:moveTo>
                    <a:pt x="16467" y="9789"/>
                  </a:moveTo>
                  <a:lnTo>
                    <a:pt x="16467" y="9789"/>
                  </a:lnTo>
                  <a:lnTo>
                    <a:pt x="15477" y="9789"/>
                  </a:lnTo>
                  <a:cubicBezTo>
                    <a:pt x="14582" y="9789"/>
                    <a:pt x="13854" y="10517"/>
                    <a:pt x="13854" y="11413"/>
                  </a:cubicBezTo>
                  <a:lnTo>
                    <a:pt x="13854" y="12402"/>
                  </a:lnTo>
                  <a:lnTo>
                    <a:pt x="3757" y="12402"/>
                  </a:lnTo>
                  <a:lnTo>
                    <a:pt x="3757" y="11413"/>
                  </a:lnTo>
                  <a:cubicBezTo>
                    <a:pt x="3757" y="10517"/>
                    <a:pt x="3029" y="9789"/>
                    <a:pt x="2133" y="9789"/>
                  </a:cubicBezTo>
                  <a:lnTo>
                    <a:pt x="1144" y="9789"/>
                  </a:lnTo>
                  <a:lnTo>
                    <a:pt x="1144" y="5329"/>
                  </a:lnTo>
                  <a:lnTo>
                    <a:pt x="7217" y="7120"/>
                  </a:lnTo>
                  <a:lnTo>
                    <a:pt x="7217" y="8225"/>
                  </a:lnTo>
                  <a:cubicBezTo>
                    <a:pt x="7217" y="8415"/>
                    <a:pt x="7371" y="8569"/>
                    <a:pt x="7561" y="8569"/>
                  </a:cubicBezTo>
                  <a:lnTo>
                    <a:pt x="10050" y="8569"/>
                  </a:lnTo>
                  <a:cubicBezTo>
                    <a:pt x="10240" y="8569"/>
                    <a:pt x="10394" y="8415"/>
                    <a:pt x="10394" y="8225"/>
                  </a:cubicBezTo>
                  <a:lnTo>
                    <a:pt x="10394" y="7129"/>
                  </a:lnTo>
                  <a:lnTo>
                    <a:pt x="16467" y="5375"/>
                  </a:lnTo>
                  <a:lnTo>
                    <a:pt x="16467" y="9789"/>
                  </a:lnTo>
                  <a:close/>
                  <a:moveTo>
                    <a:pt x="7905" y="7881"/>
                  </a:moveTo>
                  <a:lnTo>
                    <a:pt x="7905" y="6859"/>
                  </a:lnTo>
                  <a:cubicBezTo>
                    <a:pt x="7905" y="6858"/>
                    <a:pt x="7905" y="6857"/>
                    <a:pt x="7905" y="6856"/>
                  </a:cubicBezTo>
                  <a:lnTo>
                    <a:pt x="7905" y="6205"/>
                  </a:lnTo>
                  <a:lnTo>
                    <a:pt x="9706" y="6205"/>
                  </a:lnTo>
                  <a:lnTo>
                    <a:pt x="9706" y="7881"/>
                  </a:lnTo>
                  <a:lnTo>
                    <a:pt x="7905" y="7881"/>
                  </a:lnTo>
                  <a:close/>
                  <a:moveTo>
                    <a:pt x="16923" y="4527"/>
                  </a:moveTo>
                  <a:lnTo>
                    <a:pt x="10394" y="6413"/>
                  </a:lnTo>
                  <a:lnTo>
                    <a:pt x="10394" y="5861"/>
                  </a:lnTo>
                  <a:cubicBezTo>
                    <a:pt x="10394" y="5671"/>
                    <a:pt x="10240" y="5517"/>
                    <a:pt x="10050" y="5517"/>
                  </a:cubicBezTo>
                  <a:lnTo>
                    <a:pt x="7561" y="5517"/>
                  </a:lnTo>
                  <a:cubicBezTo>
                    <a:pt x="7371" y="5517"/>
                    <a:pt x="7217" y="5671"/>
                    <a:pt x="7217" y="5861"/>
                  </a:cubicBezTo>
                  <a:lnTo>
                    <a:pt x="7217" y="6402"/>
                  </a:lnTo>
                  <a:lnTo>
                    <a:pt x="688" y="4477"/>
                  </a:lnTo>
                  <a:lnTo>
                    <a:pt x="688" y="1680"/>
                  </a:lnTo>
                  <a:cubicBezTo>
                    <a:pt x="688" y="1133"/>
                    <a:pt x="1133" y="688"/>
                    <a:pt x="1679" y="688"/>
                  </a:cubicBezTo>
                  <a:lnTo>
                    <a:pt x="3069" y="688"/>
                  </a:lnTo>
                  <a:lnTo>
                    <a:pt x="3069" y="1879"/>
                  </a:lnTo>
                  <a:cubicBezTo>
                    <a:pt x="3069" y="2069"/>
                    <a:pt x="3223" y="2223"/>
                    <a:pt x="3413" y="2223"/>
                  </a:cubicBezTo>
                  <a:cubicBezTo>
                    <a:pt x="3603" y="2223"/>
                    <a:pt x="3757" y="2069"/>
                    <a:pt x="3757" y="1879"/>
                  </a:cubicBezTo>
                  <a:lnTo>
                    <a:pt x="3757" y="688"/>
                  </a:lnTo>
                  <a:lnTo>
                    <a:pt x="13729" y="688"/>
                  </a:lnTo>
                  <a:lnTo>
                    <a:pt x="13729" y="1879"/>
                  </a:lnTo>
                  <a:cubicBezTo>
                    <a:pt x="13729" y="2069"/>
                    <a:pt x="13883" y="2223"/>
                    <a:pt x="14073" y="2223"/>
                  </a:cubicBezTo>
                  <a:cubicBezTo>
                    <a:pt x="14263" y="2223"/>
                    <a:pt x="14417" y="2069"/>
                    <a:pt x="14417" y="1879"/>
                  </a:cubicBezTo>
                  <a:lnTo>
                    <a:pt x="14417" y="688"/>
                  </a:lnTo>
                  <a:lnTo>
                    <a:pt x="15931" y="688"/>
                  </a:lnTo>
                  <a:cubicBezTo>
                    <a:pt x="16478" y="688"/>
                    <a:pt x="16923" y="1133"/>
                    <a:pt x="16923" y="1680"/>
                  </a:cubicBezTo>
                  <a:lnTo>
                    <a:pt x="16923" y="45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292">
              <a:extLst>
                <a:ext uri="{FF2B5EF4-FFF2-40B4-BE49-F238E27FC236}">
                  <a16:creationId xmlns:a16="http://schemas.microsoft.com/office/drawing/2014/main" id="{1587A276-490A-463D-9232-41C73A905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2625" y="3260725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293">
              <a:extLst>
                <a:ext uri="{FF2B5EF4-FFF2-40B4-BE49-F238E27FC236}">
                  <a16:creationId xmlns:a16="http://schemas.microsoft.com/office/drawing/2014/main" id="{59D8B77F-504E-4DE3-9AF4-8A6B5CE6E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4488" y="3260725"/>
              <a:ext cx="20638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2" name="Group 361">
            <a:extLst>
              <a:ext uri="{FF2B5EF4-FFF2-40B4-BE49-F238E27FC236}">
                <a16:creationId xmlns:a16="http://schemas.microsoft.com/office/drawing/2014/main" id="{FF1E8D72-D7E9-4B27-A38B-DE2541B929A8}"/>
              </a:ext>
            </a:extLst>
          </p:cNvPr>
          <p:cNvGrpSpPr/>
          <p:nvPr/>
        </p:nvGrpSpPr>
        <p:grpSpPr>
          <a:xfrm>
            <a:off x="6321425" y="3054350"/>
            <a:ext cx="530225" cy="560388"/>
            <a:chOff x="6321425" y="3054350"/>
            <a:chExt cx="530225" cy="560388"/>
          </a:xfrm>
        </p:grpSpPr>
        <p:sp>
          <p:nvSpPr>
            <p:cNvPr id="97" name="Freeform 294">
              <a:extLst>
                <a:ext uri="{FF2B5EF4-FFF2-40B4-BE49-F238E27FC236}">
                  <a16:creationId xmlns:a16="http://schemas.microsoft.com/office/drawing/2014/main" id="{11ED638D-7E1C-46DE-A710-3D986E365C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1425" y="3214688"/>
              <a:ext cx="530225" cy="400050"/>
            </a:xfrm>
            <a:custGeom>
              <a:avLst/>
              <a:gdLst>
                <a:gd name="T0" fmla="*/ 16331 w 16675"/>
                <a:gd name="T1" fmla="*/ 11878 h 12566"/>
                <a:gd name="T2" fmla="*/ 15577 w 16675"/>
                <a:gd name="T3" fmla="*/ 11878 h 12566"/>
                <a:gd name="T4" fmla="*/ 15577 w 16675"/>
                <a:gd name="T5" fmla="*/ 924 h 12566"/>
                <a:gd name="T6" fmla="*/ 14652 w 16675"/>
                <a:gd name="T7" fmla="*/ 0 h 12566"/>
                <a:gd name="T8" fmla="*/ 12966 w 16675"/>
                <a:gd name="T9" fmla="*/ 0 h 12566"/>
                <a:gd name="T10" fmla="*/ 12042 w 16675"/>
                <a:gd name="T11" fmla="*/ 924 h 12566"/>
                <a:gd name="T12" fmla="*/ 12042 w 16675"/>
                <a:gd name="T13" fmla="*/ 11878 h 12566"/>
                <a:gd name="T14" fmla="*/ 10126 w 16675"/>
                <a:gd name="T15" fmla="*/ 11878 h 12566"/>
                <a:gd name="T16" fmla="*/ 10126 w 16675"/>
                <a:gd name="T17" fmla="*/ 5887 h 12566"/>
                <a:gd name="T18" fmla="*/ 9201 w 16675"/>
                <a:gd name="T19" fmla="*/ 4963 h 12566"/>
                <a:gd name="T20" fmla="*/ 7515 w 16675"/>
                <a:gd name="T21" fmla="*/ 4963 h 12566"/>
                <a:gd name="T22" fmla="*/ 6590 w 16675"/>
                <a:gd name="T23" fmla="*/ 5887 h 12566"/>
                <a:gd name="T24" fmla="*/ 6590 w 16675"/>
                <a:gd name="T25" fmla="*/ 11878 h 12566"/>
                <a:gd name="T26" fmla="*/ 4675 w 16675"/>
                <a:gd name="T27" fmla="*/ 11878 h 12566"/>
                <a:gd name="T28" fmla="*/ 4675 w 16675"/>
                <a:gd name="T29" fmla="*/ 8775 h 12566"/>
                <a:gd name="T30" fmla="*/ 3750 w 16675"/>
                <a:gd name="T31" fmla="*/ 7851 h 12566"/>
                <a:gd name="T32" fmla="*/ 2064 w 16675"/>
                <a:gd name="T33" fmla="*/ 7851 h 12566"/>
                <a:gd name="T34" fmla="*/ 1139 w 16675"/>
                <a:gd name="T35" fmla="*/ 8775 h 12566"/>
                <a:gd name="T36" fmla="*/ 1139 w 16675"/>
                <a:gd name="T37" fmla="*/ 11878 h 12566"/>
                <a:gd name="T38" fmla="*/ 344 w 16675"/>
                <a:gd name="T39" fmla="*/ 11878 h 12566"/>
                <a:gd name="T40" fmla="*/ 0 w 16675"/>
                <a:gd name="T41" fmla="*/ 12222 h 12566"/>
                <a:gd name="T42" fmla="*/ 344 w 16675"/>
                <a:gd name="T43" fmla="*/ 12566 h 12566"/>
                <a:gd name="T44" fmla="*/ 16331 w 16675"/>
                <a:gd name="T45" fmla="*/ 12566 h 12566"/>
                <a:gd name="T46" fmla="*/ 16675 w 16675"/>
                <a:gd name="T47" fmla="*/ 12222 h 12566"/>
                <a:gd name="T48" fmla="*/ 16331 w 16675"/>
                <a:gd name="T49" fmla="*/ 11878 h 12566"/>
                <a:gd name="T50" fmla="*/ 3987 w 16675"/>
                <a:gd name="T51" fmla="*/ 11878 h 12566"/>
                <a:gd name="T52" fmla="*/ 1827 w 16675"/>
                <a:gd name="T53" fmla="*/ 11878 h 12566"/>
                <a:gd name="T54" fmla="*/ 1827 w 16675"/>
                <a:gd name="T55" fmla="*/ 8775 h 12566"/>
                <a:gd name="T56" fmla="*/ 2064 w 16675"/>
                <a:gd name="T57" fmla="*/ 8539 h 12566"/>
                <a:gd name="T58" fmla="*/ 3750 w 16675"/>
                <a:gd name="T59" fmla="*/ 8539 h 12566"/>
                <a:gd name="T60" fmla="*/ 3987 w 16675"/>
                <a:gd name="T61" fmla="*/ 8775 h 12566"/>
                <a:gd name="T62" fmla="*/ 3987 w 16675"/>
                <a:gd name="T63" fmla="*/ 11878 h 12566"/>
                <a:gd name="T64" fmla="*/ 9438 w 16675"/>
                <a:gd name="T65" fmla="*/ 11878 h 12566"/>
                <a:gd name="T66" fmla="*/ 7278 w 16675"/>
                <a:gd name="T67" fmla="*/ 11878 h 12566"/>
                <a:gd name="T68" fmla="*/ 7278 w 16675"/>
                <a:gd name="T69" fmla="*/ 5887 h 12566"/>
                <a:gd name="T70" fmla="*/ 7515 w 16675"/>
                <a:gd name="T71" fmla="*/ 5650 h 12566"/>
                <a:gd name="T72" fmla="*/ 9201 w 16675"/>
                <a:gd name="T73" fmla="*/ 5650 h 12566"/>
                <a:gd name="T74" fmla="*/ 9438 w 16675"/>
                <a:gd name="T75" fmla="*/ 5887 h 12566"/>
                <a:gd name="T76" fmla="*/ 9438 w 16675"/>
                <a:gd name="T77" fmla="*/ 11878 h 12566"/>
                <a:gd name="T78" fmla="*/ 14889 w 16675"/>
                <a:gd name="T79" fmla="*/ 11878 h 12566"/>
                <a:gd name="T80" fmla="*/ 12729 w 16675"/>
                <a:gd name="T81" fmla="*/ 11878 h 12566"/>
                <a:gd name="T82" fmla="*/ 12729 w 16675"/>
                <a:gd name="T83" fmla="*/ 924 h 12566"/>
                <a:gd name="T84" fmla="*/ 12966 w 16675"/>
                <a:gd name="T85" fmla="*/ 688 h 12566"/>
                <a:gd name="T86" fmla="*/ 14652 w 16675"/>
                <a:gd name="T87" fmla="*/ 688 h 12566"/>
                <a:gd name="T88" fmla="*/ 14889 w 16675"/>
                <a:gd name="T89" fmla="*/ 924 h 12566"/>
                <a:gd name="T90" fmla="*/ 14889 w 16675"/>
                <a:gd name="T91" fmla="*/ 11878 h 1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675" h="12566">
                  <a:moveTo>
                    <a:pt x="16331" y="11878"/>
                  </a:moveTo>
                  <a:lnTo>
                    <a:pt x="15577" y="11878"/>
                  </a:lnTo>
                  <a:lnTo>
                    <a:pt x="15577" y="924"/>
                  </a:lnTo>
                  <a:cubicBezTo>
                    <a:pt x="15577" y="414"/>
                    <a:pt x="15162" y="0"/>
                    <a:pt x="14652" y="0"/>
                  </a:cubicBezTo>
                  <a:lnTo>
                    <a:pt x="12966" y="0"/>
                  </a:lnTo>
                  <a:cubicBezTo>
                    <a:pt x="12456" y="0"/>
                    <a:pt x="12042" y="414"/>
                    <a:pt x="12042" y="924"/>
                  </a:cubicBezTo>
                  <a:lnTo>
                    <a:pt x="12042" y="11878"/>
                  </a:lnTo>
                  <a:lnTo>
                    <a:pt x="10126" y="11878"/>
                  </a:lnTo>
                  <a:lnTo>
                    <a:pt x="10126" y="5887"/>
                  </a:lnTo>
                  <a:cubicBezTo>
                    <a:pt x="10126" y="5377"/>
                    <a:pt x="9711" y="4963"/>
                    <a:pt x="9201" y="4963"/>
                  </a:cubicBezTo>
                  <a:lnTo>
                    <a:pt x="7515" y="4963"/>
                  </a:lnTo>
                  <a:cubicBezTo>
                    <a:pt x="7005" y="4963"/>
                    <a:pt x="6590" y="5377"/>
                    <a:pt x="6590" y="5887"/>
                  </a:cubicBezTo>
                  <a:lnTo>
                    <a:pt x="6590" y="11878"/>
                  </a:lnTo>
                  <a:lnTo>
                    <a:pt x="4675" y="11878"/>
                  </a:lnTo>
                  <a:lnTo>
                    <a:pt x="4675" y="8775"/>
                  </a:lnTo>
                  <a:cubicBezTo>
                    <a:pt x="4675" y="8266"/>
                    <a:pt x="4260" y="7851"/>
                    <a:pt x="3750" y="7851"/>
                  </a:cubicBezTo>
                  <a:lnTo>
                    <a:pt x="2064" y="7851"/>
                  </a:lnTo>
                  <a:cubicBezTo>
                    <a:pt x="1554" y="7851"/>
                    <a:pt x="1139" y="8266"/>
                    <a:pt x="1139" y="8775"/>
                  </a:cubicBezTo>
                  <a:lnTo>
                    <a:pt x="1139" y="11878"/>
                  </a:lnTo>
                  <a:lnTo>
                    <a:pt x="344" y="11878"/>
                  </a:lnTo>
                  <a:cubicBezTo>
                    <a:pt x="154" y="11878"/>
                    <a:pt x="0" y="12032"/>
                    <a:pt x="0" y="12222"/>
                  </a:cubicBezTo>
                  <a:cubicBezTo>
                    <a:pt x="0" y="12412"/>
                    <a:pt x="154" y="12566"/>
                    <a:pt x="344" y="12566"/>
                  </a:cubicBezTo>
                  <a:lnTo>
                    <a:pt x="16331" y="12566"/>
                  </a:lnTo>
                  <a:cubicBezTo>
                    <a:pt x="16521" y="12566"/>
                    <a:pt x="16675" y="12412"/>
                    <a:pt x="16675" y="12222"/>
                  </a:cubicBezTo>
                  <a:cubicBezTo>
                    <a:pt x="16675" y="12032"/>
                    <a:pt x="16521" y="11878"/>
                    <a:pt x="16331" y="11878"/>
                  </a:cubicBezTo>
                  <a:close/>
                  <a:moveTo>
                    <a:pt x="3987" y="11878"/>
                  </a:moveTo>
                  <a:lnTo>
                    <a:pt x="1827" y="11878"/>
                  </a:lnTo>
                  <a:lnTo>
                    <a:pt x="1827" y="8775"/>
                  </a:lnTo>
                  <a:cubicBezTo>
                    <a:pt x="1827" y="8645"/>
                    <a:pt x="1933" y="8539"/>
                    <a:pt x="2064" y="8539"/>
                  </a:cubicBezTo>
                  <a:lnTo>
                    <a:pt x="3750" y="8539"/>
                  </a:lnTo>
                  <a:cubicBezTo>
                    <a:pt x="3881" y="8539"/>
                    <a:pt x="3987" y="8645"/>
                    <a:pt x="3987" y="8775"/>
                  </a:cubicBezTo>
                  <a:lnTo>
                    <a:pt x="3987" y="11878"/>
                  </a:lnTo>
                  <a:close/>
                  <a:moveTo>
                    <a:pt x="9438" y="11878"/>
                  </a:moveTo>
                  <a:lnTo>
                    <a:pt x="7278" y="11878"/>
                  </a:lnTo>
                  <a:lnTo>
                    <a:pt x="7278" y="5887"/>
                  </a:lnTo>
                  <a:cubicBezTo>
                    <a:pt x="7278" y="5757"/>
                    <a:pt x="7385" y="5650"/>
                    <a:pt x="7515" y="5650"/>
                  </a:cubicBezTo>
                  <a:lnTo>
                    <a:pt x="9201" y="5650"/>
                  </a:lnTo>
                  <a:cubicBezTo>
                    <a:pt x="9332" y="5650"/>
                    <a:pt x="9438" y="5757"/>
                    <a:pt x="9438" y="5887"/>
                  </a:cubicBezTo>
                  <a:lnTo>
                    <a:pt x="9438" y="11878"/>
                  </a:lnTo>
                  <a:close/>
                  <a:moveTo>
                    <a:pt x="14889" y="11878"/>
                  </a:moveTo>
                  <a:lnTo>
                    <a:pt x="12729" y="11878"/>
                  </a:lnTo>
                  <a:lnTo>
                    <a:pt x="12729" y="924"/>
                  </a:lnTo>
                  <a:cubicBezTo>
                    <a:pt x="12729" y="794"/>
                    <a:pt x="12836" y="688"/>
                    <a:pt x="12966" y="688"/>
                  </a:cubicBezTo>
                  <a:lnTo>
                    <a:pt x="14652" y="688"/>
                  </a:lnTo>
                  <a:cubicBezTo>
                    <a:pt x="14783" y="688"/>
                    <a:pt x="14889" y="794"/>
                    <a:pt x="14889" y="924"/>
                  </a:cubicBezTo>
                  <a:lnTo>
                    <a:pt x="14889" y="118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95">
              <a:extLst>
                <a:ext uri="{FF2B5EF4-FFF2-40B4-BE49-F238E27FC236}">
                  <a16:creationId xmlns:a16="http://schemas.microsoft.com/office/drawing/2014/main" id="{E3B69D13-AA37-4501-A9E5-90949EE24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0" y="3054350"/>
              <a:ext cx="403225" cy="304800"/>
            </a:xfrm>
            <a:custGeom>
              <a:avLst/>
              <a:gdLst>
                <a:gd name="T0" fmla="*/ 12660 w 12665"/>
                <a:gd name="T1" fmla="*/ 366 h 9581"/>
                <a:gd name="T2" fmla="*/ 12560 w 12665"/>
                <a:gd name="T3" fmla="*/ 105 h 9581"/>
                <a:gd name="T4" fmla="*/ 12299 w 12665"/>
                <a:gd name="T5" fmla="*/ 5 h 9581"/>
                <a:gd name="T6" fmla="*/ 12283 w 12665"/>
                <a:gd name="T7" fmla="*/ 4 h 9581"/>
                <a:gd name="T8" fmla="*/ 10202 w 12665"/>
                <a:gd name="T9" fmla="*/ 4 h 9581"/>
                <a:gd name="T10" fmla="*/ 9858 w 12665"/>
                <a:gd name="T11" fmla="*/ 348 h 9581"/>
                <a:gd name="T12" fmla="*/ 10202 w 12665"/>
                <a:gd name="T13" fmla="*/ 692 h 9581"/>
                <a:gd name="T14" fmla="*/ 11487 w 12665"/>
                <a:gd name="T15" fmla="*/ 692 h 9581"/>
                <a:gd name="T16" fmla="*/ 8086 w 12665"/>
                <a:gd name="T17" fmla="*/ 4093 h 9581"/>
                <a:gd name="T18" fmla="*/ 6804 w 12665"/>
                <a:gd name="T19" fmla="*/ 2810 h 9581"/>
                <a:gd name="T20" fmla="*/ 6561 w 12665"/>
                <a:gd name="T21" fmla="*/ 2710 h 9581"/>
                <a:gd name="T22" fmla="*/ 6318 w 12665"/>
                <a:gd name="T23" fmla="*/ 2810 h 9581"/>
                <a:gd name="T24" fmla="*/ 134 w 12665"/>
                <a:gd name="T25" fmla="*/ 8994 h 9581"/>
                <a:gd name="T26" fmla="*/ 134 w 12665"/>
                <a:gd name="T27" fmla="*/ 9480 h 9581"/>
                <a:gd name="T28" fmla="*/ 378 w 12665"/>
                <a:gd name="T29" fmla="*/ 9581 h 9581"/>
                <a:gd name="T30" fmla="*/ 621 w 12665"/>
                <a:gd name="T31" fmla="*/ 9480 h 9581"/>
                <a:gd name="T32" fmla="*/ 6561 w 12665"/>
                <a:gd name="T33" fmla="*/ 3540 h 9581"/>
                <a:gd name="T34" fmla="*/ 7843 w 12665"/>
                <a:gd name="T35" fmla="*/ 4822 h 9581"/>
                <a:gd name="T36" fmla="*/ 8330 w 12665"/>
                <a:gd name="T37" fmla="*/ 4822 h 9581"/>
                <a:gd name="T38" fmla="*/ 11973 w 12665"/>
                <a:gd name="T39" fmla="*/ 1179 h 9581"/>
                <a:gd name="T40" fmla="*/ 11973 w 12665"/>
                <a:gd name="T41" fmla="*/ 2342 h 9581"/>
                <a:gd name="T42" fmla="*/ 12317 w 12665"/>
                <a:gd name="T43" fmla="*/ 2686 h 9581"/>
                <a:gd name="T44" fmla="*/ 12661 w 12665"/>
                <a:gd name="T45" fmla="*/ 2342 h 9581"/>
                <a:gd name="T46" fmla="*/ 12661 w 12665"/>
                <a:gd name="T47" fmla="*/ 383 h 9581"/>
                <a:gd name="T48" fmla="*/ 12660 w 12665"/>
                <a:gd name="T49" fmla="*/ 366 h 9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65" h="9581">
                  <a:moveTo>
                    <a:pt x="12660" y="366"/>
                  </a:moveTo>
                  <a:cubicBezTo>
                    <a:pt x="12665" y="272"/>
                    <a:pt x="12632" y="177"/>
                    <a:pt x="12560" y="105"/>
                  </a:cubicBezTo>
                  <a:cubicBezTo>
                    <a:pt x="12489" y="33"/>
                    <a:pt x="12393" y="0"/>
                    <a:pt x="12299" y="5"/>
                  </a:cubicBezTo>
                  <a:cubicBezTo>
                    <a:pt x="12294" y="5"/>
                    <a:pt x="12288" y="4"/>
                    <a:pt x="12283" y="4"/>
                  </a:cubicBezTo>
                  <a:lnTo>
                    <a:pt x="10202" y="4"/>
                  </a:lnTo>
                  <a:cubicBezTo>
                    <a:pt x="10012" y="4"/>
                    <a:pt x="9858" y="158"/>
                    <a:pt x="9858" y="348"/>
                  </a:cubicBezTo>
                  <a:cubicBezTo>
                    <a:pt x="9858" y="538"/>
                    <a:pt x="10012" y="692"/>
                    <a:pt x="10202" y="692"/>
                  </a:cubicBezTo>
                  <a:lnTo>
                    <a:pt x="11487" y="692"/>
                  </a:lnTo>
                  <a:lnTo>
                    <a:pt x="8086" y="4093"/>
                  </a:lnTo>
                  <a:lnTo>
                    <a:pt x="6804" y="2810"/>
                  </a:lnTo>
                  <a:cubicBezTo>
                    <a:pt x="6740" y="2746"/>
                    <a:pt x="6652" y="2710"/>
                    <a:pt x="6561" y="2710"/>
                  </a:cubicBezTo>
                  <a:cubicBezTo>
                    <a:pt x="6470" y="2710"/>
                    <a:pt x="6382" y="2746"/>
                    <a:pt x="6318" y="2810"/>
                  </a:cubicBezTo>
                  <a:lnTo>
                    <a:pt x="134" y="8994"/>
                  </a:lnTo>
                  <a:cubicBezTo>
                    <a:pt x="0" y="9128"/>
                    <a:pt x="0" y="9346"/>
                    <a:pt x="134" y="9480"/>
                  </a:cubicBezTo>
                  <a:cubicBezTo>
                    <a:pt x="202" y="9547"/>
                    <a:pt x="290" y="9581"/>
                    <a:pt x="378" y="9581"/>
                  </a:cubicBezTo>
                  <a:cubicBezTo>
                    <a:pt x="466" y="9581"/>
                    <a:pt x="554" y="9547"/>
                    <a:pt x="621" y="9480"/>
                  </a:cubicBezTo>
                  <a:lnTo>
                    <a:pt x="6561" y="3540"/>
                  </a:lnTo>
                  <a:lnTo>
                    <a:pt x="7843" y="4822"/>
                  </a:lnTo>
                  <a:cubicBezTo>
                    <a:pt x="7977" y="4956"/>
                    <a:pt x="8195" y="4956"/>
                    <a:pt x="8330" y="4822"/>
                  </a:cubicBezTo>
                  <a:lnTo>
                    <a:pt x="11973" y="1179"/>
                  </a:lnTo>
                  <a:lnTo>
                    <a:pt x="11973" y="2342"/>
                  </a:lnTo>
                  <a:cubicBezTo>
                    <a:pt x="11973" y="2532"/>
                    <a:pt x="12127" y="2686"/>
                    <a:pt x="12317" y="2686"/>
                  </a:cubicBezTo>
                  <a:cubicBezTo>
                    <a:pt x="12507" y="2686"/>
                    <a:pt x="12661" y="2532"/>
                    <a:pt x="12661" y="2342"/>
                  </a:cubicBezTo>
                  <a:lnTo>
                    <a:pt x="12661" y="383"/>
                  </a:lnTo>
                  <a:cubicBezTo>
                    <a:pt x="12661" y="377"/>
                    <a:pt x="12660" y="372"/>
                    <a:pt x="12660" y="3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296">
              <a:extLst>
                <a:ext uri="{FF2B5EF4-FFF2-40B4-BE49-F238E27FC236}">
                  <a16:creationId xmlns:a16="http://schemas.microsoft.com/office/drawing/2014/main" id="{E0BF6E1E-E9BC-42B1-B99E-9E52F744A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6988" y="3375025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27F0BD5F-B1BA-4774-93F9-E6308A7B26A8}"/>
              </a:ext>
            </a:extLst>
          </p:cNvPr>
          <p:cNvGrpSpPr/>
          <p:nvPr/>
        </p:nvGrpSpPr>
        <p:grpSpPr>
          <a:xfrm>
            <a:off x="7285038" y="3055938"/>
            <a:ext cx="560388" cy="555625"/>
            <a:chOff x="7285038" y="3055938"/>
            <a:chExt cx="560388" cy="555625"/>
          </a:xfrm>
        </p:grpSpPr>
        <p:sp>
          <p:nvSpPr>
            <p:cNvPr id="100" name="Oval 297">
              <a:extLst>
                <a:ext uri="{FF2B5EF4-FFF2-40B4-BE49-F238E27FC236}">
                  <a16:creationId xmlns:a16="http://schemas.microsoft.com/office/drawing/2014/main" id="{926FACDC-E607-4505-A767-DD0B6EBD9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5038" y="3590925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298">
              <a:extLst>
                <a:ext uri="{FF2B5EF4-FFF2-40B4-BE49-F238E27FC236}">
                  <a16:creationId xmlns:a16="http://schemas.microsoft.com/office/drawing/2014/main" id="{C7344A6F-1A9C-439B-8A07-D8A8CC17B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6025" y="3311525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99">
              <a:extLst>
                <a:ext uri="{FF2B5EF4-FFF2-40B4-BE49-F238E27FC236}">
                  <a16:creationId xmlns:a16="http://schemas.microsoft.com/office/drawing/2014/main" id="{45781FA8-D6DD-451D-98ED-B7E768686B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7463" y="3168650"/>
              <a:ext cx="101600" cy="93663"/>
            </a:xfrm>
            <a:custGeom>
              <a:avLst/>
              <a:gdLst>
                <a:gd name="T0" fmla="*/ 2652 w 3225"/>
                <a:gd name="T1" fmla="*/ 430 h 2939"/>
                <a:gd name="T2" fmla="*/ 1613 w 3225"/>
                <a:gd name="T3" fmla="*/ 0 h 2939"/>
                <a:gd name="T4" fmla="*/ 573 w 3225"/>
                <a:gd name="T5" fmla="*/ 430 h 2939"/>
                <a:gd name="T6" fmla="*/ 573 w 3225"/>
                <a:gd name="T7" fmla="*/ 2509 h 2939"/>
                <a:gd name="T8" fmla="*/ 1613 w 3225"/>
                <a:gd name="T9" fmla="*/ 2939 h 2939"/>
                <a:gd name="T10" fmla="*/ 2652 w 3225"/>
                <a:gd name="T11" fmla="*/ 2509 h 2939"/>
                <a:gd name="T12" fmla="*/ 2652 w 3225"/>
                <a:gd name="T13" fmla="*/ 430 h 2939"/>
                <a:gd name="T14" fmla="*/ 2164 w 3225"/>
                <a:gd name="T15" fmla="*/ 2020 h 2939"/>
                <a:gd name="T16" fmla="*/ 1062 w 3225"/>
                <a:gd name="T17" fmla="*/ 2020 h 2939"/>
                <a:gd name="T18" fmla="*/ 1062 w 3225"/>
                <a:gd name="T19" fmla="*/ 918 h 2939"/>
                <a:gd name="T20" fmla="*/ 1613 w 3225"/>
                <a:gd name="T21" fmla="*/ 690 h 2939"/>
                <a:gd name="T22" fmla="*/ 2164 w 3225"/>
                <a:gd name="T23" fmla="*/ 918 h 2939"/>
                <a:gd name="T24" fmla="*/ 2164 w 3225"/>
                <a:gd name="T25" fmla="*/ 2020 h 2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25" h="2939">
                  <a:moveTo>
                    <a:pt x="2652" y="430"/>
                  </a:moveTo>
                  <a:cubicBezTo>
                    <a:pt x="2374" y="152"/>
                    <a:pt x="2005" y="0"/>
                    <a:pt x="1613" y="0"/>
                  </a:cubicBezTo>
                  <a:cubicBezTo>
                    <a:pt x="1220" y="0"/>
                    <a:pt x="851" y="153"/>
                    <a:pt x="573" y="430"/>
                  </a:cubicBezTo>
                  <a:cubicBezTo>
                    <a:pt x="0" y="1003"/>
                    <a:pt x="0" y="1936"/>
                    <a:pt x="573" y="2509"/>
                  </a:cubicBezTo>
                  <a:cubicBezTo>
                    <a:pt x="860" y="2795"/>
                    <a:pt x="1236" y="2939"/>
                    <a:pt x="1613" y="2939"/>
                  </a:cubicBezTo>
                  <a:cubicBezTo>
                    <a:pt x="1989" y="2939"/>
                    <a:pt x="2366" y="2795"/>
                    <a:pt x="2652" y="2509"/>
                  </a:cubicBezTo>
                  <a:cubicBezTo>
                    <a:pt x="3225" y="1936"/>
                    <a:pt x="3225" y="1003"/>
                    <a:pt x="2652" y="430"/>
                  </a:cubicBezTo>
                  <a:close/>
                  <a:moveTo>
                    <a:pt x="2164" y="2020"/>
                  </a:moveTo>
                  <a:cubicBezTo>
                    <a:pt x="1860" y="2324"/>
                    <a:pt x="1366" y="2324"/>
                    <a:pt x="1062" y="2020"/>
                  </a:cubicBezTo>
                  <a:cubicBezTo>
                    <a:pt x="758" y="1717"/>
                    <a:pt x="758" y="1222"/>
                    <a:pt x="1062" y="918"/>
                  </a:cubicBezTo>
                  <a:cubicBezTo>
                    <a:pt x="1209" y="771"/>
                    <a:pt x="1405" y="690"/>
                    <a:pt x="1613" y="690"/>
                  </a:cubicBezTo>
                  <a:cubicBezTo>
                    <a:pt x="1821" y="690"/>
                    <a:pt x="2017" y="771"/>
                    <a:pt x="2164" y="918"/>
                  </a:cubicBezTo>
                  <a:cubicBezTo>
                    <a:pt x="2468" y="1222"/>
                    <a:pt x="2468" y="1717"/>
                    <a:pt x="2164" y="20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00">
              <a:extLst>
                <a:ext uri="{FF2B5EF4-FFF2-40B4-BE49-F238E27FC236}">
                  <a16:creationId xmlns:a16="http://schemas.microsoft.com/office/drawing/2014/main" id="{E9A3921C-4423-4640-A1B6-7ACE3F495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9963" y="3468688"/>
              <a:ext cx="111125" cy="109538"/>
            </a:xfrm>
            <a:custGeom>
              <a:avLst/>
              <a:gdLst>
                <a:gd name="T0" fmla="*/ 3217 w 3457"/>
                <a:gd name="T1" fmla="*/ 1110 h 3441"/>
                <a:gd name="T2" fmla="*/ 2754 w 3457"/>
                <a:gd name="T3" fmla="*/ 1265 h 3441"/>
                <a:gd name="T4" fmla="*/ 2342 w 3457"/>
                <a:gd name="T5" fmla="*/ 2091 h 3441"/>
                <a:gd name="T6" fmla="*/ 1403 w 3457"/>
                <a:gd name="T7" fmla="*/ 2717 h 3441"/>
                <a:gd name="T8" fmla="*/ 925 w 3457"/>
                <a:gd name="T9" fmla="*/ 2750 h 3441"/>
                <a:gd name="T10" fmla="*/ 766 w 3457"/>
                <a:gd name="T11" fmla="*/ 2691 h 3441"/>
                <a:gd name="T12" fmla="*/ 707 w 3457"/>
                <a:gd name="T13" fmla="*/ 2532 h 3441"/>
                <a:gd name="T14" fmla="*/ 740 w 3457"/>
                <a:gd name="T15" fmla="*/ 2054 h 3441"/>
                <a:gd name="T16" fmla="*/ 1366 w 3457"/>
                <a:gd name="T17" fmla="*/ 1115 h 3441"/>
                <a:gd name="T18" fmla="*/ 2192 w 3457"/>
                <a:gd name="T19" fmla="*/ 703 h 3441"/>
                <a:gd name="T20" fmla="*/ 2347 w 3457"/>
                <a:gd name="T21" fmla="*/ 240 h 3441"/>
                <a:gd name="T22" fmla="*/ 1884 w 3457"/>
                <a:gd name="T23" fmla="*/ 85 h 3441"/>
                <a:gd name="T24" fmla="*/ 1058 w 3457"/>
                <a:gd name="T25" fmla="*/ 497 h 3441"/>
                <a:gd name="T26" fmla="*/ 51 w 3457"/>
                <a:gd name="T27" fmla="*/ 2006 h 3441"/>
                <a:gd name="T28" fmla="*/ 18 w 3457"/>
                <a:gd name="T29" fmla="*/ 2485 h 3441"/>
                <a:gd name="T30" fmla="*/ 278 w 3457"/>
                <a:gd name="T31" fmla="*/ 3179 h 3441"/>
                <a:gd name="T32" fmla="*/ 911 w 3457"/>
                <a:gd name="T33" fmla="*/ 3441 h 3441"/>
                <a:gd name="T34" fmla="*/ 972 w 3457"/>
                <a:gd name="T35" fmla="*/ 3439 h 3441"/>
                <a:gd name="T36" fmla="*/ 1451 w 3457"/>
                <a:gd name="T37" fmla="*/ 3406 h 3441"/>
                <a:gd name="T38" fmla="*/ 2960 w 3457"/>
                <a:gd name="T39" fmla="*/ 2399 h 3441"/>
                <a:gd name="T40" fmla="*/ 3372 w 3457"/>
                <a:gd name="T41" fmla="*/ 1573 h 3441"/>
                <a:gd name="T42" fmla="*/ 3217 w 3457"/>
                <a:gd name="T43" fmla="*/ 1110 h 3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57" h="3441">
                  <a:moveTo>
                    <a:pt x="3217" y="1110"/>
                  </a:moveTo>
                  <a:cubicBezTo>
                    <a:pt x="3046" y="1025"/>
                    <a:pt x="2839" y="1094"/>
                    <a:pt x="2754" y="1265"/>
                  </a:cubicBezTo>
                  <a:lnTo>
                    <a:pt x="2342" y="2091"/>
                  </a:lnTo>
                  <a:cubicBezTo>
                    <a:pt x="2163" y="2450"/>
                    <a:pt x="1804" y="2690"/>
                    <a:pt x="1403" y="2717"/>
                  </a:cubicBezTo>
                  <a:lnTo>
                    <a:pt x="925" y="2750"/>
                  </a:lnTo>
                  <a:cubicBezTo>
                    <a:pt x="844" y="2756"/>
                    <a:pt x="791" y="2715"/>
                    <a:pt x="766" y="2691"/>
                  </a:cubicBezTo>
                  <a:cubicBezTo>
                    <a:pt x="742" y="2666"/>
                    <a:pt x="701" y="2613"/>
                    <a:pt x="707" y="2532"/>
                  </a:cubicBezTo>
                  <a:lnTo>
                    <a:pt x="740" y="2054"/>
                  </a:lnTo>
                  <a:cubicBezTo>
                    <a:pt x="767" y="1653"/>
                    <a:pt x="1007" y="1294"/>
                    <a:pt x="1366" y="1115"/>
                  </a:cubicBezTo>
                  <a:lnTo>
                    <a:pt x="2192" y="703"/>
                  </a:lnTo>
                  <a:cubicBezTo>
                    <a:pt x="2363" y="618"/>
                    <a:pt x="2433" y="411"/>
                    <a:pt x="2347" y="240"/>
                  </a:cubicBezTo>
                  <a:cubicBezTo>
                    <a:pt x="2262" y="70"/>
                    <a:pt x="2055" y="0"/>
                    <a:pt x="1884" y="85"/>
                  </a:cubicBezTo>
                  <a:lnTo>
                    <a:pt x="1058" y="497"/>
                  </a:lnTo>
                  <a:cubicBezTo>
                    <a:pt x="481" y="784"/>
                    <a:pt x="95" y="1363"/>
                    <a:pt x="51" y="2006"/>
                  </a:cubicBezTo>
                  <a:lnTo>
                    <a:pt x="18" y="2485"/>
                  </a:lnTo>
                  <a:cubicBezTo>
                    <a:pt x="0" y="2743"/>
                    <a:pt x="95" y="2996"/>
                    <a:pt x="278" y="3179"/>
                  </a:cubicBezTo>
                  <a:cubicBezTo>
                    <a:pt x="446" y="3348"/>
                    <a:pt x="674" y="3441"/>
                    <a:pt x="911" y="3441"/>
                  </a:cubicBezTo>
                  <a:cubicBezTo>
                    <a:pt x="931" y="3441"/>
                    <a:pt x="952" y="3441"/>
                    <a:pt x="972" y="3439"/>
                  </a:cubicBezTo>
                  <a:lnTo>
                    <a:pt x="1451" y="3406"/>
                  </a:lnTo>
                  <a:cubicBezTo>
                    <a:pt x="2094" y="3362"/>
                    <a:pt x="2673" y="2976"/>
                    <a:pt x="2960" y="2399"/>
                  </a:cubicBezTo>
                  <a:lnTo>
                    <a:pt x="3372" y="1573"/>
                  </a:lnTo>
                  <a:cubicBezTo>
                    <a:pt x="3457" y="1402"/>
                    <a:pt x="3387" y="1195"/>
                    <a:pt x="3217" y="11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01">
              <a:extLst>
                <a:ext uri="{FF2B5EF4-FFF2-40B4-BE49-F238E27FC236}">
                  <a16:creationId xmlns:a16="http://schemas.microsoft.com/office/drawing/2014/main" id="{C43782A5-2F5A-4EB0-8585-80D38E515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5038" y="3055938"/>
              <a:ext cx="560388" cy="555625"/>
            </a:xfrm>
            <a:custGeom>
              <a:avLst/>
              <a:gdLst>
                <a:gd name="T0" fmla="*/ 16785 w 17646"/>
                <a:gd name="T1" fmla="*/ 14 h 17520"/>
                <a:gd name="T2" fmla="*/ 9061 w 17646"/>
                <a:gd name="T3" fmla="*/ 3853 h 17520"/>
                <a:gd name="T4" fmla="*/ 6324 w 17646"/>
                <a:gd name="T5" fmla="*/ 4726 h 17520"/>
                <a:gd name="T6" fmla="*/ 2155 w 17646"/>
                <a:gd name="T7" fmla="*/ 6449 h 17520"/>
                <a:gd name="T8" fmla="*/ 49 w 17646"/>
                <a:gd name="T9" fmla="*/ 8846 h 17520"/>
                <a:gd name="T10" fmla="*/ 4647 w 17646"/>
                <a:gd name="T11" fmla="*/ 9287 h 17520"/>
                <a:gd name="T12" fmla="*/ 4437 w 17646"/>
                <a:gd name="T13" fmla="*/ 9885 h 17520"/>
                <a:gd name="T14" fmla="*/ 3630 w 17646"/>
                <a:gd name="T15" fmla="*/ 11459 h 17520"/>
                <a:gd name="T16" fmla="*/ 4460 w 17646"/>
                <a:gd name="T17" fmla="*/ 13085 h 17520"/>
                <a:gd name="T18" fmla="*/ 5888 w 17646"/>
                <a:gd name="T19" fmla="*/ 14022 h 17520"/>
                <a:gd name="T20" fmla="*/ 6823 w 17646"/>
                <a:gd name="T21" fmla="*/ 13351 h 17520"/>
                <a:gd name="T22" fmla="*/ 7645 w 17646"/>
                <a:gd name="T23" fmla="*/ 13093 h 17520"/>
                <a:gd name="T24" fmla="*/ 8022 w 17646"/>
                <a:gd name="T25" fmla="*/ 13063 h 17520"/>
                <a:gd name="T26" fmla="*/ 8479 w 17646"/>
                <a:gd name="T27" fmla="*/ 17192 h 17520"/>
                <a:gd name="T28" fmla="*/ 8823 w 17646"/>
                <a:gd name="T29" fmla="*/ 17520 h 17520"/>
                <a:gd name="T30" fmla="*/ 11096 w 17646"/>
                <a:gd name="T31" fmla="*/ 15390 h 17520"/>
                <a:gd name="T32" fmla="*/ 12819 w 17646"/>
                <a:gd name="T33" fmla="*/ 9340 h 17520"/>
                <a:gd name="T34" fmla="*/ 17626 w 17646"/>
                <a:gd name="T35" fmla="*/ 1019 h 17520"/>
                <a:gd name="T36" fmla="*/ 17397 w 17646"/>
                <a:gd name="T37" fmla="*/ 243 h 17520"/>
                <a:gd name="T38" fmla="*/ 2644 w 17646"/>
                <a:gd name="T39" fmla="*/ 6937 h 17520"/>
                <a:gd name="T40" fmla="*/ 7756 w 17646"/>
                <a:gd name="T41" fmla="*/ 5460 h 17520"/>
                <a:gd name="T42" fmla="*/ 1164 w 17646"/>
                <a:gd name="T43" fmla="*/ 8417 h 17520"/>
                <a:gd name="T44" fmla="*/ 5844 w 17646"/>
                <a:gd name="T45" fmla="*/ 13267 h 17520"/>
                <a:gd name="T46" fmla="*/ 4305 w 17646"/>
                <a:gd name="T47" fmla="*/ 11730 h 17520"/>
                <a:gd name="T48" fmla="*/ 5790 w 17646"/>
                <a:gd name="T49" fmla="*/ 11702 h 17520"/>
                <a:gd name="T50" fmla="*/ 5791 w 17646"/>
                <a:gd name="T51" fmla="*/ 11703 h 17520"/>
                <a:gd name="T52" fmla="*/ 6742 w 17646"/>
                <a:gd name="T53" fmla="*/ 12520 h 17520"/>
                <a:gd name="T54" fmla="*/ 12128 w 17646"/>
                <a:gd name="T55" fmla="*/ 11232 h 17520"/>
                <a:gd name="T56" fmla="*/ 9129 w 17646"/>
                <a:gd name="T57" fmla="*/ 16381 h 17520"/>
                <a:gd name="T58" fmla="*/ 12128 w 17646"/>
                <a:gd name="T59" fmla="*/ 9876 h 17520"/>
                <a:gd name="T60" fmla="*/ 16937 w 17646"/>
                <a:gd name="T61" fmla="*/ 986 h 17520"/>
                <a:gd name="T62" fmla="*/ 7780 w 17646"/>
                <a:gd name="T63" fmla="*/ 12376 h 17520"/>
                <a:gd name="T64" fmla="*/ 8355 w 17646"/>
                <a:gd name="T65" fmla="*/ 9627 h 17520"/>
                <a:gd name="T66" fmla="*/ 7866 w 17646"/>
                <a:gd name="T67" fmla="*/ 9139 h 17520"/>
                <a:gd name="T68" fmla="*/ 5157 w 17646"/>
                <a:gd name="T69" fmla="*/ 9756 h 17520"/>
                <a:gd name="T70" fmla="*/ 16508 w 17646"/>
                <a:gd name="T71" fmla="*/ 724 h 17520"/>
                <a:gd name="T72" fmla="*/ 16913 w 17646"/>
                <a:gd name="T73" fmla="*/ 735 h 17520"/>
                <a:gd name="T74" fmla="*/ 16937 w 17646"/>
                <a:gd name="T75" fmla="*/ 986 h 17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46" h="17520">
                  <a:moveTo>
                    <a:pt x="17397" y="243"/>
                  </a:moveTo>
                  <a:cubicBezTo>
                    <a:pt x="17235" y="83"/>
                    <a:pt x="17012" y="0"/>
                    <a:pt x="16785" y="14"/>
                  </a:cubicBezTo>
                  <a:lnTo>
                    <a:pt x="16464" y="35"/>
                  </a:lnTo>
                  <a:cubicBezTo>
                    <a:pt x="13581" y="219"/>
                    <a:pt x="10883" y="1610"/>
                    <a:pt x="9061" y="3853"/>
                  </a:cubicBezTo>
                  <a:lnTo>
                    <a:pt x="8304" y="4785"/>
                  </a:lnTo>
                  <a:lnTo>
                    <a:pt x="6324" y="4726"/>
                  </a:lnTo>
                  <a:cubicBezTo>
                    <a:pt x="6320" y="4726"/>
                    <a:pt x="6317" y="4726"/>
                    <a:pt x="6314" y="4726"/>
                  </a:cubicBezTo>
                  <a:cubicBezTo>
                    <a:pt x="4743" y="4726"/>
                    <a:pt x="3266" y="5338"/>
                    <a:pt x="2155" y="6449"/>
                  </a:cubicBezTo>
                  <a:lnTo>
                    <a:pt x="127" y="8477"/>
                  </a:lnTo>
                  <a:cubicBezTo>
                    <a:pt x="30" y="8574"/>
                    <a:pt x="0" y="8718"/>
                    <a:pt x="49" y="8846"/>
                  </a:cubicBezTo>
                  <a:cubicBezTo>
                    <a:pt x="98" y="8973"/>
                    <a:pt x="217" y="9059"/>
                    <a:pt x="353" y="9066"/>
                  </a:cubicBezTo>
                  <a:lnTo>
                    <a:pt x="4647" y="9287"/>
                  </a:lnTo>
                  <a:lnTo>
                    <a:pt x="4472" y="9503"/>
                  </a:lnTo>
                  <a:cubicBezTo>
                    <a:pt x="4384" y="9611"/>
                    <a:pt x="4370" y="9762"/>
                    <a:pt x="4437" y="9885"/>
                  </a:cubicBezTo>
                  <a:cubicBezTo>
                    <a:pt x="4504" y="10009"/>
                    <a:pt x="4575" y="10131"/>
                    <a:pt x="4648" y="10251"/>
                  </a:cubicBezTo>
                  <a:lnTo>
                    <a:pt x="3630" y="11459"/>
                  </a:lnTo>
                  <a:cubicBezTo>
                    <a:pt x="3543" y="11563"/>
                    <a:pt x="3524" y="11707"/>
                    <a:pt x="3582" y="11830"/>
                  </a:cubicBezTo>
                  <a:cubicBezTo>
                    <a:pt x="3804" y="12300"/>
                    <a:pt x="4100" y="12722"/>
                    <a:pt x="4460" y="13085"/>
                  </a:cubicBezTo>
                  <a:cubicBezTo>
                    <a:pt x="4828" y="13457"/>
                    <a:pt x="5259" y="13761"/>
                    <a:pt x="5741" y="13988"/>
                  </a:cubicBezTo>
                  <a:cubicBezTo>
                    <a:pt x="5788" y="14011"/>
                    <a:pt x="5838" y="14022"/>
                    <a:pt x="5888" y="14022"/>
                  </a:cubicBezTo>
                  <a:cubicBezTo>
                    <a:pt x="5966" y="14022"/>
                    <a:pt x="6043" y="13995"/>
                    <a:pt x="6106" y="13945"/>
                  </a:cubicBezTo>
                  <a:cubicBezTo>
                    <a:pt x="6325" y="13767"/>
                    <a:pt x="6578" y="13555"/>
                    <a:pt x="6823" y="13351"/>
                  </a:cubicBezTo>
                  <a:cubicBezTo>
                    <a:pt x="6997" y="13206"/>
                    <a:pt x="7176" y="13057"/>
                    <a:pt x="7342" y="12920"/>
                  </a:cubicBezTo>
                  <a:cubicBezTo>
                    <a:pt x="7442" y="12980"/>
                    <a:pt x="7543" y="13038"/>
                    <a:pt x="7645" y="13093"/>
                  </a:cubicBezTo>
                  <a:cubicBezTo>
                    <a:pt x="7697" y="13121"/>
                    <a:pt x="7753" y="13135"/>
                    <a:pt x="7810" y="13135"/>
                  </a:cubicBezTo>
                  <a:cubicBezTo>
                    <a:pt x="7885" y="13135"/>
                    <a:pt x="7960" y="13111"/>
                    <a:pt x="8022" y="13063"/>
                  </a:cubicBezTo>
                  <a:lnTo>
                    <a:pt x="8257" y="12880"/>
                  </a:lnTo>
                  <a:lnTo>
                    <a:pt x="8479" y="17192"/>
                  </a:lnTo>
                  <a:cubicBezTo>
                    <a:pt x="8486" y="17329"/>
                    <a:pt x="8572" y="17448"/>
                    <a:pt x="8700" y="17497"/>
                  </a:cubicBezTo>
                  <a:cubicBezTo>
                    <a:pt x="8740" y="17513"/>
                    <a:pt x="8782" y="17520"/>
                    <a:pt x="8823" y="17520"/>
                  </a:cubicBezTo>
                  <a:cubicBezTo>
                    <a:pt x="8913" y="17520"/>
                    <a:pt x="9002" y="17485"/>
                    <a:pt x="9068" y="17419"/>
                  </a:cubicBezTo>
                  <a:lnTo>
                    <a:pt x="11096" y="15390"/>
                  </a:lnTo>
                  <a:cubicBezTo>
                    <a:pt x="12207" y="14279"/>
                    <a:pt x="12819" y="12803"/>
                    <a:pt x="12819" y="11232"/>
                  </a:cubicBezTo>
                  <a:lnTo>
                    <a:pt x="12819" y="9340"/>
                  </a:lnTo>
                  <a:lnTo>
                    <a:pt x="13619" y="8719"/>
                  </a:lnTo>
                  <a:cubicBezTo>
                    <a:pt x="16017" y="6858"/>
                    <a:pt x="17478" y="4052"/>
                    <a:pt x="17626" y="1019"/>
                  </a:cubicBezTo>
                  <a:lnTo>
                    <a:pt x="17635" y="851"/>
                  </a:lnTo>
                  <a:cubicBezTo>
                    <a:pt x="17646" y="624"/>
                    <a:pt x="17559" y="402"/>
                    <a:pt x="17397" y="243"/>
                  </a:cubicBezTo>
                  <a:close/>
                  <a:moveTo>
                    <a:pt x="1164" y="8417"/>
                  </a:moveTo>
                  <a:lnTo>
                    <a:pt x="2644" y="6937"/>
                  </a:lnTo>
                  <a:cubicBezTo>
                    <a:pt x="3623" y="5958"/>
                    <a:pt x="4924" y="5418"/>
                    <a:pt x="6309" y="5417"/>
                  </a:cubicBezTo>
                  <a:lnTo>
                    <a:pt x="7756" y="5460"/>
                  </a:lnTo>
                  <a:lnTo>
                    <a:pt x="5187" y="8623"/>
                  </a:lnTo>
                  <a:lnTo>
                    <a:pt x="1164" y="8417"/>
                  </a:lnTo>
                  <a:close/>
                  <a:moveTo>
                    <a:pt x="6381" y="12821"/>
                  </a:moveTo>
                  <a:cubicBezTo>
                    <a:pt x="6200" y="12971"/>
                    <a:pt x="6015" y="13126"/>
                    <a:pt x="5844" y="13267"/>
                  </a:cubicBezTo>
                  <a:cubicBezTo>
                    <a:pt x="5512" y="13087"/>
                    <a:pt x="5212" y="12863"/>
                    <a:pt x="4950" y="12598"/>
                  </a:cubicBezTo>
                  <a:cubicBezTo>
                    <a:pt x="4696" y="12342"/>
                    <a:pt x="4480" y="12051"/>
                    <a:pt x="4305" y="11730"/>
                  </a:cubicBezTo>
                  <a:lnTo>
                    <a:pt x="5051" y="10845"/>
                  </a:lnTo>
                  <a:cubicBezTo>
                    <a:pt x="5276" y="11147"/>
                    <a:pt x="5523" y="11433"/>
                    <a:pt x="5790" y="11702"/>
                  </a:cubicBezTo>
                  <a:cubicBezTo>
                    <a:pt x="5790" y="11702"/>
                    <a:pt x="5790" y="11702"/>
                    <a:pt x="5790" y="11702"/>
                  </a:cubicBezTo>
                  <a:cubicBezTo>
                    <a:pt x="5790" y="11703"/>
                    <a:pt x="5791" y="11703"/>
                    <a:pt x="5791" y="11703"/>
                  </a:cubicBezTo>
                  <a:cubicBezTo>
                    <a:pt x="5791" y="11703"/>
                    <a:pt x="5791" y="11703"/>
                    <a:pt x="5791" y="11703"/>
                  </a:cubicBezTo>
                  <a:cubicBezTo>
                    <a:pt x="6086" y="12000"/>
                    <a:pt x="6404" y="12273"/>
                    <a:pt x="6742" y="12520"/>
                  </a:cubicBezTo>
                  <a:cubicBezTo>
                    <a:pt x="6623" y="12619"/>
                    <a:pt x="6501" y="12721"/>
                    <a:pt x="6381" y="12821"/>
                  </a:cubicBezTo>
                  <a:close/>
                  <a:moveTo>
                    <a:pt x="12128" y="11232"/>
                  </a:moveTo>
                  <a:cubicBezTo>
                    <a:pt x="12128" y="12618"/>
                    <a:pt x="11588" y="13922"/>
                    <a:pt x="10608" y="14902"/>
                  </a:cubicBezTo>
                  <a:lnTo>
                    <a:pt x="9129" y="16381"/>
                  </a:lnTo>
                  <a:lnTo>
                    <a:pt x="8922" y="12364"/>
                  </a:lnTo>
                  <a:lnTo>
                    <a:pt x="12128" y="9876"/>
                  </a:lnTo>
                  <a:lnTo>
                    <a:pt x="12128" y="11232"/>
                  </a:lnTo>
                  <a:close/>
                  <a:moveTo>
                    <a:pt x="16937" y="986"/>
                  </a:moveTo>
                  <a:cubicBezTo>
                    <a:pt x="16798" y="3816"/>
                    <a:pt x="15435" y="6436"/>
                    <a:pt x="13196" y="8174"/>
                  </a:cubicBezTo>
                  <a:lnTo>
                    <a:pt x="7780" y="12376"/>
                  </a:lnTo>
                  <a:cubicBezTo>
                    <a:pt x="7330" y="12114"/>
                    <a:pt x="6912" y="11804"/>
                    <a:pt x="6529" y="11453"/>
                  </a:cubicBezTo>
                  <a:lnTo>
                    <a:pt x="8355" y="9627"/>
                  </a:lnTo>
                  <a:cubicBezTo>
                    <a:pt x="8490" y="9492"/>
                    <a:pt x="8490" y="9274"/>
                    <a:pt x="8355" y="9139"/>
                  </a:cubicBezTo>
                  <a:cubicBezTo>
                    <a:pt x="8220" y="9004"/>
                    <a:pt x="8001" y="9004"/>
                    <a:pt x="7866" y="9139"/>
                  </a:cubicBezTo>
                  <a:lnTo>
                    <a:pt x="6042" y="10963"/>
                  </a:lnTo>
                  <a:cubicBezTo>
                    <a:pt x="5707" y="10592"/>
                    <a:pt x="5410" y="10188"/>
                    <a:pt x="5157" y="9756"/>
                  </a:cubicBezTo>
                  <a:lnTo>
                    <a:pt x="9597" y="4288"/>
                  </a:lnTo>
                  <a:cubicBezTo>
                    <a:pt x="11298" y="2195"/>
                    <a:pt x="13816" y="896"/>
                    <a:pt x="16508" y="724"/>
                  </a:cubicBezTo>
                  <a:lnTo>
                    <a:pt x="16829" y="704"/>
                  </a:lnTo>
                  <a:cubicBezTo>
                    <a:pt x="16871" y="701"/>
                    <a:pt x="16900" y="722"/>
                    <a:pt x="16913" y="735"/>
                  </a:cubicBezTo>
                  <a:cubicBezTo>
                    <a:pt x="16926" y="747"/>
                    <a:pt x="16947" y="775"/>
                    <a:pt x="16945" y="818"/>
                  </a:cubicBezTo>
                  <a:lnTo>
                    <a:pt x="16937" y="9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D5203E6F-48C5-4199-8407-DD180F7B5A75}"/>
              </a:ext>
            </a:extLst>
          </p:cNvPr>
          <p:cNvGrpSpPr/>
          <p:nvPr/>
        </p:nvGrpSpPr>
        <p:grpSpPr>
          <a:xfrm>
            <a:off x="8394700" y="3054350"/>
            <a:ext cx="300038" cy="560388"/>
            <a:chOff x="8394700" y="3054350"/>
            <a:chExt cx="300038" cy="560388"/>
          </a:xfrm>
        </p:grpSpPr>
        <p:sp>
          <p:nvSpPr>
            <p:cNvPr id="105" name="Freeform 302">
              <a:extLst>
                <a:ext uri="{FF2B5EF4-FFF2-40B4-BE49-F238E27FC236}">
                  <a16:creationId xmlns:a16="http://schemas.microsoft.com/office/drawing/2014/main" id="{12210EF6-6E56-47CB-BD93-5238058F9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4700" y="3054350"/>
              <a:ext cx="300038" cy="560388"/>
            </a:xfrm>
            <a:custGeom>
              <a:avLst/>
              <a:gdLst>
                <a:gd name="T0" fmla="*/ 7079 w 9441"/>
                <a:gd name="T1" fmla="*/ 7633 h 17611"/>
                <a:gd name="T2" fmla="*/ 3422 w 9441"/>
                <a:gd name="T3" fmla="*/ 6932 h 17611"/>
                <a:gd name="T4" fmla="*/ 3443 w 9441"/>
                <a:gd name="T5" fmla="*/ 5117 h 17611"/>
                <a:gd name="T6" fmla="*/ 5830 w 9441"/>
                <a:gd name="T7" fmla="*/ 5099 h 17611"/>
                <a:gd name="T8" fmla="*/ 6783 w 9441"/>
                <a:gd name="T9" fmla="*/ 6805 h 17611"/>
                <a:gd name="T10" fmla="*/ 9260 w 9441"/>
                <a:gd name="T11" fmla="*/ 5657 h 17611"/>
                <a:gd name="T12" fmla="*/ 6141 w 9441"/>
                <a:gd name="T13" fmla="*/ 767 h 17611"/>
                <a:gd name="T14" fmla="*/ 3401 w 9441"/>
                <a:gd name="T15" fmla="*/ 767 h 17611"/>
                <a:gd name="T16" fmla="*/ 3054 w 9441"/>
                <a:gd name="T17" fmla="*/ 2357 h 17611"/>
                <a:gd name="T18" fmla="*/ 4089 w 9441"/>
                <a:gd name="T19" fmla="*/ 2357 h 17611"/>
                <a:gd name="T20" fmla="*/ 4168 w 9441"/>
                <a:gd name="T21" fmla="*/ 688 h 17611"/>
                <a:gd name="T22" fmla="*/ 5453 w 9441"/>
                <a:gd name="T23" fmla="*/ 767 h 17611"/>
                <a:gd name="T24" fmla="*/ 5838 w 9441"/>
                <a:gd name="T25" fmla="*/ 2700 h 17611"/>
                <a:gd name="T26" fmla="*/ 8572 w 9441"/>
                <a:gd name="T27" fmla="*/ 6039 h 17611"/>
                <a:gd name="T28" fmla="*/ 6783 w 9441"/>
                <a:gd name="T29" fmla="*/ 6117 h 17611"/>
                <a:gd name="T30" fmla="*/ 6705 w 9441"/>
                <a:gd name="T31" fmla="*/ 5898 h 17611"/>
                <a:gd name="T32" fmla="*/ 4308 w 9441"/>
                <a:gd name="T33" fmla="*/ 4226 h 17611"/>
                <a:gd name="T34" fmla="*/ 2556 w 9441"/>
                <a:gd name="T35" fmla="*/ 6502 h 17611"/>
                <a:gd name="T36" fmla="*/ 3824 w 9441"/>
                <a:gd name="T37" fmla="*/ 7866 h 17611"/>
                <a:gd name="T38" fmla="*/ 7833 w 9441"/>
                <a:gd name="T39" fmla="*/ 8775 h 17611"/>
                <a:gd name="T40" fmla="*/ 7980 w 9441"/>
                <a:gd name="T41" fmla="*/ 14185 h 17611"/>
                <a:gd name="T42" fmla="*/ 5454 w 9441"/>
                <a:gd name="T43" fmla="*/ 15295 h 17611"/>
                <a:gd name="T44" fmla="*/ 5375 w 9441"/>
                <a:gd name="T45" fmla="*/ 16923 h 17611"/>
                <a:gd name="T46" fmla="*/ 4089 w 9441"/>
                <a:gd name="T47" fmla="*/ 16844 h 17611"/>
                <a:gd name="T48" fmla="*/ 3604 w 9441"/>
                <a:gd name="T49" fmla="*/ 14951 h 17611"/>
                <a:gd name="T50" fmla="*/ 708 w 9441"/>
                <a:gd name="T51" fmla="*/ 11613 h 17611"/>
                <a:gd name="T52" fmla="*/ 2497 w 9441"/>
                <a:gd name="T53" fmla="*/ 11534 h 17611"/>
                <a:gd name="T54" fmla="*/ 2576 w 9441"/>
                <a:gd name="T55" fmla="*/ 11754 h 17611"/>
                <a:gd name="T56" fmla="*/ 5133 w 9441"/>
                <a:gd name="T57" fmla="*/ 13426 h 17611"/>
                <a:gd name="T58" fmla="*/ 6886 w 9441"/>
                <a:gd name="T59" fmla="*/ 11351 h 17611"/>
                <a:gd name="T60" fmla="*/ 5610 w 9441"/>
                <a:gd name="T61" fmla="*/ 9848 h 17611"/>
                <a:gd name="T62" fmla="*/ 1662 w 9441"/>
                <a:gd name="T63" fmla="*/ 8952 h 17611"/>
                <a:gd name="T64" fmla="*/ 688 w 9441"/>
                <a:gd name="T65" fmla="*/ 5657 h 17611"/>
                <a:gd name="T66" fmla="*/ 512 w 9441"/>
                <a:gd name="T67" fmla="*/ 3539 h 17611"/>
                <a:gd name="T68" fmla="*/ 1283 w 9441"/>
                <a:gd name="T69" fmla="*/ 9526 h 17611"/>
                <a:gd name="T70" fmla="*/ 5457 w 9441"/>
                <a:gd name="T71" fmla="*/ 10519 h 17611"/>
                <a:gd name="T72" fmla="*/ 6198 w 9441"/>
                <a:gd name="T73" fmla="*/ 11653 h 17611"/>
                <a:gd name="T74" fmla="*/ 4328 w 9441"/>
                <a:gd name="T75" fmla="*/ 12738 h 17611"/>
                <a:gd name="T76" fmla="*/ 3264 w 9441"/>
                <a:gd name="T77" fmla="*/ 11613 h 17611"/>
                <a:gd name="T78" fmla="*/ 20 w 9441"/>
                <a:gd name="T79" fmla="*/ 11613 h 17611"/>
                <a:gd name="T80" fmla="*/ 3401 w 9441"/>
                <a:gd name="T81" fmla="*/ 15635 h 17611"/>
                <a:gd name="T82" fmla="*/ 5375 w 9441"/>
                <a:gd name="T83" fmla="*/ 17611 h 17611"/>
                <a:gd name="T84" fmla="*/ 8464 w 9441"/>
                <a:gd name="T85" fmla="*/ 14674 h 17611"/>
                <a:gd name="T86" fmla="*/ 8231 w 9441"/>
                <a:gd name="T87" fmla="*/ 8214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441" h="17611">
                  <a:moveTo>
                    <a:pt x="8231" y="8214"/>
                  </a:moveTo>
                  <a:cubicBezTo>
                    <a:pt x="8230" y="8213"/>
                    <a:pt x="8228" y="8212"/>
                    <a:pt x="8227" y="8211"/>
                  </a:cubicBezTo>
                  <a:cubicBezTo>
                    <a:pt x="7852" y="7951"/>
                    <a:pt x="7466" y="7757"/>
                    <a:pt x="7079" y="7633"/>
                  </a:cubicBezTo>
                  <a:cubicBezTo>
                    <a:pt x="6695" y="7510"/>
                    <a:pt x="6150" y="7419"/>
                    <a:pt x="5414" y="7356"/>
                  </a:cubicBezTo>
                  <a:cubicBezTo>
                    <a:pt x="4726" y="7297"/>
                    <a:pt x="4235" y="7242"/>
                    <a:pt x="3952" y="7190"/>
                  </a:cubicBezTo>
                  <a:cubicBezTo>
                    <a:pt x="3753" y="7148"/>
                    <a:pt x="3580" y="7063"/>
                    <a:pt x="3422" y="6932"/>
                  </a:cubicBezTo>
                  <a:cubicBezTo>
                    <a:pt x="3345" y="6868"/>
                    <a:pt x="3244" y="6754"/>
                    <a:pt x="3244" y="6502"/>
                  </a:cubicBezTo>
                  <a:lnTo>
                    <a:pt x="3244" y="6099"/>
                  </a:lnTo>
                  <a:cubicBezTo>
                    <a:pt x="3244" y="5405"/>
                    <a:pt x="3383" y="5181"/>
                    <a:pt x="3443" y="5117"/>
                  </a:cubicBezTo>
                  <a:cubicBezTo>
                    <a:pt x="3514" y="5041"/>
                    <a:pt x="3720" y="4914"/>
                    <a:pt x="4308" y="4914"/>
                  </a:cubicBezTo>
                  <a:lnTo>
                    <a:pt x="4952" y="4914"/>
                  </a:lnTo>
                  <a:cubicBezTo>
                    <a:pt x="5571" y="4914"/>
                    <a:pt x="5772" y="5043"/>
                    <a:pt x="5830" y="5099"/>
                  </a:cubicBezTo>
                  <a:cubicBezTo>
                    <a:pt x="5900" y="5166"/>
                    <a:pt x="6017" y="5360"/>
                    <a:pt x="6017" y="5898"/>
                  </a:cubicBezTo>
                  <a:lnTo>
                    <a:pt x="6017" y="6039"/>
                  </a:lnTo>
                  <a:cubicBezTo>
                    <a:pt x="6017" y="6512"/>
                    <a:pt x="6311" y="6805"/>
                    <a:pt x="6783" y="6805"/>
                  </a:cubicBezTo>
                  <a:lnTo>
                    <a:pt x="8494" y="6805"/>
                  </a:lnTo>
                  <a:cubicBezTo>
                    <a:pt x="8967" y="6805"/>
                    <a:pt x="9260" y="6512"/>
                    <a:pt x="9260" y="6039"/>
                  </a:cubicBezTo>
                  <a:lnTo>
                    <a:pt x="9260" y="5657"/>
                  </a:lnTo>
                  <a:cubicBezTo>
                    <a:pt x="9260" y="4552"/>
                    <a:pt x="8952" y="3661"/>
                    <a:pt x="8343" y="3007"/>
                  </a:cubicBezTo>
                  <a:cubicBezTo>
                    <a:pt x="7788" y="2412"/>
                    <a:pt x="7049" y="2082"/>
                    <a:pt x="6141" y="2022"/>
                  </a:cubicBezTo>
                  <a:lnTo>
                    <a:pt x="6141" y="767"/>
                  </a:lnTo>
                  <a:cubicBezTo>
                    <a:pt x="6141" y="294"/>
                    <a:pt x="5848" y="0"/>
                    <a:pt x="5375" y="0"/>
                  </a:cubicBezTo>
                  <a:lnTo>
                    <a:pt x="4167" y="0"/>
                  </a:lnTo>
                  <a:cubicBezTo>
                    <a:pt x="3695" y="0"/>
                    <a:pt x="3401" y="294"/>
                    <a:pt x="3401" y="767"/>
                  </a:cubicBezTo>
                  <a:lnTo>
                    <a:pt x="3401" y="2013"/>
                  </a:lnTo>
                  <a:lnTo>
                    <a:pt x="3398" y="2013"/>
                  </a:lnTo>
                  <a:cubicBezTo>
                    <a:pt x="3208" y="2013"/>
                    <a:pt x="3054" y="2167"/>
                    <a:pt x="3054" y="2357"/>
                  </a:cubicBezTo>
                  <a:cubicBezTo>
                    <a:pt x="3054" y="2546"/>
                    <a:pt x="3208" y="2700"/>
                    <a:pt x="3398" y="2700"/>
                  </a:cubicBezTo>
                  <a:lnTo>
                    <a:pt x="3745" y="2700"/>
                  </a:lnTo>
                  <a:cubicBezTo>
                    <a:pt x="3935" y="2700"/>
                    <a:pt x="4089" y="2546"/>
                    <a:pt x="4089" y="2357"/>
                  </a:cubicBezTo>
                  <a:lnTo>
                    <a:pt x="4089" y="767"/>
                  </a:lnTo>
                  <a:cubicBezTo>
                    <a:pt x="4089" y="729"/>
                    <a:pt x="4093" y="707"/>
                    <a:pt x="4096" y="696"/>
                  </a:cubicBezTo>
                  <a:cubicBezTo>
                    <a:pt x="4108" y="692"/>
                    <a:pt x="4130" y="688"/>
                    <a:pt x="4168" y="688"/>
                  </a:cubicBezTo>
                  <a:lnTo>
                    <a:pt x="5375" y="688"/>
                  </a:lnTo>
                  <a:cubicBezTo>
                    <a:pt x="5413" y="688"/>
                    <a:pt x="5435" y="692"/>
                    <a:pt x="5446" y="696"/>
                  </a:cubicBezTo>
                  <a:cubicBezTo>
                    <a:pt x="5449" y="707"/>
                    <a:pt x="5453" y="729"/>
                    <a:pt x="5453" y="767"/>
                  </a:cubicBezTo>
                  <a:lnTo>
                    <a:pt x="5453" y="2356"/>
                  </a:lnTo>
                  <a:cubicBezTo>
                    <a:pt x="5453" y="2546"/>
                    <a:pt x="5608" y="2700"/>
                    <a:pt x="5797" y="2700"/>
                  </a:cubicBezTo>
                  <a:lnTo>
                    <a:pt x="5838" y="2700"/>
                  </a:lnTo>
                  <a:cubicBezTo>
                    <a:pt x="6698" y="2700"/>
                    <a:pt x="7353" y="2954"/>
                    <a:pt x="7840" y="3476"/>
                  </a:cubicBezTo>
                  <a:cubicBezTo>
                    <a:pt x="8326" y="3998"/>
                    <a:pt x="8572" y="4732"/>
                    <a:pt x="8572" y="5656"/>
                  </a:cubicBezTo>
                  <a:lnTo>
                    <a:pt x="8572" y="6039"/>
                  </a:lnTo>
                  <a:cubicBezTo>
                    <a:pt x="8572" y="6076"/>
                    <a:pt x="8568" y="6099"/>
                    <a:pt x="8565" y="6110"/>
                  </a:cubicBezTo>
                  <a:cubicBezTo>
                    <a:pt x="8554" y="6113"/>
                    <a:pt x="8532" y="6117"/>
                    <a:pt x="8494" y="6117"/>
                  </a:cubicBezTo>
                  <a:lnTo>
                    <a:pt x="6783" y="6117"/>
                  </a:lnTo>
                  <a:cubicBezTo>
                    <a:pt x="6746" y="6117"/>
                    <a:pt x="6723" y="6113"/>
                    <a:pt x="6712" y="6110"/>
                  </a:cubicBezTo>
                  <a:cubicBezTo>
                    <a:pt x="6709" y="6099"/>
                    <a:pt x="6705" y="6077"/>
                    <a:pt x="6705" y="6039"/>
                  </a:cubicBezTo>
                  <a:lnTo>
                    <a:pt x="6705" y="5898"/>
                  </a:lnTo>
                  <a:cubicBezTo>
                    <a:pt x="6705" y="5286"/>
                    <a:pt x="6575" y="4863"/>
                    <a:pt x="6308" y="4604"/>
                  </a:cubicBezTo>
                  <a:cubicBezTo>
                    <a:pt x="6044" y="4350"/>
                    <a:pt x="5601" y="4226"/>
                    <a:pt x="4952" y="4226"/>
                  </a:cubicBezTo>
                  <a:lnTo>
                    <a:pt x="4308" y="4226"/>
                  </a:lnTo>
                  <a:cubicBezTo>
                    <a:pt x="3653" y="4226"/>
                    <a:pt x="3205" y="4364"/>
                    <a:pt x="2940" y="4647"/>
                  </a:cubicBezTo>
                  <a:cubicBezTo>
                    <a:pt x="2682" y="4924"/>
                    <a:pt x="2556" y="5399"/>
                    <a:pt x="2556" y="6099"/>
                  </a:cubicBezTo>
                  <a:lnTo>
                    <a:pt x="2556" y="6502"/>
                  </a:lnTo>
                  <a:cubicBezTo>
                    <a:pt x="2556" y="6897"/>
                    <a:pt x="2703" y="7228"/>
                    <a:pt x="2981" y="7460"/>
                  </a:cubicBezTo>
                  <a:cubicBezTo>
                    <a:pt x="3225" y="7664"/>
                    <a:pt x="3506" y="7800"/>
                    <a:pt x="3815" y="7865"/>
                  </a:cubicBezTo>
                  <a:cubicBezTo>
                    <a:pt x="3818" y="7865"/>
                    <a:pt x="3821" y="7866"/>
                    <a:pt x="3824" y="7866"/>
                  </a:cubicBezTo>
                  <a:cubicBezTo>
                    <a:pt x="4131" y="7922"/>
                    <a:pt x="4632" y="7980"/>
                    <a:pt x="5355" y="8042"/>
                  </a:cubicBezTo>
                  <a:cubicBezTo>
                    <a:pt x="6030" y="8099"/>
                    <a:pt x="6539" y="8182"/>
                    <a:pt x="6869" y="8288"/>
                  </a:cubicBezTo>
                  <a:cubicBezTo>
                    <a:pt x="7190" y="8391"/>
                    <a:pt x="7514" y="8555"/>
                    <a:pt x="7833" y="8775"/>
                  </a:cubicBezTo>
                  <a:cubicBezTo>
                    <a:pt x="8444" y="9215"/>
                    <a:pt x="8754" y="10041"/>
                    <a:pt x="8754" y="11230"/>
                  </a:cubicBezTo>
                  <a:lnTo>
                    <a:pt x="8754" y="11995"/>
                  </a:lnTo>
                  <a:cubicBezTo>
                    <a:pt x="8754" y="12955"/>
                    <a:pt x="8501" y="13671"/>
                    <a:pt x="7980" y="14185"/>
                  </a:cubicBezTo>
                  <a:cubicBezTo>
                    <a:pt x="7459" y="14701"/>
                    <a:pt x="6758" y="14951"/>
                    <a:pt x="5838" y="14951"/>
                  </a:cubicBezTo>
                  <a:lnTo>
                    <a:pt x="5797" y="14951"/>
                  </a:lnTo>
                  <a:cubicBezTo>
                    <a:pt x="5608" y="14951"/>
                    <a:pt x="5454" y="15105"/>
                    <a:pt x="5454" y="15295"/>
                  </a:cubicBezTo>
                  <a:lnTo>
                    <a:pt x="5454" y="16844"/>
                  </a:lnTo>
                  <a:cubicBezTo>
                    <a:pt x="5454" y="16882"/>
                    <a:pt x="5449" y="16904"/>
                    <a:pt x="5446" y="16916"/>
                  </a:cubicBezTo>
                  <a:cubicBezTo>
                    <a:pt x="5435" y="16919"/>
                    <a:pt x="5413" y="16923"/>
                    <a:pt x="5375" y="16923"/>
                  </a:cubicBezTo>
                  <a:lnTo>
                    <a:pt x="4168" y="16923"/>
                  </a:lnTo>
                  <a:cubicBezTo>
                    <a:pt x="4130" y="16923"/>
                    <a:pt x="4108" y="16919"/>
                    <a:pt x="4096" y="16916"/>
                  </a:cubicBezTo>
                  <a:cubicBezTo>
                    <a:pt x="4093" y="16904"/>
                    <a:pt x="4089" y="16882"/>
                    <a:pt x="4089" y="16844"/>
                  </a:cubicBezTo>
                  <a:lnTo>
                    <a:pt x="4089" y="15295"/>
                  </a:lnTo>
                  <a:cubicBezTo>
                    <a:pt x="4089" y="15105"/>
                    <a:pt x="3935" y="14951"/>
                    <a:pt x="3745" y="14951"/>
                  </a:cubicBezTo>
                  <a:lnTo>
                    <a:pt x="3604" y="14951"/>
                  </a:lnTo>
                  <a:cubicBezTo>
                    <a:pt x="2672" y="14951"/>
                    <a:pt x="1973" y="14699"/>
                    <a:pt x="1466" y="14179"/>
                  </a:cubicBezTo>
                  <a:cubicBezTo>
                    <a:pt x="956" y="13658"/>
                    <a:pt x="708" y="12943"/>
                    <a:pt x="708" y="11995"/>
                  </a:cubicBezTo>
                  <a:lnTo>
                    <a:pt x="708" y="11613"/>
                  </a:lnTo>
                  <a:cubicBezTo>
                    <a:pt x="708" y="11575"/>
                    <a:pt x="713" y="11553"/>
                    <a:pt x="716" y="11541"/>
                  </a:cubicBezTo>
                  <a:cubicBezTo>
                    <a:pt x="727" y="11538"/>
                    <a:pt x="749" y="11534"/>
                    <a:pt x="787" y="11534"/>
                  </a:cubicBezTo>
                  <a:lnTo>
                    <a:pt x="2497" y="11534"/>
                  </a:lnTo>
                  <a:cubicBezTo>
                    <a:pt x="2535" y="11534"/>
                    <a:pt x="2557" y="11538"/>
                    <a:pt x="2569" y="11541"/>
                  </a:cubicBezTo>
                  <a:cubicBezTo>
                    <a:pt x="2572" y="11553"/>
                    <a:pt x="2576" y="11575"/>
                    <a:pt x="2576" y="11613"/>
                  </a:cubicBezTo>
                  <a:lnTo>
                    <a:pt x="2576" y="11754"/>
                  </a:lnTo>
                  <a:cubicBezTo>
                    <a:pt x="2576" y="12369"/>
                    <a:pt x="2710" y="12793"/>
                    <a:pt x="2987" y="13051"/>
                  </a:cubicBezTo>
                  <a:cubicBezTo>
                    <a:pt x="3257" y="13303"/>
                    <a:pt x="3695" y="13426"/>
                    <a:pt x="4328" y="13426"/>
                  </a:cubicBezTo>
                  <a:lnTo>
                    <a:pt x="5133" y="13426"/>
                  </a:lnTo>
                  <a:cubicBezTo>
                    <a:pt x="5755" y="13426"/>
                    <a:pt x="6192" y="13295"/>
                    <a:pt x="6469" y="13027"/>
                  </a:cubicBezTo>
                  <a:cubicBezTo>
                    <a:pt x="6750" y="12755"/>
                    <a:pt x="6886" y="12306"/>
                    <a:pt x="6886" y="11653"/>
                  </a:cubicBezTo>
                  <a:lnTo>
                    <a:pt x="6886" y="11351"/>
                  </a:lnTo>
                  <a:cubicBezTo>
                    <a:pt x="6886" y="10918"/>
                    <a:pt x="6748" y="10570"/>
                    <a:pt x="6475" y="10315"/>
                  </a:cubicBezTo>
                  <a:cubicBezTo>
                    <a:pt x="6232" y="10088"/>
                    <a:pt x="5944" y="9932"/>
                    <a:pt x="5620" y="9850"/>
                  </a:cubicBezTo>
                  <a:cubicBezTo>
                    <a:pt x="5616" y="9850"/>
                    <a:pt x="5613" y="9849"/>
                    <a:pt x="5610" y="9848"/>
                  </a:cubicBezTo>
                  <a:cubicBezTo>
                    <a:pt x="5352" y="9791"/>
                    <a:pt x="4875" y="9730"/>
                    <a:pt x="4150" y="9661"/>
                  </a:cubicBezTo>
                  <a:cubicBezTo>
                    <a:pt x="3470" y="9596"/>
                    <a:pt x="2960" y="9515"/>
                    <a:pt x="2633" y="9421"/>
                  </a:cubicBezTo>
                  <a:cubicBezTo>
                    <a:pt x="2320" y="9331"/>
                    <a:pt x="1993" y="9173"/>
                    <a:pt x="1662" y="8952"/>
                  </a:cubicBezTo>
                  <a:cubicBezTo>
                    <a:pt x="1660" y="8951"/>
                    <a:pt x="1659" y="8950"/>
                    <a:pt x="1657" y="8949"/>
                  </a:cubicBezTo>
                  <a:cubicBezTo>
                    <a:pt x="1014" y="8536"/>
                    <a:pt x="688" y="7679"/>
                    <a:pt x="688" y="6401"/>
                  </a:cubicBezTo>
                  <a:lnTo>
                    <a:pt x="688" y="5657"/>
                  </a:lnTo>
                  <a:cubicBezTo>
                    <a:pt x="688" y="4944"/>
                    <a:pt x="827" y="4350"/>
                    <a:pt x="1102" y="3892"/>
                  </a:cubicBezTo>
                  <a:cubicBezTo>
                    <a:pt x="1200" y="3729"/>
                    <a:pt x="1147" y="3518"/>
                    <a:pt x="984" y="3420"/>
                  </a:cubicBezTo>
                  <a:cubicBezTo>
                    <a:pt x="821" y="3323"/>
                    <a:pt x="610" y="3376"/>
                    <a:pt x="512" y="3539"/>
                  </a:cubicBezTo>
                  <a:cubicBezTo>
                    <a:pt x="172" y="4105"/>
                    <a:pt x="0" y="4817"/>
                    <a:pt x="0" y="5657"/>
                  </a:cubicBezTo>
                  <a:lnTo>
                    <a:pt x="0" y="6401"/>
                  </a:lnTo>
                  <a:cubicBezTo>
                    <a:pt x="0" y="7926"/>
                    <a:pt x="432" y="8978"/>
                    <a:pt x="1283" y="9526"/>
                  </a:cubicBezTo>
                  <a:cubicBezTo>
                    <a:pt x="1672" y="9785"/>
                    <a:pt x="2062" y="9972"/>
                    <a:pt x="2442" y="10082"/>
                  </a:cubicBezTo>
                  <a:cubicBezTo>
                    <a:pt x="2815" y="10190"/>
                    <a:pt x="3353" y="10276"/>
                    <a:pt x="4084" y="10345"/>
                  </a:cubicBezTo>
                  <a:cubicBezTo>
                    <a:pt x="4767" y="10411"/>
                    <a:pt x="5228" y="10469"/>
                    <a:pt x="5457" y="10519"/>
                  </a:cubicBezTo>
                  <a:cubicBezTo>
                    <a:pt x="5668" y="10573"/>
                    <a:pt x="5847" y="10670"/>
                    <a:pt x="6005" y="10818"/>
                  </a:cubicBezTo>
                  <a:cubicBezTo>
                    <a:pt x="6135" y="10939"/>
                    <a:pt x="6198" y="11113"/>
                    <a:pt x="6198" y="11351"/>
                  </a:cubicBezTo>
                  <a:lnTo>
                    <a:pt x="6198" y="11653"/>
                  </a:lnTo>
                  <a:cubicBezTo>
                    <a:pt x="6198" y="12244"/>
                    <a:pt x="6068" y="12458"/>
                    <a:pt x="5991" y="12532"/>
                  </a:cubicBezTo>
                  <a:cubicBezTo>
                    <a:pt x="5894" y="12626"/>
                    <a:pt x="5667" y="12738"/>
                    <a:pt x="5133" y="12738"/>
                  </a:cubicBezTo>
                  <a:lnTo>
                    <a:pt x="4328" y="12738"/>
                  </a:lnTo>
                  <a:cubicBezTo>
                    <a:pt x="3746" y="12738"/>
                    <a:pt x="3532" y="12619"/>
                    <a:pt x="3456" y="12548"/>
                  </a:cubicBezTo>
                  <a:cubicBezTo>
                    <a:pt x="3384" y="12481"/>
                    <a:pt x="3264" y="12289"/>
                    <a:pt x="3264" y="11754"/>
                  </a:cubicBezTo>
                  <a:lnTo>
                    <a:pt x="3264" y="11613"/>
                  </a:lnTo>
                  <a:cubicBezTo>
                    <a:pt x="3264" y="11140"/>
                    <a:pt x="2970" y="10846"/>
                    <a:pt x="2497" y="10846"/>
                  </a:cubicBezTo>
                  <a:lnTo>
                    <a:pt x="787" y="10846"/>
                  </a:lnTo>
                  <a:cubicBezTo>
                    <a:pt x="314" y="10846"/>
                    <a:pt x="20" y="11140"/>
                    <a:pt x="20" y="11613"/>
                  </a:cubicBezTo>
                  <a:lnTo>
                    <a:pt x="20" y="11995"/>
                  </a:lnTo>
                  <a:cubicBezTo>
                    <a:pt x="20" y="13116"/>
                    <a:pt x="341" y="14013"/>
                    <a:pt x="974" y="14660"/>
                  </a:cubicBezTo>
                  <a:cubicBezTo>
                    <a:pt x="1569" y="15270"/>
                    <a:pt x="2385" y="15597"/>
                    <a:pt x="3401" y="15635"/>
                  </a:cubicBezTo>
                  <a:lnTo>
                    <a:pt x="3401" y="16844"/>
                  </a:lnTo>
                  <a:cubicBezTo>
                    <a:pt x="3401" y="17317"/>
                    <a:pt x="3695" y="17611"/>
                    <a:pt x="4167" y="17611"/>
                  </a:cubicBezTo>
                  <a:lnTo>
                    <a:pt x="5375" y="17611"/>
                  </a:lnTo>
                  <a:cubicBezTo>
                    <a:pt x="5848" y="17611"/>
                    <a:pt x="6141" y="17317"/>
                    <a:pt x="6141" y="16844"/>
                  </a:cubicBezTo>
                  <a:lnTo>
                    <a:pt x="6141" y="15630"/>
                  </a:lnTo>
                  <a:cubicBezTo>
                    <a:pt x="7097" y="15575"/>
                    <a:pt x="7877" y="15254"/>
                    <a:pt x="8464" y="14674"/>
                  </a:cubicBezTo>
                  <a:cubicBezTo>
                    <a:pt x="9112" y="14033"/>
                    <a:pt x="9441" y="13132"/>
                    <a:pt x="9441" y="11995"/>
                  </a:cubicBezTo>
                  <a:lnTo>
                    <a:pt x="9441" y="11230"/>
                  </a:lnTo>
                  <a:cubicBezTo>
                    <a:pt x="9441" y="9805"/>
                    <a:pt x="9034" y="8790"/>
                    <a:pt x="8231" y="82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303">
              <a:extLst>
                <a:ext uri="{FF2B5EF4-FFF2-40B4-BE49-F238E27FC236}">
                  <a16:creationId xmlns:a16="http://schemas.microsoft.com/office/drawing/2014/main" id="{5E49D0EC-4EB9-4AE4-B3DA-76BB6E519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5500" y="3127375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05C02EE3-44FC-4A44-BF30-42236E106D84}"/>
              </a:ext>
            </a:extLst>
          </p:cNvPr>
          <p:cNvGrpSpPr/>
          <p:nvPr/>
        </p:nvGrpSpPr>
        <p:grpSpPr>
          <a:xfrm>
            <a:off x="9321800" y="3054350"/>
            <a:ext cx="406400" cy="560388"/>
            <a:chOff x="9321800" y="3054350"/>
            <a:chExt cx="406400" cy="560388"/>
          </a:xfrm>
        </p:grpSpPr>
        <p:sp>
          <p:nvSpPr>
            <p:cNvPr id="107" name="Freeform 304">
              <a:extLst>
                <a:ext uri="{FF2B5EF4-FFF2-40B4-BE49-F238E27FC236}">
                  <a16:creationId xmlns:a16="http://schemas.microsoft.com/office/drawing/2014/main" id="{985CBA59-E8C0-42F1-A127-76DF653C6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1800" y="3054350"/>
              <a:ext cx="406400" cy="560388"/>
            </a:xfrm>
            <a:custGeom>
              <a:avLst/>
              <a:gdLst>
                <a:gd name="T0" fmla="*/ 12609 w 12785"/>
                <a:gd name="T1" fmla="*/ 9060 h 17611"/>
                <a:gd name="T2" fmla="*/ 11540 w 12785"/>
                <a:gd name="T3" fmla="*/ 7108 h 17611"/>
                <a:gd name="T4" fmla="*/ 11540 w 12785"/>
                <a:gd name="T5" fmla="*/ 5770 h 17611"/>
                <a:gd name="T6" fmla="*/ 5770 w 12785"/>
                <a:gd name="T7" fmla="*/ 0 h 17611"/>
                <a:gd name="T8" fmla="*/ 0 w 12785"/>
                <a:gd name="T9" fmla="*/ 5770 h 17611"/>
                <a:gd name="T10" fmla="*/ 0 w 12785"/>
                <a:gd name="T11" fmla="*/ 6761 h 17611"/>
                <a:gd name="T12" fmla="*/ 1071 w 12785"/>
                <a:gd name="T13" fmla="*/ 10174 h 17611"/>
                <a:gd name="T14" fmla="*/ 1071 w 12785"/>
                <a:gd name="T15" fmla="*/ 12641 h 17611"/>
                <a:gd name="T16" fmla="*/ 1415 w 12785"/>
                <a:gd name="T17" fmla="*/ 12985 h 17611"/>
                <a:gd name="T18" fmla="*/ 1759 w 12785"/>
                <a:gd name="T19" fmla="*/ 12641 h 17611"/>
                <a:gd name="T20" fmla="*/ 1759 w 12785"/>
                <a:gd name="T21" fmla="*/ 10064 h 17611"/>
                <a:gd name="T22" fmla="*/ 1694 w 12785"/>
                <a:gd name="T23" fmla="*/ 9862 h 17611"/>
                <a:gd name="T24" fmla="*/ 688 w 12785"/>
                <a:gd name="T25" fmla="*/ 6761 h 17611"/>
                <a:gd name="T26" fmla="*/ 688 w 12785"/>
                <a:gd name="T27" fmla="*/ 5770 h 17611"/>
                <a:gd name="T28" fmla="*/ 5770 w 12785"/>
                <a:gd name="T29" fmla="*/ 688 h 17611"/>
                <a:gd name="T30" fmla="*/ 10852 w 12785"/>
                <a:gd name="T31" fmla="*/ 5770 h 17611"/>
                <a:gd name="T32" fmla="*/ 10852 w 12785"/>
                <a:gd name="T33" fmla="*/ 7196 h 17611"/>
                <a:gd name="T34" fmla="*/ 10895 w 12785"/>
                <a:gd name="T35" fmla="*/ 7361 h 17611"/>
                <a:gd name="T36" fmla="*/ 12005 w 12785"/>
                <a:gd name="T37" fmla="*/ 9390 h 17611"/>
                <a:gd name="T38" fmla="*/ 11999 w 12785"/>
                <a:gd name="T39" fmla="*/ 9727 h 17611"/>
                <a:gd name="T40" fmla="*/ 11708 w 12785"/>
                <a:gd name="T41" fmla="*/ 9892 h 17611"/>
                <a:gd name="T42" fmla="*/ 11707 w 12785"/>
                <a:gd name="T43" fmla="*/ 9892 h 17611"/>
                <a:gd name="T44" fmla="*/ 11198 w 12785"/>
                <a:gd name="T45" fmla="*/ 9890 h 17611"/>
                <a:gd name="T46" fmla="*/ 11196 w 12785"/>
                <a:gd name="T47" fmla="*/ 9890 h 17611"/>
                <a:gd name="T48" fmla="*/ 10954 w 12785"/>
                <a:gd name="T49" fmla="*/ 9990 h 17611"/>
                <a:gd name="T50" fmla="*/ 10852 w 12785"/>
                <a:gd name="T51" fmla="*/ 10234 h 17611"/>
                <a:gd name="T52" fmla="*/ 10852 w 12785"/>
                <a:gd name="T53" fmla="*/ 11769 h 17611"/>
                <a:gd name="T54" fmla="*/ 9365 w 12785"/>
                <a:gd name="T55" fmla="*/ 13256 h 17611"/>
                <a:gd name="T56" fmla="*/ 8332 w 12785"/>
                <a:gd name="T57" fmla="*/ 13256 h 17611"/>
                <a:gd name="T58" fmla="*/ 7482 w 12785"/>
                <a:gd name="T59" fmla="*/ 14106 h 17611"/>
                <a:gd name="T60" fmla="*/ 7482 w 12785"/>
                <a:gd name="T61" fmla="*/ 16735 h 17611"/>
                <a:gd name="T62" fmla="*/ 2966 w 12785"/>
                <a:gd name="T63" fmla="*/ 14705 h 17611"/>
                <a:gd name="T64" fmla="*/ 2511 w 12785"/>
                <a:gd name="T65" fmla="*/ 14878 h 17611"/>
                <a:gd name="T66" fmla="*/ 2684 w 12785"/>
                <a:gd name="T67" fmla="*/ 15333 h 17611"/>
                <a:gd name="T68" fmla="*/ 7685 w 12785"/>
                <a:gd name="T69" fmla="*/ 17581 h 17611"/>
                <a:gd name="T70" fmla="*/ 7826 w 12785"/>
                <a:gd name="T71" fmla="*/ 17611 h 17611"/>
                <a:gd name="T72" fmla="*/ 8013 w 12785"/>
                <a:gd name="T73" fmla="*/ 17556 h 17611"/>
                <a:gd name="T74" fmla="*/ 8170 w 12785"/>
                <a:gd name="T75" fmla="*/ 17267 h 17611"/>
                <a:gd name="T76" fmla="*/ 8170 w 12785"/>
                <a:gd name="T77" fmla="*/ 14106 h 17611"/>
                <a:gd name="T78" fmla="*/ 8332 w 12785"/>
                <a:gd name="T79" fmla="*/ 13944 h 17611"/>
                <a:gd name="T80" fmla="*/ 9365 w 12785"/>
                <a:gd name="T81" fmla="*/ 13944 h 17611"/>
                <a:gd name="T82" fmla="*/ 11540 w 12785"/>
                <a:gd name="T83" fmla="*/ 11769 h 17611"/>
                <a:gd name="T84" fmla="*/ 11540 w 12785"/>
                <a:gd name="T85" fmla="*/ 10579 h 17611"/>
                <a:gd name="T86" fmla="*/ 11703 w 12785"/>
                <a:gd name="T87" fmla="*/ 10580 h 17611"/>
                <a:gd name="T88" fmla="*/ 11708 w 12785"/>
                <a:gd name="T89" fmla="*/ 10580 h 17611"/>
                <a:gd name="T90" fmla="*/ 12590 w 12785"/>
                <a:gd name="T91" fmla="*/ 10079 h 17611"/>
                <a:gd name="T92" fmla="*/ 12609 w 12785"/>
                <a:gd name="T93" fmla="*/ 9060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785" h="17611">
                  <a:moveTo>
                    <a:pt x="12609" y="9060"/>
                  </a:moveTo>
                  <a:lnTo>
                    <a:pt x="11540" y="7108"/>
                  </a:lnTo>
                  <a:lnTo>
                    <a:pt x="11540" y="5770"/>
                  </a:lnTo>
                  <a:cubicBezTo>
                    <a:pt x="11540" y="2589"/>
                    <a:pt x="8952" y="0"/>
                    <a:pt x="5770" y="0"/>
                  </a:cubicBezTo>
                  <a:cubicBezTo>
                    <a:pt x="2589" y="0"/>
                    <a:pt x="0" y="2589"/>
                    <a:pt x="0" y="5770"/>
                  </a:cubicBezTo>
                  <a:lnTo>
                    <a:pt x="0" y="6761"/>
                  </a:lnTo>
                  <a:cubicBezTo>
                    <a:pt x="0" y="7992"/>
                    <a:pt x="370" y="9169"/>
                    <a:pt x="1071" y="10174"/>
                  </a:cubicBezTo>
                  <a:lnTo>
                    <a:pt x="1071" y="12641"/>
                  </a:lnTo>
                  <a:cubicBezTo>
                    <a:pt x="1071" y="12831"/>
                    <a:pt x="1225" y="12985"/>
                    <a:pt x="1415" y="12985"/>
                  </a:cubicBezTo>
                  <a:cubicBezTo>
                    <a:pt x="1605" y="12985"/>
                    <a:pt x="1759" y="12831"/>
                    <a:pt x="1759" y="12641"/>
                  </a:cubicBezTo>
                  <a:lnTo>
                    <a:pt x="1759" y="10064"/>
                  </a:lnTo>
                  <a:cubicBezTo>
                    <a:pt x="1759" y="9991"/>
                    <a:pt x="1736" y="9920"/>
                    <a:pt x="1694" y="9862"/>
                  </a:cubicBezTo>
                  <a:cubicBezTo>
                    <a:pt x="1036" y="8956"/>
                    <a:pt x="688" y="7884"/>
                    <a:pt x="688" y="6761"/>
                  </a:cubicBezTo>
                  <a:lnTo>
                    <a:pt x="688" y="5770"/>
                  </a:lnTo>
                  <a:cubicBezTo>
                    <a:pt x="688" y="2968"/>
                    <a:pt x="2968" y="688"/>
                    <a:pt x="5770" y="688"/>
                  </a:cubicBezTo>
                  <a:cubicBezTo>
                    <a:pt x="8573" y="688"/>
                    <a:pt x="10852" y="2968"/>
                    <a:pt x="10852" y="5770"/>
                  </a:cubicBezTo>
                  <a:lnTo>
                    <a:pt x="10852" y="7196"/>
                  </a:lnTo>
                  <a:cubicBezTo>
                    <a:pt x="10852" y="7254"/>
                    <a:pt x="10867" y="7311"/>
                    <a:pt x="10895" y="7361"/>
                  </a:cubicBezTo>
                  <a:lnTo>
                    <a:pt x="12005" y="9390"/>
                  </a:lnTo>
                  <a:cubicBezTo>
                    <a:pt x="12089" y="9544"/>
                    <a:pt x="12029" y="9677"/>
                    <a:pt x="11999" y="9727"/>
                  </a:cubicBezTo>
                  <a:cubicBezTo>
                    <a:pt x="11970" y="9777"/>
                    <a:pt x="11882" y="9892"/>
                    <a:pt x="11708" y="9892"/>
                  </a:cubicBezTo>
                  <a:cubicBezTo>
                    <a:pt x="11708" y="9892"/>
                    <a:pt x="11707" y="9892"/>
                    <a:pt x="11707" y="9892"/>
                  </a:cubicBezTo>
                  <a:lnTo>
                    <a:pt x="11198" y="9890"/>
                  </a:lnTo>
                  <a:cubicBezTo>
                    <a:pt x="11197" y="9890"/>
                    <a:pt x="11197" y="9890"/>
                    <a:pt x="11196" y="9890"/>
                  </a:cubicBezTo>
                  <a:cubicBezTo>
                    <a:pt x="11105" y="9890"/>
                    <a:pt x="11018" y="9926"/>
                    <a:pt x="10954" y="9990"/>
                  </a:cubicBezTo>
                  <a:cubicBezTo>
                    <a:pt x="10889" y="10055"/>
                    <a:pt x="10852" y="10142"/>
                    <a:pt x="10852" y="10234"/>
                  </a:cubicBezTo>
                  <a:lnTo>
                    <a:pt x="10852" y="11769"/>
                  </a:lnTo>
                  <a:cubicBezTo>
                    <a:pt x="10852" y="12589"/>
                    <a:pt x="10185" y="13256"/>
                    <a:pt x="9365" y="13256"/>
                  </a:cubicBezTo>
                  <a:lnTo>
                    <a:pt x="8332" y="13256"/>
                  </a:lnTo>
                  <a:cubicBezTo>
                    <a:pt x="7864" y="13256"/>
                    <a:pt x="7482" y="13638"/>
                    <a:pt x="7482" y="14106"/>
                  </a:cubicBezTo>
                  <a:lnTo>
                    <a:pt x="7482" y="16735"/>
                  </a:lnTo>
                  <a:lnTo>
                    <a:pt x="2966" y="14705"/>
                  </a:lnTo>
                  <a:cubicBezTo>
                    <a:pt x="2792" y="14627"/>
                    <a:pt x="2589" y="14705"/>
                    <a:pt x="2511" y="14878"/>
                  </a:cubicBezTo>
                  <a:cubicBezTo>
                    <a:pt x="2433" y="15051"/>
                    <a:pt x="2510" y="15255"/>
                    <a:pt x="2684" y="15333"/>
                  </a:cubicBezTo>
                  <a:lnTo>
                    <a:pt x="7685" y="17581"/>
                  </a:lnTo>
                  <a:cubicBezTo>
                    <a:pt x="7730" y="17601"/>
                    <a:pt x="7778" y="17611"/>
                    <a:pt x="7826" y="17611"/>
                  </a:cubicBezTo>
                  <a:cubicBezTo>
                    <a:pt x="7892" y="17611"/>
                    <a:pt x="7957" y="17592"/>
                    <a:pt x="8013" y="17556"/>
                  </a:cubicBezTo>
                  <a:cubicBezTo>
                    <a:pt x="8111" y="17492"/>
                    <a:pt x="8170" y="17384"/>
                    <a:pt x="8170" y="17267"/>
                  </a:cubicBezTo>
                  <a:lnTo>
                    <a:pt x="8170" y="14106"/>
                  </a:lnTo>
                  <a:cubicBezTo>
                    <a:pt x="8170" y="14017"/>
                    <a:pt x="8243" y="13944"/>
                    <a:pt x="8332" y="13944"/>
                  </a:cubicBezTo>
                  <a:lnTo>
                    <a:pt x="9365" y="13944"/>
                  </a:lnTo>
                  <a:cubicBezTo>
                    <a:pt x="10564" y="13944"/>
                    <a:pt x="11540" y="12968"/>
                    <a:pt x="11540" y="11769"/>
                  </a:cubicBezTo>
                  <a:lnTo>
                    <a:pt x="11540" y="10579"/>
                  </a:lnTo>
                  <a:lnTo>
                    <a:pt x="11703" y="10580"/>
                  </a:lnTo>
                  <a:cubicBezTo>
                    <a:pt x="11705" y="10580"/>
                    <a:pt x="11707" y="10580"/>
                    <a:pt x="11708" y="10580"/>
                  </a:cubicBezTo>
                  <a:cubicBezTo>
                    <a:pt x="12074" y="10580"/>
                    <a:pt x="12403" y="10393"/>
                    <a:pt x="12590" y="10079"/>
                  </a:cubicBezTo>
                  <a:cubicBezTo>
                    <a:pt x="12778" y="9763"/>
                    <a:pt x="12785" y="9382"/>
                    <a:pt x="12609" y="90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05">
              <a:extLst>
                <a:ext uri="{FF2B5EF4-FFF2-40B4-BE49-F238E27FC236}">
                  <a16:creationId xmlns:a16="http://schemas.microsoft.com/office/drawing/2014/main" id="{51F6CC71-1D6C-425D-98DC-961A3F8B0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9913" y="3146425"/>
              <a:ext cx="104775" cy="222250"/>
            </a:xfrm>
            <a:custGeom>
              <a:avLst/>
              <a:gdLst>
                <a:gd name="T0" fmla="*/ 2008 w 3268"/>
                <a:gd name="T1" fmla="*/ 3172 h 7030"/>
                <a:gd name="T2" fmla="*/ 1260 w 3268"/>
                <a:gd name="T3" fmla="*/ 3172 h 7030"/>
                <a:gd name="T4" fmla="*/ 688 w 3268"/>
                <a:gd name="T5" fmla="*/ 2600 h 7030"/>
                <a:gd name="T6" fmla="*/ 688 w 3268"/>
                <a:gd name="T7" fmla="*/ 2165 h 7030"/>
                <a:gd name="T8" fmla="*/ 1260 w 3268"/>
                <a:gd name="T9" fmla="*/ 1593 h 7030"/>
                <a:gd name="T10" fmla="*/ 2088 w 3268"/>
                <a:gd name="T11" fmla="*/ 1593 h 7030"/>
                <a:gd name="T12" fmla="*/ 2580 w 3268"/>
                <a:gd name="T13" fmla="*/ 2084 h 7030"/>
                <a:gd name="T14" fmla="*/ 2924 w 3268"/>
                <a:gd name="T15" fmla="*/ 2428 h 7030"/>
                <a:gd name="T16" fmla="*/ 3267 w 3268"/>
                <a:gd name="T17" fmla="*/ 2084 h 7030"/>
                <a:gd name="T18" fmla="*/ 2088 w 3268"/>
                <a:gd name="T19" fmla="*/ 905 h 7030"/>
                <a:gd name="T20" fmla="*/ 1978 w 3268"/>
                <a:gd name="T21" fmla="*/ 905 h 7030"/>
                <a:gd name="T22" fmla="*/ 1978 w 3268"/>
                <a:gd name="T23" fmla="*/ 344 h 7030"/>
                <a:gd name="T24" fmla="*/ 1634 w 3268"/>
                <a:gd name="T25" fmla="*/ 0 h 7030"/>
                <a:gd name="T26" fmla="*/ 1290 w 3268"/>
                <a:gd name="T27" fmla="*/ 344 h 7030"/>
                <a:gd name="T28" fmla="*/ 1290 w 3268"/>
                <a:gd name="T29" fmla="*/ 905 h 7030"/>
                <a:gd name="T30" fmla="*/ 1260 w 3268"/>
                <a:gd name="T31" fmla="*/ 905 h 7030"/>
                <a:gd name="T32" fmla="*/ 0 w 3268"/>
                <a:gd name="T33" fmla="*/ 2165 h 7030"/>
                <a:gd name="T34" fmla="*/ 0 w 3268"/>
                <a:gd name="T35" fmla="*/ 2600 h 7030"/>
                <a:gd name="T36" fmla="*/ 1260 w 3268"/>
                <a:gd name="T37" fmla="*/ 3859 h 7030"/>
                <a:gd name="T38" fmla="*/ 2008 w 3268"/>
                <a:gd name="T39" fmla="*/ 3859 h 7030"/>
                <a:gd name="T40" fmla="*/ 2580 w 3268"/>
                <a:gd name="T41" fmla="*/ 4431 h 7030"/>
                <a:gd name="T42" fmla="*/ 2580 w 3268"/>
                <a:gd name="T43" fmla="*/ 4866 h 7030"/>
                <a:gd name="T44" fmla="*/ 2008 w 3268"/>
                <a:gd name="T45" fmla="*/ 5438 h 7030"/>
                <a:gd name="T46" fmla="*/ 1179 w 3268"/>
                <a:gd name="T47" fmla="*/ 5438 h 7030"/>
                <a:gd name="T48" fmla="*/ 688 w 3268"/>
                <a:gd name="T49" fmla="*/ 4947 h 7030"/>
                <a:gd name="T50" fmla="*/ 344 w 3268"/>
                <a:gd name="T51" fmla="*/ 4603 h 7030"/>
                <a:gd name="T52" fmla="*/ 0 w 3268"/>
                <a:gd name="T53" fmla="*/ 4947 h 7030"/>
                <a:gd name="T54" fmla="*/ 1179 w 3268"/>
                <a:gd name="T55" fmla="*/ 6126 h 7030"/>
                <a:gd name="T56" fmla="*/ 1290 w 3268"/>
                <a:gd name="T57" fmla="*/ 6126 h 7030"/>
                <a:gd name="T58" fmla="*/ 1290 w 3268"/>
                <a:gd name="T59" fmla="*/ 6686 h 7030"/>
                <a:gd name="T60" fmla="*/ 1634 w 3268"/>
                <a:gd name="T61" fmla="*/ 7030 h 7030"/>
                <a:gd name="T62" fmla="*/ 1978 w 3268"/>
                <a:gd name="T63" fmla="*/ 6686 h 7030"/>
                <a:gd name="T64" fmla="*/ 1978 w 3268"/>
                <a:gd name="T65" fmla="*/ 6126 h 7030"/>
                <a:gd name="T66" fmla="*/ 2008 w 3268"/>
                <a:gd name="T67" fmla="*/ 6126 h 7030"/>
                <a:gd name="T68" fmla="*/ 3268 w 3268"/>
                <a:gd name="T69" fmla="*/ 4866 h 7030"/>
                <a:gd name="T70" fmla="*/ 3268 w 3268"/>
                <a:gd name="T71" fmla="*/ 4431 h 7030"/>
                <a:gd name="T72" fmla="*/ 2008 w 3268"/>
                <a:gd name="T73" fmla="*/ 3172 h 7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8" h="7030">
                  <a:moveTo>
                    <a:pt x="2008" y="3172"/>
                  </a:moveTo>
                  <a:lnTo>
                    <a:pt x="1260" y="3172"/>
                  </a:lnTo>
                  <a:cubicBezTo>
                    <a:pt x="944" y="3172"/>
                    <a:pt x="688" y="2915"/>
                    <a:pt x="688" y="2600"/>
                  </a:cubicBezTo>
                  <a:lnTo>
                    <a:pt x="688" y="2165"/>
                  </a:lnTo>
                  <a:cubicBezTo>
                    <a:pt x="688" y="1849"/>
                    <a:pt x="944" y="1593"/>
                    <a:pt x="1260" y="1593"/>
                  </a:cubicBezTo>
                  <a:lnTo>
                    <a:pt x="2088" y="1593"/>
                  </a:lnTo>
                  <a:cubicBezTo>
                    <a:pt x="2359" y="1593"/>
                    <a:pt x="2580" y="1813"/>
                    <a:pt x="2580" y="2084"/>
                  </a:cubicBezTo>
                  <a:cubicBezTo>
                    <a:pt x="2580" y="2274"/>
                    <a:pt x="2734" y="2428"/>
                    <a:pt x="2924" y="2428"/>
                  </a:cubicBezTo>
                  <a:cubicBezTo>
                    <a:pt x="3113" y="2428"/>
                    <a:pt x="3267" y="2274"/>
                    <a:pt x="3267" y="2084"/>
                  </a:cubicBezTo>
                  <a:cubicBezTo>
                    <a:pt x="3267" y="1434"/>
                    <a:pt x="2739" y="905"/>
                    <a:pt x="2088" y="905"/>
                  </a:cubicBezTo>
                  <a:lnTo>
                    <a:pt x="1978" y="905"/>
                  </a:lnTo>
                  <a:lnTo>
                    <a:pt x="1978" y="344"/>
                  </a:lnTo>
                  <a:cubicBezTo>
                    <a:pt x="1978" y="154"/>
                    <a:pt x="1824" y="0"/>
                    <a:pt x="1634" y="0"/>
                  </a:cubicBezTo>
                  <a:cubicBezTo>
                    <a:pt x="1444" y="0"/>
                    <a:pt x="1290" y="154"/>
                    <a:pt x="1290" y="344"/>
                  </a:cubicBezTo>
                  <a:lnTo>
                    <a:pt x="1290" y="905"/>
                  </a:lnTo>
                  <a:lnTo>
                    <a:pt x="1260" y="905"/>
                  </a:lnTo>
                  <a:cubicBezTo>
                    <a:pt x="565" y="905"/>
                    <a:pt x="0" y="1470"/>
                    <a:pt x="0" y="2165"/>
                  </a:cubicBezTo>
                  <a:lnTo>
                    <a:pt x="0" y="2600"/>
                  </a:lnTo>
                  <a:cubicBezTo>
                    <a:pt x="0" y="3294"/>
                    <a:pt x="565" y="3859"/>
                    <a:pt x="1260" y="3859"/>
                  </a:cubicBezTo>
                  <a:lnTo>
                    <a:pt x="2008" y="3859"/>
                  </a:lnTo>
                  <a:cubicBezTo>
                    <a:pt x="2323" y="3859"/>
                    <a:pt x="2580" y="4116"/>
                    <a:pt x="2580" y="4431"/>
                  </a:cubicBezTo>
                  <a:lnTo>
                    <a:pt x="2580" y="4866"/>
                  </a:lnTo>
                  <a:cubicBezTo>
                    <a:pt x="2580" y="5182"/>
                    <a:pt x="2323" y="5438"/>
                    <a:pt x="2008" y="5438"/>
                  </a:cubicBezTo>
                  <a:lnTo>
                    <a:pt x="1179" y="5438"/>
                  </a:lnTo>
                  <a:cubicBezTo>
                    <a:pt x="908" y="5438"/>
                    <a:pt x="688" y="5218"/>
                    <a:pt x="688" y="4947"/>
                  </a:cubicBezTo>
                  <a:cubicBezTo>
                    <a:pt x="688" y="4757"/>
                    <a:pt x="534" y="4603"/>
                    <a:pt x="344" y="4603"/>
                  </a:cubicBezTo>
                  <a:cubicBezTo>
                    <a:pt x="154" y="4603"/>
                    <a:pt x="0" y="4757"/>
                    <a:pt x="0" y="4947"/>
                  </a:cubicBezTo>
                  <a:cubicBezTo>
                    <a:pt x="0" y="5597"/>
                    <a:pt x="529" y="6126"/>
                    <a:pt x="1179" y="6126"/>
                  </a:cubicBezTo>
                  <a:lnTo>
                    <a:pt x="1290" y="6126"/>
                  </a:lnTo>
                  <a:lnTo>
                    <a:pt x="1290" y="6686"/>
                  </a:lnTo>
                  <a:cubicBezTo>
                    <a:pt x="1290" y="6876"/>
                    <a:pt x="1444" y="7030"/>
                    <a:pt x="1634" y="7030"/>
                  </a:cubicBezTo>
                  <a:cubicBezTo>
                    <a:pt x="1824" y="7030"/>
                    <a:pt x="1978" y="6876"/>
                    <a:pt x="1978" y="6686"/>
                  </a:cubicBezTo>
                  <a:lnTo>
                    <a:pt x="1978" y="6126"/>
                  </a:lnTo>
                  <a:lnTo>
                    <a:pt x="2008" y="6126"/>
                  </a:lnTo>
                  <a:cubicBezTo>
                    <a:pt x="2702" y="6126"/>
                    <a:pt x="3268" y="5561"/>
                    <a:pt x="3268" y="4866"/>
                  </a:cubicBezTo>
                  <a:lnTo>
                    <a:pt x="3268" y="4431"/>
                  </a:lnTo>
                  <a:cubicBezTo>
                    <a:pt x="3267" y="3737"/>
                    <a:pt x="2702" y="3172"/>
                    <a:pt x="2008" y="31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306">
              <a:extLst>
                <a:ext uri="{FF2B5EF4-FFF2-40B4-BE49-F238E27FC236}">
                  <a16:creationId xmlns:a16="http://schemas.microsoft.com/office/drawing/2014/main" id="{9AA57A4D-BE1D-455C-88C9-D599785C6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6725" y="3500438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" name="Group 357">
            <a:extLst>
              <a:ext uri="{FF2B5EF4-FFF2-40B4-BE49-F238E27FC236}">
                <a16:creationId xmlns:a16="http://schemas.microsoft.com/office/drawing/2014/main" id="{7840F7DE-5AAE-43BD-8E4A-5EE1546FFE36}"/>
              </a:ext>
            </a:extLst>
          </p:cNvPr>
          <p:cNvGrpSpPr/>
          <p:nvPr/>
        </p:nvGrpSpPr>
        <p:grpSpPr>
          <a:xfrm>
            <a:off x="10301288" y="3054350"/>
            <a:ext cx="406400" cy="560388"/>
            <a:chOff x="10301288" y="3054350"/>
            <a:chExt cx="406400" cy="560388"/>
          </a:xfrm>
        </p:grpSpPr>
        <p:sp>
          <p:nvSpPr>
            <p:cNvPr id="110" name="Freeform 307">
              <a:extLst>
                <a:ext uri="{FF2B5EF4-FFF2-40B4-BE49-F238E27FC236}">
                  <a16:creationId xmlns:a16="http://schemas.microsoft.com/office/drawing/2014/main" id="{2C93D573-3E08-46AE-A9B3-C21767ED3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1288" y="3054350"/>
              <a:ext cx="406400" cy="560388"/>
            </a:xfrm>
            <a:custGeom>
              <a:avLst/>
              <a:gdLst>
                <a:gd name="T0" fmla="*/ 12608 w 12785"/>
                <a:gd name="T1" fmla="*/ 9060 h 17611"/>
                <a:gd name="T2" fmla="*/ 11540 w 12785"/>
                <a:gd name="T3" fmla="*/ 7108 h 17611"/>
                <a:gd name="T4" fmla="*/ 11540 w 12785"/>
                <a:gd name="T5" fmla="*/ 5770 h 17611"/>
                <a:gd name="T6" fmla="*/ 5770 w 12785"/>
                <a:gd name="T7" fmla="*/ 0 h 17611"/>
                <a:gd name="T8" fmla="*/ 0 w 12785"/>
                <a:gd name="T9" fmla="*/ 5770 h 17611"/>
                <a:gd name="T10" fmla="*/ 0 w 12785"/>
                <a:gd name="T11" fmla="*/ 6761 h 17611"/>
                <a:gd name="T12" fmla="*/ 1071 w 12785"/>
                <a:gd name="T13" fmla="*/ 10174 h 17611"/>
                <a:gd name="T14" fmla="*/ 1071 w 12785"/>
                <a:gd name="T15" fmla="*/ 13014 h 17611"/>
                <a:gd name="T16" fmla="*/ 1415 w 12785"/>
                <a:gd name="T17" fmla="*/ 13358 h 17611"/>
                <a:gd name="T18" fmla="*/ 1759 w 12785"/>
                <a:gd name="T19" fmla="*/ 13014 h 17611"/>
                <a:gd name="T20" fmla="*/ 1759 w 12785"/>
                <a:gd name="T21" fmla="*/ 10064 h 17611"/>
                <a:gd name="T22" fmla="*/ 1693 w 12785"/>
                <a:gd name="T23" fmla="*/ 9862 h 17611"/>
                <a:gd name="T24" fmla="*/ 688 w 12785"/>
                <a:gd name="T25" fmla="*/ 6761 h 17611"/>
                <a:gd name="T26" fmla="*/ 688 w 12785"/>
                <a:gd name="T27" fmla="*/ 5770 h 17611"/>
                <a:gd name="T28" fmla="*/ 5770 w 12785"/>
                <a:gd name="T29" fmla="*/ 688 h 17611"/>
                <a:gd name="T30" fmla="*/ 10852 w 12785"/>
                <a:gd name="T31" fmla="*/ 5770 h 17611"/>
                <a:gd name="T32" fmla="*/ 10852 w 12785"/>
                <a:gd name="T33" fmla="*/ 7196 h 17611"/>
                <a:gd name="T34" fmla="*/ 10894 w 12785"/>
                <a:gd name="T35" fmla="*/ 7361 h 17611"/>
                <a:gd name="T36" fmla="*/ 12005 w 12785"/>
                <a:gd name="T37" fmla="*/ 9390 h 17611"/>
                <a:gd name="T38" fmla="*/ 11999 w 12785"/>
                <a:gd name="T39" fmla="*/ 9727 h 17611"/>
                <a:gd name="T40" fmla="*/ 11708 w 12785"/>
                <a:gd name="T41" fmla="*/ 9892 h 17611"/>
                <a:gd name="T42" fmla="*/ 11706 w 12785"/>
                <a:gd name="T43" fmla="*/ 9892 h 17611"/>
                <a:gd name="T44" fmla="*/ 11197 w 12785"/>
                <a:gd name="T45" fmla="*/ 9890 h 17611"/>
                <a:gd name="T46" fmla="*/ 11196 w 12785"/>
                <a:gd name="T47" fmla="*/ 9890 h 17611"/>
                <a:gd name="T48" fmla="*/ 10953 w 12785"/>
                <a:gd name="T49" fmla="*/ 9990 h 17611"/>
                <a:gd name="T50" fmla="*/ 10852 w 12785"/>
                <a:gd name="T51" fmla="*/ 10234 h 17611"/>
                <a:gd name="T52" fmla="*/ 10852 w 12785"/>
                <a:gd name="T53" fmla="*/ 11769 h 17611"/>
                <a:gd name="T54" fmla="*/ 9364 w 12785"/>
                <a:gd name="T55" fmla="*/ 13256 h 17611"/>
                <a:gd name="T56" fmla="*/ 8332 w 12785"/>
                <a:gd name="T57" fmla="*/ 13256 h 17611"/>
                <a:gd name="T58" fmla="*/ 7482 w 12785"/>
                <a:gd name="T59" fmla="*/ 14106 h 17611"/>
                <a:gd name="T60" fmla="*/ 7482 w 12785"/>
                <a:gd name="T61" fmla="*/ 16735 h 17611"/>
                <a:gd name="T62" fmla="*/ 2806 w 12785"/>
                <a:gd name="T63" fmla="*/ 14634 h 17611"/>
                <a:gd name="T64" fmla="*/ 2351 w 12785"/>
                <a:gd name="T65" fmla="*/ 14806 h 17611"/>
                <a:gd name="T66" fmla="*/ 2524 w 12785"/>
                <a:gd name="T67" fmla="*/ 15261 h 17611"/>
                <a:gd name="T68" fmla="*/ 7685 w 12785"/>
                <a:gd name="T69" fmla="*/ 17581 h 17611"/>
                <a:gd name="T70" fmla="*/ 7826 w 12785"/>
                <a:gd name="T71" fmla="*/ 17611 h 17611"/>
                <a:gd name="T72" fmla="*/ 8013 w 12785"/>
                <a:gd name="T73" fmla="*/ 17556 h 17611"/>
                <a:gd name="T74" fmla="*/ 8170 w 12785"/>
                <a:gd name="T75" fmla="*/ 17267 h 17611"/>
                <a:gd name="T76" fmla="*/ 8170 w 12785"/>
                <a:gd name="T77" fmla="*/ 14106 h 17611"/>
                <a:gd name="T78" fmla="*/ 8332 w 12785"/>
                <a:gd name="T79" fmla="*/ 13944 h 17611"/>
                <a:gd name="T80" fmla="*/ 9364 w 12785"/>
                <a:gd name="T81" fmla="*/ 13944 h 17611"/>
                <a:gd name="T82" fmla="*/ 11540 w 12785"/>
                <a:gd name="T83" fmla="*/ 11769 h 17611"/>
                <a:gd name="T84" fmla="*/ 11540 w 12785"/>
                <a:gd name="T85" fmla="*/ 10579 h 17611"/>
                <a:gd name="T86" fmla="*/ 11703 w 12785"/>
                <a:gd name="T87" fmla="*/ 10580 h 17611"/>
                <a:gd name="T88" fmla="*/ 11708 w 12785"/>
                <a:gd name="T89" fmla="*/ 10580 h 17611"/>
                <a:gd name="T90" fmla="*/ 12590 w 12785"/>
                <a:gd name="T91" fmla="*/ 10079 h 17611"/>
                <a:gd name="T92" fmla="*/ 12608 w 12785"/>
                <a:gd name="T93" fmla="*/ 9060 h 17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785" h="17611">
                  <a:moveTo>
                    <a:pt x="12608" y="9060"/>
                  </a:moveTo>
                  <a:lnTo>
                    <a:pt x="11540" y="7108"/>
                  </a:lnTo>
                  <a:lnTo>
                    <a:pt x="11540" y="5770"/>
                  </a:lnTo>
                  <a:cubicBezTo>
                    <a:pt x="11540" y="2589"/>
                    <a:pt x="8951" y="0"/>
                    <a:pt x="5770" y="0"/>
                  </a:cubicBezTo>
                  <a:cubicBezTo>
                    <a:pt x="2588" y="0"/>
                    <a:pt x="0" y="2589"/>
                    <a:pt x="0" y="5770"/>
                  </a:cubicBezTo>
                  <a:lnTo>
                    <a:pt x="0" y="6761"/>
                  </a:lnTo>
                  <a:cubicBezTo>
                    <a:pt x="0" y="7992"/>
                    <a:pt x="370" y="9169"/>
                    <a:pt x="1071" y="10174"/>
                  </a:cubicBezTo>
                  <a:lnTo>
                    <a:pt x="1071" y="13014"/>
                  </a:lnTo>
                  <a:cubicBezTo>
                    <a:pt x="1071" y="13204"/>
                    <a:pt x="1225" y="13358"/>
                    <a:pt x="1415" y="13358"/>
                  </a:cubicBezTo>
                  <a:cubicBezTo>
                    <a:pt x="1605" y="13358"/>
                    <a:pt x="1759" y="13204"/>
                    <a:pt x="1759" y="13014"/>
                  </a:cubicBezTo>
                  <a:lnTo>
                    <a:pt x="1759" y="10064"/>
                  </a:lnTo>
                  <a:cubicBezTo>
                    <a:pt x="1759" y="9991"/>
                    <a:pt x="1736" y="9920"/>
                    <a:pt x="1693" y="9862"/>
                  </a:cubicBezTo>
                  <a:cubicBezTo>
                    <a:pt x="1035" y="8956"/>
                    <a:pt x="688" y="7884"/>
                    <a:pt x="688" y="6761"/>
                  </a:cubicBezTo>
                  <a:lnTo>
                    <a:pt x="688" y="5770"/>
                  </a:lnTo>
                  <a:cubicBezTo>
                    <a:pt x="688" y="2968"/>
                    <a:pt x="2967" y="688"/>
                    <a:pt x="5770" y="688"/>
                  </a:cubicBezTo>
                  <a:cubicBezTo>
                    <a:pt x="8572" y="688"/>
                    <a:pt x="10852" y="2968"/>
                    <a:pt x="10852" y="5770"/>
                  </a:cubicBezTo>
                  <a:lnTo>
                    <a:pt x="10852" y="7196"/>
                  </a:lnTo>
                  <a:cubicBezTo>
                    <a:pt x="10852" y="7254"/>
                    <a:pt x="10867" y="7311"/>
                    <a:pt x="10894" y="7361"/>
                  </a:cubicBezTo>
                  <a:lnTo>
                    <a:pt x="12005" y="9390"/>
                  </a:lnTo>
                  <a:cubicBezTo>
                    <a:pt x="12089" y="9544"/>
                    <a:pt x="12029" y="9677"/>
                    <a:pt x="11999" y="9727"/>
                  </a:cubicBezTo>
                  <a:cubicBezTo>
                    <a:pt x="11969" y="9777"/>
                    <a:pt x="11881" y="9892"/>
                    <a:pt x="11708" y="9892"/>
                  </a:cubicBezTo>
                  <a:cubicBezTo>
                    <a:pt x="11707" y="9892"/>
                    <a:pt x="11707" y="9892"/>
                    <a:pt x="11706" y="9892"/>
                  </a:cubicBezTo>
                  <a:lnTo>
                    <a:pt x="11197" y="9890"/>
                  </a:lnTo>
                  <a:cubicBezTo>
                    <a:pt x="11197" y="9890"/>
                    <a:pt x="11196" y="9890"/>
                    <a:pt x="11196" y="9890"/>
                  </a:cubicBezTo>
                  <a:cubicBezTo>
                    <a:pt x="11105" y="9890"/>
                    <a:pt x="11018" y="9926"/>
                    <a:pt x="10953" y="9990"/>
                  </a:cubicBezTo>
                  <a:cubicBezTo>
                    <a:pt x="10888" y="10055"/>
                    <a:pt x="10852" y="10142"/>
                    <a:pt x="10852" y="10234"/>
                  </a:cubicBezTo>
                  <a:lnTo>
                    <a:pt x="10852" y="11769"/>
                  </a:lnTo>
                  <a:cubicBezTo>
                    <a:pt x="10852" y="12589"/>
                    <a:pt x="10185" y="13256"/>
                    <a:pt x="9364" y="13256"/>
                  </a:cubicBezTo>
                  <a:lnTo>
                    <a:pt x="8332" y="13256"/>
                  </a:lnTo>
                  <a:cubicBezTo>
                    <a:pt x="7863" y="13256"/>
                    <a:pt x="7482" y="13638"/>
                    <a:pt x="7482" y="14106"/>
                  </a:cubicBezTo>
                  <a:lnTo>
                    <a:pt x="7482" y="16735"/>
                  </a:lnTo>
                  <a:lnTo>
                    <a:pt x="2806" y="14634"/>
                  </a:lnTo>
                  <a:cubicBezTo>
                    <a:pt x="2633" y="14556"/>
                    <a:pt x="2429" y="14633"/>
                    <a:pt x="2351" y="14806"/>
                  </a:cubicBezTo>
                  <a:cubicBezTo>
                    <a:pt x="2273" y="14980"/>
                    <a:pt x="2351" y="15183"/>
                    <a:pt x="2524" y="15261"/>
                  </a:cubicBezTo>
                  <a:lnTo>
                    <a:pt x="7685" y="17581"/>
                  </a:lnTo>
                  <a:cubicBezTo>
                    <a:pt x="7730" y="17601"/>
                    <a:pt x="7778" y="17611"/>
                    <a:pt x="7826" y="17611"/>
                  </a:cubicBezTo>
                  <a:cubicBezTo>
                    <a:pt x="7891" y="17611"/>
                    <a:pt x="7956" y="17592"/>
                    <a:pt x="8013" y="17556"/>
                  </a:cubicBezTo>
                  <a:cubicBezTo>
                    <a:pt x="8111" y="17492"/>
                    <a:pt x="8170" y="17384"/>
                    <a:pt x="8170" y="17267"/>
                  </a:cubicBezTo>
                  <a:lnTo>
                    <a:pt x="8170" y="14106"/>
                  </a:lnTo>
                  <a:cubicBezTo>
                    <a:pt x="8170" y="14017"/>
                    <a:pt x="8242" y="13944"/>
                    <a:pt x="8332" y="13944"/>
                  </a:cubicBezTo>
                  <a:lnTo>
                    <a:pt x="9364" y="13944"/>
                  </a:lnTo>
                  <a:cubicBezTo>
                    <a:pt x="10564" y="13944"/>
                    <a:pt x="11540" y="12968"/>
                    <a:pt x="11540" y="11769"/>
                  </a:cubicBezTo>
                  <a:lnTo>
                    <a:pt x="11540" y="10579"/>
                  </a:lnTo>
                  <a:lnTo>
                    <a:pt x="11703" y="10580"/>
                  </a:lnTo>
                  <a:cubicBezTo>
                    <a:pt x="11705" y="10580"/>
                    <a:pt x="11706" y="10580"/>
                    <a:pt x="11708" y="10580"/>
                  </a:cubicBezTo>
                  <a:cubicBezTo>
                    <a:pt x="12073" y="10580"/>
                    <a:pt x="12403" y="10393"/>
                    <a:pt x="12590" y="10079"/>
                  </a:cubicBezTo>
                  <a:cubicBezTo>
                    <a:pt x="12778" y="9763"/>
                    <a:pt x="12785" y="9382"/>
                    <a:pt x="12608" y="90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08">
              <a:extLst>
                <a:ext uri="{FF2B5EF4-FFF2-40B4-BE49-F238E27FC236}">
                  <a16:creationId xmlns:a16="http://schemas.microsoft.com/office/drawing/2014/main" id="{00B467AF-B840-426D-8344-6C4F2F2887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53675" y="3106738"/>
              <a:ext cx="263525" cy="263525"/>
            </a:xfrm>
            <a:custGeom>
              <a:avLst/>
              <a:gdLst>
                <a:gd name="T0" fmla="*/ 7516 w 8277"/>
                <a:gd name="T1" fmla="*/ 2928 h 8277"/>
                <a:gd name="T2" fmla="*/ 7238 w 8277"/>
                <a:gd name="T3" fmla="*/ 2789 h 8277"/>
                <a:gd name="T4" fmla="*/ 7366 w 8277"/>
                <a:gd name="T5" fmla="*/ 1514 h 8277"/>
                <a:gd name="T6" fmla="*/ 5671 w 8277"/>
                <a:gd name="T7" fmla="*/ 895 h 8277"/>
                <a:gd name="T8" fmla="*/ 5376 w 8277"/>
                <a:gd name="T9" fmla="*/ 993 h 8277"/>
                <a:gd name="T10" fmla="*/ 4565 w 8277"/>
                <a:gd name="T11" fmla="*/ 0 h 8277"/>
                <a:gd name="T12" fmla="*/ 2928 w 8277"/>
                <a:gd name="T13" fmla="*/ 762 h 8277"/>
                <a:gd name="T14" fmla="*/ 2789 w 8277"/>
                <a:gd name="T15" fmla="*/ 1039 h 8277"/>
                <a:gd name="T16" fmla="*/ 1514 w 8277"/>
                <a:gd name="T17" fmla="*/ 911 h 8277"/>
                <a:gd name="T18" fmla="*/ 895 w 8277"/>
                <a:gd name="T19" fmla="*/ 2607 h 8277"/>
                <a:gd name="T20" fmla="*/ 992 w 8277"/>
                <a:gd name="T21" fmla="*/ 2901 h 8277"/>
                <a:gd name="T22" fmla="*/ 0 w 8277"/>
                <a:gd name="T23" fmla="*/ 3713 h 8277"/>
                <a:gd name="T24" fmla="*/ 761 w 8277"/>
                <a:gd name="T25" fmla="*/ 5349 h 8277"/>
                <a:gd name="T26" fmla="*/ 1039 w 8277"/>
                <a:gd name="T27" fmla="*/ 5488 h 8277"/>
                <a:gd name="T28" fmla="*/ 911 w 8277"/>
                <a:gd name="T29" fmla="*/ 6764 h 8277"/>
                <a:gd name="T30" fmla="*/ 2606 w 8277"/>
                <a:gd name="T31" fmla="*/ 7383 h 8277"/>
                <a:gd name="T32" fmla="*/ 2901 w 8277"/>
                <a:gd name="T33" fmla="*/ 7285 h 8277"/>
                <a:gd name="T34" fmla="*/ 3712 w 8277"/>
                <a:gd name="T35" fmla="*/ 8277 h 8277"/>
                <a:gd name="T36" fmla="*/ 5349 w 8277"/>
                <a:gd name="T37" fmla="*/ 7516 h 8277"/>
                <a:gd name="T38" fmla="*/ 5488 w 8277"/>
                <a:gd name="T39" fmla="*/ 7239 h 8277"/>
                <a:gd name="T40" fmla="*/ 6764 w 8277"/>
                <a:gd name="T41" fmla="*/ 7367 h 8277"/>
                <a:gd name="T42" fmla="*/ 7382 w 8277"/>
                <a:gd name="T43" fmla="*/ 5671 h 8277"/>
                <a:gd name="T44" fmla="*/ 7285 w 8277"/>
                <a:gd name="T45" fmla="*/ 5377 h 8277"/>
                <a:gd name="T46" fmla="*/ 8277 w 8277"/>
                <a:gd name="T47" fmla="*/ 4565 h 8277"/>
                <a:gd name="T48" fmla="*/ 7516 w 8277"/>
                <a:gd name="T49" fmla="*/ 2928 h 8277"/>
                <a:gd name="T50" fmla="*/ 7435 w 8277"/>
                <a:gd name="T51" fmla="*/ 4666 h 8277"/>
                <a:gd name="T52" fmla="*/ 6705 w 8277"/>
                <a:gd name="T53" fmla="*/ 4956 h 8277"/>
                <a:gd name="T54" fmla="*/ 6566 w 8277"/>
                <a:gd name="T55" fmla="*/ 5747 h 8277"/>
                <a:gd name="T56" fmla="*/ 6880 w 8277"/>
                <a:gd name="T57" fmla="*/ 6277 h 8277"/>
                <a:gd name="T58" fmla="*/ 6097 w 8277"/>
                <a:gd name="T59" fmla="*/ 6843 h 8277"/>
                <a:gd name="T60" fmla="*/ 5375 w 8277"/>
                <a:gd name="T61" fmla="*/ 6531 h 8277"/>
                <a:gd name="T62" fmla="*/ 4718 w 8277"/>
                <a:gd name="T63" fmla="*/ 6992 h 8277"/>
                <a:gd name="T64" fmla="*/ 4565 w 8277"/>
                <a:gd name="T65" fmla="*/ 7589 h 8277"/>
                <a:gd name="T66" fmla="*/ 3611 w 8277"/>
                <a:gd name="T67" fmla="*/ 7435 h 8277"/>
                <a:gd name="T68" fmla="*/ 3322 w 8277"/>
                <a:gd name="T69" fmla="*/ 6705 h 8277"/>
                <a:gd name="T70" fmla="*/ 2744 w 8277"/>
                <a:gd name="T71" fmla="*/ 6493 h 8277"/>
                <a:gd name="T72" fmla="*/ 2181 w 8277"/>
                <a:gd name="T73" fmla="*/ 6843 h 8277"/>
                <a:gd name="T74" fmla="*/ 1397 w 8277"/>
                <a:gd name="T75" fmla="*/ 6277 h 8277"/>
                <a:gd name="T76" fmla="*/ 1711 w 8277"/>
                <a:gd name="T77" fmla="*/ 5747 h 8277"/>
                <a:gd name="T78" fmla="*/ 1572 w 8277"/>
                <a:gd name="T79" fmla="*/ 4956 h 8277"/>
                <a:gd name="T80" fmla="*/ 842 w 8277"/>
                <a:gd name="T81" fmla="*/ 4666 h 8277"/>
                <a:gd name="T82" fmla="*/ 688 w 8277"/>
                <a:gd name="T83" fmla="*/ 3713 h 8277"/>
                <a:gd name="T84" fmla="*/ 1285 w 8277"/>
                <a:gd name="T85" fmla="*/ 3559 h 8277"/>
                <a:gd name="T86" fmla="*/ 1746 w 8277"/>
                <a:gd name="T87" fmla="*/ 2902 h 8277"/>
                <a:gd name="T88" fmla="*/ 1435 w 8277"/>
                <a:gd name="T89" fmla="*/ 2181 h 8277"/>
                <a:gd name="T90" fmla="*/ 2000 w 8277"/>
                <a:gd name="T91" fmla="*/ 1397 h 8277"/>
                <a:gd name="T92" fmla="*/ 2531 w 8277"/>
                <a:gd name="T93" fmla="*/ 1711 h 8277"/>
                <a:gd name="T94" fmla="*/ 3322 w 8277"/>
                <a:gd name="T95" fmla="*/ 1573 h 8277"/>
                <a:gd name="T96" fmla="*/ 3611 w 8277"/>
                <a:gd name="T97" fmla="*/ 843 h 8277"/>
                <a:gd name="T98" fmla="*/ 4565 w 8277"/>
                <a:gd name="T99" fmla="*/ 688 h 8277"/>
                <a:gd name="T100" fmla="*/ 4718 w 8277"/>
                <a:gd name="T101" fmla="*/ 1285 h 8277"/>
                <a:gd name="T102" fmla="*/ 5375 w 8277"/>
                <a:gd name="T103" fmla="*/ 1747 h 8277"/>
                <a:gd name="T104" fmla="*/ 6096 w 8277"/>
                <a:gd name="T105" fmla="*/ 1435 h 8277"/>
                <a:gd name="T106" fmla="*/ 6880 w 8277"/>
                <a:gd name="T107" fmla="*/ 2000 h 8277"/>
                <a:gd name="T108" fmla="*/ 6566 w 8277"/>
                <a:gd name="T109" fmla="*/ 2531 h 8277"/>
                <a:gd name="T110" fmla="*/ 6705 w 8277"/>
                <a:gd name="T111" fmla="*/ 3322 h 8277"/>
                <a:gd name="T112" fmla="*/ 7435 w 8277"/>
                <a:gd name="T113" fmla="*/ 3611 h 8277"/>
                <a:gd name="T114" fmla="*/ 7589 w 8277"/>
                <a:gd name="T115" fmla="*/ 4565 h 8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77" h="8277">
                  <a:moveTo>
                    <a:pt x="7516" y="2928"/>
                  </a:moveTo>
                  <a:lnTo>
                    <a:pt x="7516" y="2928"/>
                  </a:lnTo>
                  <a:lnTo>
                    <a:pt x="7285" y="2901"/>
                  </a:lnTo>
                  <a:cubicBezTo>
                    <a:pt x="7270" y="2864"/>
                    <a:pt x="7255" y="2826"/>
                    <a:pt x="7238" y="2789"/>
                  </a:cubicBezTo>
                  <a:lnTo>
                    <a:pt x="7382" y="2607"/>
                  </a:lnTo>
                  <a:cubicBezTo>
                    <a:pt x="7653" y="2264"/>
                    <a:pt x="7646" y="1794"/>
                    <a:pt x="7366" y="1514"/>
                  </a:cubicBezTo>
                  <a:lnTo>
                    <a:pt x="6763" y="911"/>
                  </a:lnTo>
                  <a:cubicBezTo>
                    <a:pt x="6484" y="631"/>
                    <a:pt x="6014" y="624"/>
                    <a:pt x="5671" y="895"/>
                  </a:cubicBezTo>
                  <a:lnTo>
                    <a:pt x="5488" y="1039"/>
                  </a:lnTo>
                  <a:cubicBezTo>
                    <a:pt x="5451" y="1023"/>
                    <a:pt x="5414" y="1007"/>
                    <a:pt x="5376" y="993"/>
                  </a:cubicBezTo>
                  <a:lnTo>
                    <a:pt x="5349" y="762"/>
                  </a:lnTo>
                  <a:cubicBezTo>
                    <a:pt x="5298" y="328"/>
                    <a:pt x="4960" y="0"/>
                    <a:pt x="4565" y="0"/>
                  </a:cubicBezTo>
                  <a:lnTo>
                    <a:pt x="3712" y="0"/>
                  </a:lnTo>
                  <a:cubicBezTo>
                    <a:pt x="3317" y="0"/>
                    <a:pt x="2979" y="328"/>
                    <a:pt x="2928" y="762"/>
                  </a:cubicBezTo>
                  <a:lnTo>
                    <a:pt x="2901" y="993"/>
                  </a:lnTo>
                  <a:cubicBezTo>
                    <a:pt x="2863" y="1007"/>
                    <a:pt x="2826" y="1023"/>
                    <a:pt x="2789" y="1039"/>
                  </a:cubicBezTo>
                  <a:lnTo>
                    <a:pt x="2607" y="895"/>
                  </a:lnTo>
                  <a:cubicBezTo>
                    <a:pt x="2263" y="624"/>
                    <a:pt x="1794" y="631"/>
                    <a:pt x="1514" y="911"/>
                  </a:cubicBezTo>
                  <a:lnTo>
                    <a:pt x="911" y="1514"/>
                  </a:lnTo>
                  <a:cubicBezTo>
                    <a:pt x="631" y="1794"/>
                    <a:pt x="624" y="2264"/>
                    <a:pt x="895" y="2607"/>
                  </a:cubicBezTo>
                  <a:lnTo>
                    <a:pt x="1039" y="2789"/>
                  </a:lnTo>
                  <a:cubicBezTo>
                    <a:pt x="1023" y="2826"/>
                    <a:pt x="1007" y="2864"/>
                    <a:pt x="992" y="2901"/>
                  </a:cubicBezTo>
                  <a:lnTo>
                    <a:pt x="762" y="2928"/>
                  </a:lnTo>
                  <a:cubicBezTo>
                    <a:pt x="327" y="2980"/>
                    <a:pt x="0" y="3317"/>
                    <a:pt x="0" y="3713"/>
                  </a:cubicBezTo>
                  <a:lnTo>
                    <a:pt x="0" y="4565"/>
                  </a:lnTo>
                  <a:cubicBezTo>
                    <a:pt x="0" y="4961"/>
                    <a:pt x="327" y="5298"/>
                    <a:pt x="761" y="5349"/>
                  </a:cubicBezTo>
                  <a:lnTo>
                    <a:pt x="992" y="5377"/>
                  </a:lnTo>
                  <a:cubicBezTo>
                    <a:pt x="1007" y="5414"/>
                    <a:pt x="1023" y="5451"/>
                    <a:pt x="1039" y="5488"/>
                  </a:cubicBezTo>
                  <a:lnTo>
                    <a:pt x="895" y="5671"/>
                  </a:lnTo>
                  <a:cubicBezTo>
                    <a:pt x="624" y="6014"/>
                    <a:pt x="631" y="6484"/>
                    <a:pt x="911" y="6764"/>
                  </a:cubicBezTo>
                  <a:lnTo>
                    <a:pt x="1514" y="7367"/>
                  </a:lnTo>
                  <a:cubicBezTo>
                    <a:pt x="1793" y="7646"/>
                    <a:pt x="2263" y="7653"/>
                    <a:pt x="2606" y="7383"/>
                  </a:cubicBezTo>
                  <a:lnTo>
                    <a:pt x="2789" y="7239"/>
                  </a:lnTo>
                  <a:cubicBezTo>
                    <a:pt x="2826" y="7255"/>
                    <a:pt x="2863" y="7270"/>
                    <a:pt x="2901" y="7285"/>
                  </a:cubicBezTo>
                  <a:lnTo>
                    <a:pt x="2928" y="7516"/>
                  </a:lnTo>
                  <a:cubicBezTo>
                    <a:pt x="2979" y="7950"/>
                    <a:pt x="3317" y="8277"/>
                    <a:pt x="3712" y="8277"/>
                  </a:cubicBezTo>
                  <a:lnTo>
                    <a:pt x="4565" y="8277"/>
                  </a:lnTo>
                  <a:cubicBezTo>
                    <a:pt x="4960" y="8277"/>
                    <a:pt x="5298" y="7950"/>
                    <a:pt x="5349" y="7516"/>
                  </a:cubicBezTo>
                  <a:lnTo>
                    <a:pt x="5376" y="7285"/>
                  </a:lnTo>
                  <a:cubicBezTo>
                    <a:pt x="5414" y="7270"/>
                    <a:pt x="5451" y="7255"/>
                    <a:pt x="5488" y="7239"/>
                  </a:cubicBezTo>
                  <a:lnTo>
                    <a:pt x="5671" y="7383"/>
                  </a:lnTo>
                  <a:cubicBezTo>
                    <a:pt x="6014" y="7653"/>
                    <a:pt x="6484" y="7646"/>
                    <a:pt x="6764" y="7367"/>
                  </a:cubicBezTo>
                  <a:lnTo>
                    <a:pt x="7366" y="6764"/>
                  </a:lnTo>
                  <a:cubicBezTo>
                    <a:pt x="7646" y="6484"/>
                    <a:pt x="7653" y="6014"/>
                    <a:pt x="7382" y="5671"/>
                  </a:cubicBezTo>
                  <a:lnTo>
                    <a:pt x="7239" y="5488"/>
                  </a:lnTo>
                  <a:cubicBezTo>
                    <a:pt x="7255" y="5451"/>
                    <a:pt x="7270" y="5414"/>
                    <a:pt x="7285" y="5377"/>
                  </a:cubicBezTo>
                  <a:lnTo>
                    <a:pt x="7516" y="5349"/>
                  </a:lnTo>
                  <a:cubicBezTo>
                    <a:pt x="7950" y="5298"/>
                    <a:pt x="8277" y="4961"/>
                    <a:pt x="8277" y="4565"/>
                  </a:cubicBezTo>
                  <a:lnTo>
                    <a:pt x="8277" y="3713"/>
                  </a:lnTo>
                  <a:cubicBezTo>
                    <a:pt x="8277" y="3317"/>
                    <a:pt x="7950" y="2980"/>
                    <a:pt x="7516" y="2928"/>
                  </a:cubicBezTo>
                  <a:close/>
                  <a:moveTo>
                    <a:pt x="7589" y="4565"/>
                  </a:moveTo>
                  <a:cubicBezTo>
                    <a:pt x="7589" y="4600"/>
                    <a:pt x="7530" y="4655"/>
                    <a:pt x="7435" y="4666"/>
                  </a:cubicBezTo>
                  <a:lnTo>
                    <a:pt x="6992" y="4719"/>
                  </a:lnTo>
                  <a:cubicBezTo>
                    <a:pt x="6858" y="4734"/>
                    <a:pt x="6746" y="4827"/>
                    <a:pt x="6705" y="4956"/>
                  </a:cubicBezTo>
                  <a:cubicBezTo>
                    <a:pt x="6659" y="5100"/>
                    <a:pt x="6600" y="5241"/>
                    <a:pt x="6531" y="5375"/>
                  </a:cubicBezTo>
                  <a:cubicBezTo>
                    <a:pt x="6469" y="5495"/>
                    <a:pt x="6482" y="5641"/>
                    <a:pt x="6566" y="5747"/>
                  </a:cubicBezTo>
                  <a:lnTo>
                    <a:pt x="6842" y="6097"/>
                  </a:lnTo>
                  <a:cubicBezTo>
                    <a:pt x="6902" y="6172"/>
                    <a:pt x="6904" y="6253"/>
                    <a:pt x="6880" y="6277"/>
                  </a:cubicBezTo>
                  <a:lnTo>
                    <a:pt x="6277" y="6880"/>
                  </a:lnTo>
                  <a:cubicBezTo>
                    <a:pt x="6253" y="6905"/>
                    <a:pt x="6172" y="6902"/>
                    <a:pt x="6097" y="6843"/>
                  </a:cubicBezTo>
                  <a:lnTo>
                    <a:pt x="5746" y="6566"/>
                  </a:lnTo>
                  <a:cubicBezTo>
                    <a:pt x="5640" y="6483"/>
                    <a:pt x="5495" y="6469"/>
                    <a:pt x="5375" y="6531"/>
                  </a:cubicBezTo>
                  <a:cubicBezTo>
                    <a:pt x="5241" y="6601"/>
                    <a:pt x="5100" y="6659"/>
                    <a:pt x="4955" y="6705"/>
                  </a:cubicBezTo>
                  <a:cubicBezTo>
                    <a:pt x="4827" y="6746"/>
                    <a:pt x="4734" y="6858"/>
                    <a:pt x="4718" y="6992"/>
                  </a:cubicBezTo>
                  <a:lnTo>
                    <a:pt x="4666" y="7435"/>
                  </a:lnTo>
                  <a:cubicBezTo>
                    <a:pt x="4655" y="7531"/>
                    <a:pt x="4599" y="7589"/>
                    <a:pt x="4565" y="7589"/>
                  </a:cubicBezTo>
                  <a:lnTo>
                    <a:pt x="3712" y="7589"/>
                  </a:lnTo>
                  <a:cubicBezTo>
                    <a:pt x="3678" y="7589"/>
                    <a:pt x="3623" y="7531"/>
                    <a:pt x="3611" y="7435"/>
                  </a:cubicBezTo>
                  <a:lnTo>
                    <a:pt x="3559" y="6992"/>
                  </a:lnTo>
                  <a:cubicBezTo>
                    <a:pt x="3543" y="6858"/>
                    <a:pt x="3450" y="6746"/>
                    <a:pt x="3322" y="6705"/>
                  </a:cubicBezTo>
                  <a:cubicBezTo>
                    <a:pt x="3178" y="6659"/>
                    <a:pt x="3036" y="6601"/>
                    <a:pt x="2902" y="6531"/>
                  </a:cubicBezTo>
                  <a:cubicBezTo>
                    <a:pt x="2852" y="6505"/>
                    <a:pt x="2798" y="6493"/>
                    <a:pt x="2744" y="6493"/>
                  </a:cubicBezTo>
                  <a:cubicBezTo>
                    <a:pt x="2668" y="6493"/>
                    <a:pt x="2593" y="6518"/>
                    <a:pt x="2531" y="6566"/>
                  </a:cubicBezTo>
                  <a:lnTo>
                    <a:pt x="2181" y="6843"/>
                  </a:lnTo>
                  <a:cubicBezTo>
                    <a:pt x="2105" y="6902"/>
                    <a:pt x="2025" y="6905"/>
                    <a:pt x="2000" y="6880"/>
                  </a:cubicBezTo>
                  <a:lnTo>
                    <a:pt x="1397" y="6277"/>
                  </a:lnTo>
                  <a:cubicBezTo>
                    <a:pt x="1373" y="6253"/>
                    <a:pt x="1375" y="6172"/>
                    <a:pt x="1435" y="6097"/>
                  </a:cubicBezTo>
                  <a:lnTo>
                    <a:pt x="1711" y="5747"/>
                  </a:lnTo>
                  <a:cubicBezTo>
                    <a:pt x="1795" y="5641"/>
                    <a:pt x="1809" y="5495"/>
                    <a:pt x="1746" y="5375"/>
                  </a:cubicBezTo>
                  <a:cubicBezTo>
                    <a:pt x="1677" y="5241"/>
                    <a:pt x="1618" y="5100"/>
                    <a:pt x="1572" y="4956"/>
                  </a:cubicBezTo>
                  <a:cubicBezTo>
                    <a:pt x="1532" y="4827"/>
                    <a:pt x="1419" y="4734"/>
                    <a:pt x="1285" y="4719"/>
                  </a:cubicBezTo>
                  <a:lnTo>
                    <a:pt x="842" y="4666"/>
                  </a:lnTo>
                  <a:cubicBezTo>
                    <a:pt x="747" y="4655"/>
                    <a:pt x="688" y="4600"/>
                    <a:pt x="688" y="4565"/>
                  </a:cubicBezTo>
                  <a:lnTo>
                    <a:pt x="688" y="3713"/>
                  </a:lnTo>
                  <a:cubicBezTo>
                    <a:pt x="688" y="3678"/>
                    <a:pt x="747" y="3623"/>
                    <a:pt x="842" y="3612"/>
                  </a:cubicBezTo>
                  <a:lnTo>
                    <a:pt x="1285" y="3559"/>
                  </a:lnTo>
                  <a:cubicBezTo>
                    <a:pt x="1419" y="3543"/>
                    <a:pt x="1532" y="3451"/>
                    <a:pt x="1573" y="3322"/>
                  </a:cubicBezTo>
                  <a:cubicBezTo>
                    <a:pt x="1618" y="3178"/>
                    <a:pt x="1677" y="3037"/>
                    <a:pt x="1746" y="2902"/>
                  </a:cubicBezTo>
                  <a:cubicBezTo>
                    <a:pt x="1809" y="2782"/>
                    <a:pt x="1795" y="2637"/>
                    <a:pt x="1711" y="2531"/>
                  </a:cubicBezTo>
                  <a:lnTo>
                    <a:pt x="1435" y="2181"/>
                  </a:lnTo>
                  <a:cubicBezTo>
                    <a:pt x="1375" y="2105"/>
                    <a:pt x="1373" y="2025"/>
                    <a:pt x="1397" y="2000"/>
                  </a:cubicBezTo>
                  <a:lnTo>
                    <a:pt x="2000" y="1397"/>
                  </a:lnTo>
                  <a:cubicBezTo>
                    <a:pt x="2025" y="1373"/>
                    <a:pt x="2105" y="1376"/>
                    <a:pt x="2181" y="1435"/>
                  </a:cubicBezTo>
                  <a:lnTo>
                    <a:pt x="2531" y="1711"/>
                  </a:lnTo>
                  <a:cubicBezTo>
                    <a:pt x="2637" y="1795"/>
                    <a:pt x="2782" y="1809"/>
                    <a:pt x="2902" y="1747"/>
                  </a:cubicBezTo>
                  <a:cubicBezTo>
                    <a:pt x="3036" y="1677"/>
                    <a:pt x="3177" y="1619"/>
                    <a:pt x="3322" y="1573"/>
                  </a:cubicBezTo>
                  <a:cubicBezTo>
                    <a:pt x="3450" y="1532"/>
                    <a:pt x="3543" y="1419"/>
                    <a:pt x="3559" y="1285"/>
                  </a:cubicBezTo>
                  <a:lnTo>
                    <a:pt x="3611" y="843"/>
                  </a:lnTo>
                  <a:cubicBezTo>
                    <a:pt x="3623" y="747"/>
                    <a:pt x="3678" y="688"/>
                    <a:pt x="3712" y="688"/>
                  </a:cubicBezTo>
                  <a:lnTo>
                    <a:pt x="4565" y="688"/>
                  </a:lnTo>
                  <a:cubicBezTo>
                    <a:pt x="4599" y="688"/>
                    <a:pt x="4655" y="747"/>
                    <a:pt x="4666" y="843"/>
                  </a:cubicBezTo>
                  <a:lnTo>
                    <a:pt x="4718" y="1285"/>
                  </a:lnTo>
                  <a:cubicBezTo>
                    <a:pt x="4734" y="1419"/>
                    <a:pt x="4827" y="1532"/>
                    <a:pt x="4955" y="1573"/>
                  </a:cubicBezTo>
                  <a:cubicBezTo>
                    <a:pt x="5100" y="1619"/>
                    <a:pt x="5241" y="1677"/>
                    <a:pt x="5375" y="1747"/>
                  </a:cubicBezTo>
                  <a:cubicBezTo>
                    <a:pt x="5495" y="1809"/>
                    <a:pt x="5640" y="1795"/>
                    <a:pt x="5746" y="1711"/>
                  </a:cubicBezTo>
                  <a:lnTo>
                    <a:pt x="6096" y="1435"/>
                  </a:lnTo>
                  <a:cubicBezTo>
                    <a:pt x="6172" y="1376"/>
                    <a:pt x="6253" y="1373"/>
                    <a:pt x="6277" y="1397"/>
                  </a:cubicBezTo>
                  <a:lnTo>
                    <a:pt x="6880" y="2000"/>
                  </a:lnTo>
                  <a:cubicBezTo>
                    <a:pt x="6904" y="2025"/>
                    <a:pt x="6902" y="2105"/>
                    <a:pt x="6842" y="2181"/>
                  </a:cubicBezTo>
                  <a:lnTo>
                    <a:pt x="6566" y="2531"/>
                  </a:lnTo>
                  <a:cubicBezTo>
                    <a:pt x="6482" y="2637"/>
                    <a:pt x="6469" y="2782"/>
                    <a:pt x="6531" y="2902"/>
                  </a:cubicBezTo>
                  <a:cubicBezTo>
                    <a:pt x="6600" y="3037"/>
                    <a:pt x="6659" y="3178"/>
                    <a:pt x="6705" y="3322"/>
                  </a:cubicBezTo>
                  <a:cubicBezTo>
                    <a:pt x="6746" y="3451"/>
                    <a:pt x="6858" y="3543"/>
                    <a:pt x="6992" y="3559"/>
                  </a:cubicBezTo>
                  <a:lnTo>
                    <a:pt x="7435" y="3611"/>
                  </a:lnTo>
                  <a:cubicBezTo>
                    <a:pt x="7530" y="3623"/>
                    <a:pt x="7589" y="3678"/>
                    <a:pt x="7589" y="3713"/>
                  </a:cubicBezTo>
                  <a:lnTo>
                    <a:pt x="7589" y="45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09">
              <a:extLst>
                <a:ext uri="{FF2B5EF4-FFF2-40B4-BE49-F238E27FC236}">
                  <a16:creationId xmlns:a16="http://schemas.microsoft.com/office/drawing/2014/main" id="{824EB4C8-4968-411A-A71A-ADB5701E01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29875" y="3182938"/>
              <a:ext cx="109538" cy="111125"/>
            </a:xfrm>
            <a:custGeom>
              <a:avLst/>
              <a:gdLst>
                <a:gd name="T0" fmla="*/ 1740 w 3480"/>
                <a:gd name="T1" fmla="*/ 0 h 3480"/>
                <a:gd name="T2" fmla="*/ 0 w 3480"/>
                <a:gd name="T3" fmla="*/ 1740 h 3480"/>
                <a:gd name="T4" fmla="*/ 1740 w 3480"/>
                <a:gd name="T5" fmla="*/ 3480 h 3480"/>
                <a:gd name="T6" fmla="*/ 3480 w 3480"/>
                <a:gd name="T7" fmla="*/ 1740 h 3480"/>
                <a:gd name="T8" fmla="*/ 1740 w 3480"/>
                <a:gd name="T9" fmla="*/ 0 h 3480"/>
                <a:gd name="T10" fmla="*/ 1740 w 3480"/>
                <a:gd name="T11" fmla="*/ 2792 h 3480"/>
                <a:gd name="T12" fmla="*/ 687 w 3480"/>
                <a:gd name="T13" fmla="*/ 1740 h 3480"/>
                <a:gd name="T14" fmla="*/ 1740 w 3480"/>
                <a:gd name="T15" fmla="*/ 688 h 3480"/>
                <a:gd name="T16" fmla="*/ 2792 w 3480"/>
                <a:gd name="T17" fmla="*/ 1740 h 3480"/>
                <a:gd name="T18" fmla="*/ 1740 w 3480"/>
                <a:gd name="T19" fmla="*/ 2792 h 3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0" h="3480">
                  <a:moveTo>
                    <a:pt x="1740" y="0"/>
                  </a:moveTo>
                  <a:cubicBezTo>
                    <a:pt x="780" y="0"/>
                    <a:pt x="0" y="780"/>
                    <a:pt x="0" y="1740"/>
                  </a:cubicBezTo>
                  <a:cubicBezTo>
                    <a:pt x="0" y="2699"/>
                    <a:pt x="780" y="3480"/>
                    <a:pt x="1740" y="3480"/>
                  </a:cubicBezTo>
                  <a:cubicBezTo>
                    <a:pt x="2699" y="3480"/>
                    <a:pt x="3480" y="2699"/>
                    <a:pt x="3480" y="1740"/>
                  </a:cubicBezTo>
                  <a:cubicBezTo>
                    <a:pt x="3480" y="780"/>
                    <a:pt x="2699" y="0"/>
                    <a:pt x="1740" y="0"/>
                  </a:cubicBezTo>
                  <a:close/>
                  <a:moveTo>
                    <a:pt x="1740" y="2792"/>
                  </a:moveTo>
                  <a:cubicBezTo>
                    <a:pt x="1159" y="2792"/>
                    <a:pt x="687" y="2320"/>
                    <a:pt x="687" y="1740"/>
                  </a:cubicBezTo>
                  <a:cubicBezTo>
                    <a:pt x="687" y="1160"/>
                    <a:pt x="1159" y="688"/>
                    <a:pt x="1740" y="688"/>
                  </a:cubicBezTo>
                  <a:cubicBezTo>
                    <a:pt x="2320" y="688"/>
                    <a:pt x="2792" y="1160"/>
                    <a:pt x="2792" y="1740"/>
                  </a:cubicBezTo>
                  <a:cubicBezTo>
                    <a:pt x="2792" y="2320"/>
                    <a:pt x="2320" y="2792"/>
                    <a:pt x="1740" y="279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Oval 310">
              <a:extLst>
                <a:ext uri="{FF2B5EF4-FFF2-40B4-BE49-F238E27FC236}">
                  <a16:creationId xmlns:a16="http://schemas.microsoft.com/office/drawing/2014/main" id="{2F869BA0-E4E8-4C47-AD80-2348DA165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6213" y="3498850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D8432977-BC74-4FB8-9599-1FB71A642A71}"/>
              </a:ext>
            </a:extLst>
          </p:cNvPr>
          <p:cNvGrpSpPr/>
          <p:nvPr/>
        </p:nvGrpSpPr>
        <p:grpSpPr>
          <a:xfrm>
            <a:off x="1408113" y="5551488"/>
            <a:ext cx="560388" cy="558800"/>
            <a:chOff x="1408113" y="5551488"/>
            <a:chExt cx="560388" cy="558800"/>
          </a:xfrm>
        </p:grpSpPr>
        <p:sp>
          <p:nvSpPr>
            <p:cNvPr id="114" name="Freeform 311">
              <a:extLst>
                <a:ext uri="{FF2B5EF4-FFF2-40B4-BE49-F238E27FC236}">
                  <a16:creationId xmlns:a16="http://schemas.microsoft.com/office/drawing/2014/main" id="{6134ACFA-BA5D-4636-B463-A6A0E4FE30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8113" y="5551488"/>
              <a:ext cx="560388" cy="558800"/>
            </a:xfrm>
            <a:custGeom>
              <a:avLst/>
              <a:gdLst>
                <a:gd name="T0" fmla="*/ 16286 w 17611"/>
                <a:gd name="T1" fmla="*/ 6526 h 17610"/>
                <a:gd name="T2" fmla="*/ 15226 w 17611"/>
                <a:gd name="T3" fmla="*/ 5737 h 17610"/>
                <a:gd name="T4" fmla="*/ 15704 w 17611"/>
                <a:gd name="T5" fmla="*/ 3251 h 17610"/>
                <a:gd name="T6" fmla="*/ 12483 w 17611"/>
                <a:gd name="T7" fmla="*/ 1904 h 17610"/>
                <a:gd name="T8" fmla="*/ 11176 w 17611"/>
                <a:gd name="T9" fmla="*/ 2095 h 17610"/>
                <a:gd name="T10" fmla="*/ 9756 w 17611"/>
                <a:gd name="T11" fmla="*/ 0 h 17610"/>
                <a:gd name="T12" fmla="*/ 6526 w 17611"/>
                <a:gd name="T13" fmla="*/ 1324 h 17610"/>
                <a:gd name="T14" fmla="*/ 5737 w 17611"/>
                <a:gd name="T15" fmla="*/ 2385 h 17610"/>
                <a:gd name="T16" fmla="*/ 3251 w 17611"/>
                <a:gd name="T17" fmla="*/ 1906 h 17610"/>
                <a:gd name="T18" fmla="*/ 1904 w 17611"/>
                <a:gd name="T19" fmla="*/ 5127 h 17610"/>
                <a:gd name="T20" fmla="*/ 2096 w 17611"/>
                <a:gd name="T21" fmla="*/ 6435 h 17610"/>
                <a:gd name="T22" fmla="*/ 0 w 17611"/>
                <a:gd name="T23" fmla="*/ 7854 h 17610"/>
                <a:gd name="T24" fmla="*/ 1325 w 17611"/>
                <a:gd name="T25" fmla="*/ 11084 h 17610"/>
                <a:gd name="T26" fmla="*/ 2385 w 17611"/>
                <a:gd name="T27" fmla="*/ 11873 h 17610"/>
                <a:gd name="T28" fmla="*/ 1907 w 17611"/>
                <a:gd name="T29" fmla="*/ 14359 h 17610"/>
                <a:gd name="T30" fmla="*/ 5127 w 17611"/>
                <a:gd name="T31" fmla="*/ 15706 h 17610"/>
                <a:gd name="T32" fmla="*/ 6435 w 17611"/>
                <a:gd name="T33" fmla="*/ 15515 h 17610"/>
                <a:gd name="T34" fmla="*/ 7855 w 17611"/>
                <a:gd name="T35" fmla="*/ 17610 h 17610"/>
                <a:gd name="T36" fmla="*/ 11084 w 17611"/>
                <a:gd name="T37" fmla="*/ 16286 h 17610"/>
                <a:gd name="T38" fmla="*/ 11874 w 17611"/>
                <a:gd name="T39" fmla="*/ 15225 h 17610"/>
                <a:gd name="T40" fmla="*/ 14360 w 17611"/>
                <a:gd name="T41" fmla="*/ 15703 h 17610"/>
                <a:gd name="T42" fmla="*/ 15707 w 17611"/>
                <a:gd name="T43" fmla="*/ 12483 h 17610"/>
                <a:gd name="T44" fmla="*/ 15515 w 17611"/>
                <a:gd name="T45" fmla="*/ 11175 h 17610"/>
                <a:gd name="T46" fmla="*/ 17611 w 17611"/>
                <a:gd name="T47" fmla="*/ 9755 h 17610"/>
                <a:gd name="T48" fmla="*/ 16286 w 17611"/>
                <a:gd name="T49" fmla="*/ 6526 h 17610"/>
                <a:gd name="T50" fmla="*/ 16206 w 17611"/>
                <a:gd name="T51" fmla="*/ 10401 h 17610"/>
                <a:gd name="T52" fmla="*/ 14931 w 17611"/>
                <a:gd name="T53" fmla="*/ 10755 h 17610"/>
                <a:gd name="T54" fmla="*/ 14551 w 17611"/>
                <a:gd name="T55" fmla="*/ 12128 h 17610"/>
                <a:gd name="T56" fmla="*/ 15218 w 17611"/>
                <a:gd name="T57" fmla="*/ 13873 h 17610"/>
                <a:gd name="T58" fmla="*/ 12910 w 17611"/>
                <a:gd name="T59" fmla="*/ 15166 h 17610"/>
                <a:gd name="T60" fmla="*/ 11758 w 17611"/>
                <a:gd name="T61" fmla="*/ 14515 h 17610"/>
                <a:gd name="T62" fmla="*/ 10518 w 17611"/>
                <a:gd name="T63" fmla="*/ 15218 h 17610"/>
                <a:gd name="T64" fmla="*/ 9756 w 17611"/>
                <a:gd name="T65" fmla="*/ 16922 h 17610"/>
                <a:gd name="T66" fmla="*/ 7209 w 17611"/>
                <a:gd name="T67" fmla="*/ 16205 h 17610"/>
                <a:gd name="T68" fmla="*/ 6855 w 17611"/>
                <a:gd name="T69" fmla="*/ 14930 h 17610"/>
                <a:gd name="T70" fmla="*/ 5695 w 17611"/>
                <a:gd name="T71" fmla="*/ 14476 h 17610"/>
                <a:gd name="T72" fmla="*/ 4701 w 17611"/>
                <a:gd name="T73" fmla="*/ 15166 h 17610"/>
                <a:gd name="T74" fmla="*/ 2393 w 17611"/>
                <a:gd name="T75" fmla="*/ 13873 h 17610"/>
                <a:gd name="T76" fmla="*/ 3060 w 17611"/>
                <a:gd name="T77" fmla="*/ 12128 h 17610"/>
                <a:gd name="T78" fmla="*/ 2680 w 17611"/>
                <a:gd name="T79" fmla="*/ 10755 h 17610"/>
                <a:gd name="T80" fmla="*/ 1405 w 17611"/>
                <a:gd name="T81" fmla="*/ 10401 h 17610"/>
                <a:gd name="T82" fmla="*/ 688 w 17611"/>
                <a:gd name="T83" fmla="*/ 7854 h 17610"/>
                <a:gd name="T84" fmla="*/ 2393 w 17611"/>
                <a:gd name="T85" fmla="*/ 7092 h 17610"/>
                <a:gd name="T86" fmla="*/ 3095 w 17611"/>
                <a:gd name="T87" fmla="*/ 5853 h 17610"/>
                <a:gd name="T88" fmla="*/ 2444 w 17611"/>
                <a:gd name="T89" fmla="*/ 4701 h 17610"/>
                <a:gd name="T90" fmla="*/ 3738 w 17611"/>
                <a:gd name="T91" fmla="*/ 2393 h 17610"/>
                <a:gd name="T92" fmla="*/ 5482 w 17611"/>
                <a:gd name="T93" fmla="*/ 3060 h 17610"/>
                <a:gd name="T94" fmla="*/ 6855 w 17611"/>
                <a:gd name="T95" fmla="*/ 2680 h 17610"/>
                <a:gd name="T96" fmla="*/ 7209 w 17611"/>
                <a:gd name="T97" fmla="*/ 1405 h 17610"/>
                <a:gd name="T98" fmla="*/ 9756 w 17611"/>
                <a:gd name="T99" fmla="*/ 688 h 17610"/>
                <a:gd name="T100" fmla="*/ 10518 w 17611"/>
                <a:gd name="T101" fmla="*/ 2392 h 17610"/>
                <a:gd name="T102" fmla="*/ 11757 w 17611"/>
                <a:gd name="T103" fmla="*/ 3095 h 17610"/>
                <a:gd name="T104" fmla="*/ 12909 w 17611"/>
                <a:gd name="T105" fmla="*/ 2444 h 17610"/>
                <a:gd name="T106" fmla="*/ 15217 w 17611"/>
                <a:gd name="T107" fmla="*/ 3737 h 17610"/>
                <a:gd name="T108" fmla="*/ 14551 w 17611"/>
                <a:gd name="T109" fmla="*/ 5482 h 17610"/>
                <a:gd name="T110" fmla="*/ 14931 w 17611"/>
                <a:gd name="T111" fmla="*/ 6855 h 17610"/>
                <a:gd name="T112" fmla="*/ 16206 w 17611"/>
                <a:gd name="T113" fmla="*/ 7209 h 17610"/>
                <a:gd name="T114" fmla="*/ 16923 w 17611"/>
                <a:gd name="T115" fmla="*/ 7854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11" h="17610">
                  <a:moveTo>
                    <a:pt x="16286" y="6526"/>
                  </a:moveTo>
                  <a:lnTo>
                    <a:pt x="16286" y="6526"/>
                  </a:lnTo>
                  <a:lnTo>
                    <a:pt x="15515" y="6435"/>
                  </a:lnTo>
                  <a:cubicBezTo>
                    <a:pt x="15431" y="6197"/>
                    <a:pt x="15334" y="5964"/>
                    <a:pt x="15226" y="5737"/>
                  </a:cubicBezTo>
                  <a:lnTo>
                    <a:pt x="15707" y="5127"/>
                  </a:lnTo>
                  <a:cubicBezTo>
                    <a:pt x="16177" y="4530"/>
                    <a:pt x="16176" y="3723"/>
                    <a:pt x="15704" y="3251"/>
                  </a:cubicBezTo>
                  <a:lnTo>
                    <a:pt x="14360" y="1906"/>
                  </a:lnTo>
                  <a:cubicBezTo>
                    <a:pt x="13887" y="1434"/>
                    <a:pt x="13081" y="1433"/>
                    <a:pt x="12483" y="1904"/>
                  </a:cubicBezTo>
                  <a:lnTo>
                    <a:pt x="11874" y="2384"/>
                  </a:lnTo>
                  <a:cubicBezTo>
                    <a:pt x="11646" y="2276"/>
                    <a:pt x="11413" y="2179"/>
                    <a:pt x="11176" y="2095"/>
                  </a:cubicBezTo>
                  <a:lnTo>
                    <a:pt x="11084" y="1324"/>
                  </a:lnTo>
                  <a:cubicBezTo>
                    <a:pt x="10995" y="569"/>
                    <a:pt x="10424" y="0"/>
                    <a:pt x="9756" y="0"/>
                  </a:cubicBezTo>
                  <a:lnTo>
                    <a:pt x="7855" y="0"/>
                  </a:lnTo>
                  <a:cubicBezTo>
                    <a:pt x="7187" y="0"/>
                    <a:pt x="6615" y="569"/>
                    <a:pt x="6526" y="1324"/>
                  </a:cubicBezTo>
                  <a:lnTo>
                    <a:pt x="6435" y="2095"/>
                  </a:lnTo>
                  <a:cubicBezTo>
                    <a:pt x="6198" y="2179"/>
                    <a:pt x="5964" y="2276"/>
                    <a:pt x="5737" y="2385"/>
                  </a:cubicBezTo>
                  <a:lnTo>
                    <a:pt x="5127" y="1904"/>
                  </a:lnTo>
                  <a:cubicBezTo>
                    <a:pt x="4530" y="1433"/>
                    <a:pt x="3724" y="1434"/>
                    <a:pt x="3251" y="1906"/>
                  </a:cubicBezTo>
                  <a:lnTo>
                    <a:pt x="1907" y="3251"/>
                  </a:lnTo>
                  <a:cubicBezTo>
                    <a:pt x="1435" y="3723"/>
                    <a:pt x="1433" y="4530"/>
                    <a:pt x="1904" y="5127"/>
                  </a:cubicBezTo>
                  <a:lnTo>
                    <a:pt x="2385" y="5737"/>
                  </a:lnTo>
                  <a:cubicBezTo>
                    <a:pt x="2276" y="5964"/>
                    <a:pt x="2180" y="6197"/>
                    <a:pt x="2096" y="6435"/>
                  </a:cubicBezTo>
                  <a:lnTo>
                    <a:pt x="1325" y="6526"/>
                  </a:lnTo>
                  <a:cubicBezTo>
                    <a:pt x="570" y="6615"/>
                    <a:pt x="0" y="7186"/>
                    <a:pt x="0" y="7854"/>
                  </a:cubicBezTo>
                  <a:lnTo>
                    <a:pt x="0" y="9755"/>
                  </a:lnTo>
                  <a:cubicBezTo>
                    <a:pt x="0" y="10423"/>
                    <a:pt x="569" y="10995"/>
                    <a:pt x="1325" y="11084"/>
                  </a:cubicBezTo>
                  <a:lnTo>
                    <a:pt x="2096" y="11175"/>
                  </a:lnTo>
                  <a:cubicBezTo>
                    <a:pt x="2179" y="11413"/>
                    <a:pt x="2276" y="11646"/>
                    <a:pt x="2385" y="11873"/>
                  </a:cubicBezTo>
                  <a:lnTo>
                    <a:pt x="1904" y="12483"/>
                  </a:lnTo>
                  <a:cubicBezTo>
                    <a:pt x="1433" y="13080"/>
                    <a:pt x="1434" y="13887"/>
                    <a:pt x="1907" y="14359"/>
                  </a:cubicBezTo>
                  <a:lnTo>
                    <a:pt x="3251" y="15703"/>
                  </a:lnTo>
                  <a:cubicBezTo>
                    <a:pt x="3724" y="16176"/>
                    <a:pt x="4530" y="16177"/>
                    <a:pt x="5127" y="15706"/>
                  </a:cubicBezTo>
                  <a:lnTo>
                    <a:pt x="5737" y="15225"/>
                  </a:lnTo>
                  <a:cubicBezTo>
                    <a:pt x="5964" y="15334"/>
                    <a:pt x="6198" y="15431"/>
                    <a:pt x="6435" y="15515"/>
                  </a:cubicBezTo>
                  <a:lnTo>
                    <a:pt x="6526" y="16286"/>
                  </a:lnTo>
                  <a:cubicBezTo>
                    <a:pt x="6615" y="17041"/>
                    <a:pt x="7187" y="17610"/>
                    <a:pt x="7855" y="17610"/>
                  </a:cubicBezTo>
                  <a:lnTo>
                    <a:pt x="9756" y="17610"/>
                  </a:lnTo>
                  <a:cubicBezTo>
                    <a:pt x="10424" y="17610"/>
                    <a:pt x="10995" y="17041"/>
                    <a:pt x="11084" y="16286"/>
                  </a:cubicBezTo>
                  <a:lnTo>
                    <a:pt x="11176" y="15515"/>
                  </a:lnTo>
                  <a:cubicBezTo>
                    <a:pt x="11413" y="15431"/>
                    <a:pt x="11647" y="15334"/>
                    <a:pt x="11874" y="15225"/>
                  </a:cubicBezTo>
                  <a:lnTo>
                    <a:pt x="12484" y="15706"/>
                  </a:lnTo>
                  <a:cubicBezTo>
                    <a:pt x="13081" y="16177"/>
                    <a:pt x="13887" y="16176"/>
                    <a:pt x="14360" y="15703"/>
                  </a:cubicBezTo>
                  <a:lnTo>
                    <a:pt x="15704" y="14359"/>
                  </a:lnTo>
                  <a:cubicBezTo>
                    <a:pt x="16176" y="13887"/>
                    <a:pt x="16178" y="13080"/>
                    <a:pt x="15707" y="12483"/>
                  </a:cubicBezTo>
                  <a:lnTo>
                    <a:pt x="15226" y="11873"/>
                  </a:lnTo>
                  <a:cubicBezTo>
                    <a:pt x="15335" y="11646"/>
                    <a:pt x="15431" y="11413"/>
                    <a:pt x="15515" y="11175"/>
                  </a:cubicBezTo>
                  <a:lnTo>
                    <a:pt x="16286" y="11084"/>
                  </a:lnTo>
                  <a:cubicBezTo>
                    <a:pt x="17041" y="10995"/>
                    <a:pt x="17611" y="10423"/>
                    <a:pt x="17611" y="9755"/>
                  </a:cubicBezTo>
                  <a:lnTo>
                    <a:pt x="17611" y="7854"/>
                  </a:lnTo>
                  <a:cubicBezTo>
                    <a:pt x="17611" y="7186"/>
                    <a:pt x="17041" y="6615"/>
                    <a:pt x="16286" y="6526"/>
                  </a:cubicBezTo>
                  <a:close/>
                  <a:moveTo>
                    <a:pt x="16923" y="9755"/>
                  </a:moveTo>
                  <a:cubicBezTo>
                    <a:pt x="16923" y="10075"/>
                    <a:pt x="16615" y="10352"/>
                    <a:pt x="16206" y="10401"/>
                  </a:cubicBezTo>
                  <a:lnTo>
                    <a:pt x="15218" y="10518"/>
                  </a:lnTo>
                  <a:cubicBezTo>
                    <a:pt x="15084" y="10533"/>
                    <a:pt x="14972" y="10626"/>
                    <a:pt x="14931" y="10755"/>
                  </a:cubicBezTo>
                  <a:cubicBezTo>
                    <a:pt x="14821" y="11099"/>
                    <a:pt x="14682" y="11436"/>
                    <a:pt x="14516" y="11757"/>
                  </a:cubicBezTo>
                  <a:cubicBezTo>
                    <a:pt x="14454" y="11877"/>
                    <a:pt x="14467" y="12022"/>
                    <a:pt x="14551" y="12128"/>
                  </a:cubicBezTo>
                  <a:lnTo>
                    <a:pt x="15167" y="12909"/>
                  </a:lnTo>
                  <a:cubicBezTo>
                    <a:pt x="15422" y="13232"/>
                    <a:pt x="15444" y="13647"/>
                    <a:pt x="15218" y="13873"/>
                  </a:cubicBezTo>
                  <a:lnTo>
                    <a:pt x="13873" y="15217"/>
                  </a:lnTo>
                  <a:cubicBezTo>
                    <a:pt x="13647" y="15443"/>
                    <a:pt x="13233" y="15421"/>
                    <a:pt x="12910" y="15166"/>
                  </a:cubicBezTo>
                  <a:lnTo>
                    <a:pt x="12129" y="14550"/>
                  </a:lnTo>
                  <a:cubicBezTo>
                    <a:pt x="12023" y="14467"/>
                    <a:pt x="11878" y="14453"/>
                    <a:pt x="11758" y="14515"/>
                  </a:cubicBezTo>
                  <a:cubicBezTo>
                    <a:pt x="11437" y="14681"/>
                    <a:pt x="11100" y="14821"/>
                    <a:pt x="10755" y="14930"/>
                  </a:cubicBezTo>
                  <a:cubicBezTo>
                    <a:pt x="10627" y="14971"/>
                    <a:pt x="10534" y="15084"/>
                    <a:pt x="10518" y="15218"/>
                  </a:cubicBezTo>
                  <a:lnTo>
                    <a:pt x="10401" y="16205"/>
                  </a:lnTo>
                  <a:cubicBezTo>
                    <a:pt x="10353" y="16614"/>
                    <a:pt x="10075" y="16922"/>
                    <a:pt x="9756" y="16922"/>
                  </a:cubicBezTo>
                  <a:lnTo>
                    <a:pt x="7855" y="16922"/>
                  </a:lnTo>
                  <a:cubicBezTo>
                    <a:pt x="7535" y="16922"/>
                    <a:pt x="7258" y="16614"/>
                    <a:pt x="7209" y="16205"/>
                  </a:cubicBezTo>
                  <a:lnTo>
                    <a:pt x="7093" y="15218"/>
                  </a:lnTo>
                  <a:cubicBezTo>
                    <a:pt x="7077" y="15084"/>
                    <a:pt x="6984" y="14971"/>
                    <a:pt x="6855" y="14930"/>
                  </a:cubicBezTo>
                  <a:cubicBezTo>
                    <a:pt x="6511" y="14821"/>
                    <a:pt x="6174" y="14681"/>
                    <a:pt x="5853" y="14515"/>
                  </a:cubicBezTo>
                  <a:cubicBezTo>
                    <a:pt x="5803" y="14489"/>
                    <a:pt x="5749" y="14476"/>
                    <a:pt x="5695" y="14476"/>
                  </a:cubicBezTo>
                  <a:cubicBezTo>
                    <a:pt x="5619" y="14476"/>
                    <a:pt x="5544" y="14501"/>
                    <a:pt x="5482" y="14550"/>
                  </a:cubicBezTo>
                  <a:lnTo>
                    <a:pt x="4701" y="15166"/>
                  </a:lnTo>
                  <a:cubicBezTo>
                    <a:pt x="4378" y="15421"/>
                    <a:pt x="3963" y="15443"/>
                    <a:pt x="3738" y="15217"/>
                  </a:cubicBezTo>
                  <a:lnTo>
                    <a:pt x="2393" y="13873"/>
                  </a:lnTo>
                  <a:cubicBezTo>
                    <a:pt x="2167" y="13647"/>
                    <a:pt x="2189" y="13232"/>
                    <a:pt x="2444" y="12909"/>
                  </a:cubicBezTo>
                  <a:lnTo>
                    <a:pt x="3060" y="12128"/>
                  </a:lnTo>
                  <a:cubicBezTo>
                    <a:pt x="3144" y="12022"/>
                    <a:pt x="3157" y="11877"/>
                    <a:pt x="3095" y="11757"/>
                  </a:cubicBezTo>
                  <a:cubicBezTo>
                    <a:pt x="2929" y="11436"/>
                    <a:pt x="2790" y="11099"/>
                    <a:pt x="2680" y="10755"/>
                  </a:cubicBezTo>
                  <a:cubicBezTo>
                    <a:pt x="2639" y="10626"/>
                    <a:pt x="2527" y="10533"/>
                    <a:pt x="2393" y="10518"/>
                  </a:cubicBezTo>
                  <a:lnTo>
                    <a:pt x="1405" y="10401"/>
                  </a:lnTo>
                  <a:cubicBezTo>
                    <a:pt x="996" y="10352"/>
                    <a:pt x="688" y="10075"/>
                    <a:pt x="688" y="9755"/>
                  </a:cubicBezTo>
                  <a:lnTo>
                    <a:pt x="688" y="7854"/>
                  </a:lnTo>
                  <a:cubicBezTo>
                    <a:pt x="688" y="7535"/>
                    <a:pt x="996" y="7257"/>
                    <a:pt x="1405" y="7209"/>
                  </a:cubicBezTo>
                  <a:lnTo>
                    <a:pt x="2393" y="7092"/>
                  </a:lnTo>
                  <a:cubicBezTo>
                    <a:pt x="2527" y="7076"/>
                    <a:pt x="2639" y="6983"/>
                    <a:pt x="2680" y="6855"/>
                  </a:cubicBezTo>
                  <a:cubicBezTo>
                    <a:pt x="2790" y="6511"/>
                    <a:pt x="2929" y="6174"/>
                    <a:pt x="3095" y="5853"/>
                  </a:cubicBezTo>
                  <a:cubicBezTo>
                    <a:pt x="3158" y="5733"/>
                    <a:pt x="3144" y="5588"/>
                    <a:pt x="3060" y="5482"/>
                  </a:cubicBezTo>
                  <a:lnTo>
                    <a:pt x="2444" y="4701"/>
                  </a:lnTo>
                  <a:cubicBezTo>
                    <a:pt x="2189" y="4377"/>
                    <a:pt x="2168" y="3963"/>
                    <a:pt x="2394" y="3737"/>
                  </a:cubicBezTo>
                  <a:lnTo>
                    <a:pt x="3738" y="2393"/>
                  </a:lnTo>
                  <a:cubicBezTo>
                    <a:pt x="3964" y="2167"/>
                    <a:pt x="4378" y="2189"/>
                    <a:pt x="4701" y="2444"/>
                  </a:cubicBezTo>
                  <a:lnTo>
                    <a:pt x="5482" y="3060"/>
                  </a:lnTo>
                  <a:cubicBezTo>
                    <a:pt x="5589" y="3143"/>
                    <a:pt x="5734" y="3157"/>
                    <a:pt x="5854" y="3095"/>
                  </a:cubicBezTo>
                  <a:cubicBezTo>
                    <a:pt x="6174" y="2929"/>
                    <a:pt x="6511" y="2789"/>
                    <a:pt x="6855" y="2680"/>
                  </a:cubicBezTo>
                  <a:cubicBezTo>
                    <a:pt x="6984" y="2639"/>
                    <a:pt x="7077" y="2526"/>
                    <a:pt x="7093" y="2392"/>
                  </a:cubicBezTo>
                  <a:lnTo>
                    <a:pt x="7209" y="1405"/>
                  </a:lnTo>
                  <a:cubicBezTo>
                    <a:pt x="7258" y="996"/>
                    <a:pt x="7535" y="688"/>
                    <a:pt x="7855" y="688"/>
                  </a:cubicBezTo>
                  <a:lnTo>
                    <a:pt x="9756" y="688"/>
                  </a:lnTo>
                  <a:cubicBezTo>
                    <a:pt x="10075" y="688"/>
                    <a:pt x="10353" y="996"/>
                    <a:pt x="10401" y="1405"/>
                  </a:cubicBezTo>
                  <a:lnTo>
                    <a:pt x="10518" y="2392"/>
                  </a:lnTo>
                  <a:cubicBezTo>
                    <a:pt x="10534" y="2526"/>
                    <a:pt x="10627" y="2639"/>
                    <a:pt x="10755" y="2680"/>
                  </a:cubicBezTo>
                  <a:cubicBezTo>
                    <a:pt x="11099" y="2789"/>
                    <a:pt x="11437" y="2929"/>
                    <a:pt x="11757" y="3095"/>
                  </a:cubicBezTo>
                  <a:cubicBezTo>
                    <a:pt x="11877" y="3157"/>
                    <a:pt x="12022" y="3143"/>
                    <a:pt x="12128" y="3060"/>
                  </a:cubicBezTo>
                  <a:lnTo>
                    <a:pt x="12909" y="2444"/>
                  </a:lnTo>
                  <a:cubicBezTo>
                    <a:pt x="13233" y="2189"/>
                    <a:pt x="13647" y="2167"/>
                    <a:pt x="13873" y="2393"/>
                  </a:cubicBezTo>
                  <a:lnTo>
                    <a:pt x="15217" y="3737"/>
                  </a:lnTo>
                  <a:cubicBezTo>
                    <a:pt x="15443" y="3963"/>
                    <a:pt x="15421" y="4377"/>
                    <a:pt x="15167" y="4701"/>
                  </a:cubicBezTo>
                  <a:lnTo>
                    <a:pt x="14551" y="5482"/>
                  </a:lnTo>
                  <a:cubicBezTo>
                    <a:pt x="14467" y="5588"/>
                    <a:pt x="14453" y="5733"/>
                    <a:pt x="14515" y="5853"/>
                  </a:cubicBezTo>
                  <a:cubicBezTo>
                    <a:pt x="14681" y="6173"/>
                    <a:pt x="14821" y="6510"/>
                    <a:pt x="14931" y="6855"/>
                  </a:cubicBezTo>
                  <a:cubicBezTo>
                    <a:pt x="14972" y="6983"/>
                    <a:pt x="15084" y="7076"/>
                    <a:pt x="15218" y="7092"/>
                  </a:cubicBezTo>
                  <a:lnTo>
                    <a:pt x="16206" y="7209"/>
                  </a:lnTo>
                  <a:lnTo>
                    <a:pt x="16206" y="7209"/>
                  </a:lnTo>
                  <a:cubicBezTo>
                    <a:pt x="16614" y="7257"/>
                    <a:pt x="16923" y="7535"/>
                    <a:pt x="16923" y="7854"/>
                  </a:cubicBezTo>
                  <a:lnTo>
                    <a:pt x="16923" y="97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12">
              <a:extLst>
                <a:ext uri="{FF2B5EF4-FFF2-40B4-BE49-F238E27FC236}">
                  <a16:creationId xmlns:a16="http://schemas.microsoft.com/office/drawing/2014/main" id="{92CBD444-0E19-40D1-BA80-EBB3A1298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1300" y="5653088"/>
              <a:ext cx="354013" cy="349250"/>
            </a:xfrm>
            <a:custGeom>
              <a:avLst/>
              <a:gdLst>
                <a:gd name="T0" fmla="*/ 5562 w 11125"/>
                <a:gd name="T1" fmla="*/ 0 h 10958"/>
                <a:gd name="T2" fmla="*/ 0 w 11125"/>
                <a:gd name="T3" fmla="*/ 5562 h 10958"/>
                <a:gd name="T4" fmla="*/ 1130 w 11125"/>
                <a:gd name="T5" fmla="*/ 8924 h 10958"/>
                <a:gd name="T6" fmla="*/ 3990 w 11125"/>
                <a:gd name="T7" fmla="*/ 10899 h 10958"/>
                <a:gd name="T8" fmla="*/ 4417 w 11125"/>
                <a:gd name="T9" fmla="*/ 10666 h 10958"/>
                <a:gd name="T10" fmla="*/ 4184 w 11125"/>
                <a:gd name="T11" fmla="*/ 10239 h 10958"/>
                <a:gd name="T12" fmla="*/ 688 w 11125"/>
                <a:gd name="T13" fmla="*/ 5562 h 10958"/>
                <a:gd name="T14" fmla="*/ 5562 w 11125"/>
                <a:gd name="T15" fmla="*/ 687 h 10958"/>
                <a:gd name="T16" fmla="*/ 10437 w 11125"/>
                <a:gd name="T17" fmla="*/ 5562 h 10958"/>
                <a:gd name="T18" fmla="*/ 6789 w 11125"/>
                <a:gd name="T19" fmla="*/ 10281 h 10958"/>
                <a:gd name="T20" fmla="*/ 6542 w 11125"/>
                <a:gd name="T21" fmla="*/ 10700 h 10958"/>
                <a:gd name="T22" fmla="*/ 6875 w 11125"/>
                <a:gd name="T23" fmla="*/ 10958 h 10958"/>
                <a:gd name="T24" fmla="*/ 6961 w 11125"/>
                <a:gd name="T25" fmla="*/ 10947 h 10958"/>
                <a:gd name="T26" fmla="*/ 11125 w 11125"/>
                <a:gd name="T27" fmla="*/ 5562 h 10958"/>
                <a:gd name="T28" fmla="*/ 5562 w 11125"/>
                <a:gd name="T29" fmla="*/ 0 h 10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25" h="10958">
                  <a:moveTo>
                    <a:pt x="5562" y="0"/>
                  </a:moveTo>
                  <a:cubicBezTo>
                    <a:pt x="2495" y="0"/>
                    <a:pt x="0" y="2495"/>
                    <a:pt x="0" y="5562"/>
                  </a:cubicBezTo>
                  <a:cubicBezTo>
                    <a:pt x="0" y="6788"/>
                    <a:pt x="391" y="7950"/>
                    <a:pt x="1130" y="8924"/>
                  </a:cubicBezTo>
                  <a:cubicBezTo>
                    <a:pt x="1845" y="9865"/>
                    <a:pt x="2861" y="10567"/>
                    <a:pt x="3990" y="10899"/>
                  </a:cubicBezTo>
                  <a:cubicBezTo>
                    <a:pt x="4172" y="10953"/>
                    <a:pt x="4363" y="10848"/>
                    <a:pt x="4417" y="10666"/>
                  </a:cubicBezTo>
                  <a:cubicBezTo>
                    <a:pt x="4471" y="10484"/>
                    <a:pt x="4366" y="10293"/>
                    <a:pt x="4184" y="10239"/>
                  </a:cubicBezTo>
                  <a:cubicBezTo>
                    <a:pt x="2126" y="9633"/>
                    <a:pt x="688" y="7710"/>
                    <a:pt x="688" y="5562"/>
                  </a:cubicBezTo>
                  <a:cubicBezTo>
                    <a:pt x="688" y="2874"/>
                    <a:pt x="2875" y="687"/>
                    <a:pt x="5562" y="687"/>
                  </a:cubicBezTo>
                  <a:cubicBezTo>
                    <a:pt x="8250" y="687"/>
                    <a:pt x="10437" y="2874"/>
                    <a:pt x="10437" y="5562"/>
                  </a:cubicBezTo>
                  <a:cubicBezTo>
                    <a:pt x="10437" y="7784"/>
                    <a:pt x="8937" y="9725"/>
                    <a:pt x="6789" y="10281"/>
                  </a:cubicBezTo>
                  <a:cubicBezTo>
                    <a:pt x="6605" y="10329"/>
                    <a:pt x="6494" y="10517"/>
                    <a:pt x="6542" y="10700"/>
                  </a:cubicBezTo>
                  <a:cubicBezTo>
                    <a:pt x="6582" y="10855"/>
                    <a:pt x="6722" y="10958"/>
                    <a:pt x="6875" y="10958"/>
                  </a:cubicBezTo>
                  <a:cubicBezTo>
                    <a:pt x="6903" y="10958"/>
                    <a:pt x="6932" y="10955"/>
                    <a:pt x="6961" y="10947"/>
                  </a:cubicBezTo>
                  <a:cubicBezTo>
                    <a:pt x="9413" y="10312"/>
                    <a:pt x="11125" y="8098"/>
                    <a:pt x="11125" y="5562"/>
                  </a:cubicBezTo>
                  <a:cubicBezTo>
                    <a:pt x="11125" y="2495"/>
                    <a:pt x="8630" y="0"/>
                    <a:pt x="556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13">
              <a:extLst>
                <a:ext uri="{FF2B5EF4-FFF2-40B4-BE49-F238E27FC236}">
                  <a16:creationId xmlns:a16="http://schemas.microsoft.com/office/drawing/2014/main" id="{CA55B9D2-46CE-4C57-A9E5-9873EA375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400" y="5765800"/>
              <a:ext cx="103188" cy="136525"/>
            </a:xfrm>
            <a:custGeom>
              <a:avLst/>
              <a:gdLst>
                <a:gd name="T0" fmla="*/ 3037 w 3218"/>
                <a:gd name="T1" fmla="*/ 3666 h 4283"/>
                <a:gd name="T2" fmla="*/ 687 w 3218"/>
                <a:gd name="T3" fmla="*/ 1880 h 4283"/>
                <a:gd name="T4" fmla="*/ 687 w 3218"/>
                <a:gd name="T5" fmla="*/ 344 h 4283"/>
                <a:gd name="T6" fmla="*/ 343 w 3218"/>
                <a:gd name="T7" fmla="*/ 0 h 4283"/>
                <a:gd name="T8" fmla="*/ 0 w 3218"/>
                <a:gd name="T9" fmla="*/ 344 h 4283"/>
                <a:gd name="T10" fmla="*/ 0 w 3218"/>
                <a:gd name="T11" fmla="*/ 2051 h 4283"/>
                <a:gd name="T12" fmla="*/ 135 w 3218"/>
                <a:gd name="T13" fmla="*/ 2325 h 4283"/>
                <a:gd name="T14" fmla="*/ 2621 w 3218"/>
                <a:gd name="T15" fmla="*/ 4213 h 4283"/>
                <a:gd name="T16" fmla="*/ 2829 w 3218"/>
                <a:gd name="T17" fmla="*/ 4283 h 4283"/>
                <a:gd name="T18" fmla="*/ 3103 w 3218"/>
                <a:gd name="T19" fmla="*/ 4148 h 4283"/>
                <a:gd name="T20" fmla="*/ 3037 w 3218"/>
                <a:gd name="T21" fmla="*/ 3666 h 4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18" h="4283">
                  <a:moveTo>
                    <a:pt x="3037" y="3666"/>
                  </a:moveTo>
                  <a:lnTo>
                    <a:pt x="687" y="1880"/>
                  </a:lnTo>
                  <a:lnTo>
                    <a:pt x="687" y="344"/>
                  </a:lnTo>
                  <a:cubicBezTo>
                    <a:pt x="687" y="154"/>
                    <a:pt x="533" y="0"/>
                    <a:pt x="343" y="0"/>
                  </a:cubicBezTo>
                  <a:cubicBezTo>
                    <a:pt x="154" y="0"/>
                    <a:pt x="0" y="154"/>
                    <a:pt x="0" y="344"/>
                  </a:cubicBezTo>
                  <a:lnTo>
                    <a:pt x="0" y="2051"/>
                  </a:lnTo>
                  <a:cubicBezTo>
                    <a:pt x="0" y="2159"/>
                    <a:pt x="50" y="2260"/>
                    <a:pt x="135" y="2325"/>
                  </a:cubicBezTo>
                  <a:lnTo>
                    <a:pt x="2621" y="4213"/>
                  </a:lnTo>
                  <a:cubicBezTo>
                    <a:pt x="2684" y="4261"/>
                    <a:pt x="2757" y="4283"/>
                    <a:pt x="2829" y="4283"/>
                  </a:cubicBezTo>
                  <a:cubicBezTo>
                    <a:pt x="2933" y="4283"/>
                    <a:pt x="3036" y="4237"/>
                    <a:pt x="3103" y="4148"/>
                  </a:cubicBezTo>
                  <a:cubicBezTo>
                    <a:pt x="3218" y="3996"/>
                    <a:pt x="3189" y="3780"/>
                    <a:pt x="3037" y="366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Oval 314">
              <a:extLst>
                <a:ext uri="{FF2B5EF4-FFF2-40B4-BE49-F238E27FC236}">
                  <a16:creationId xmlns:a16="http://schemas.microsoft.com/office/drawing/2014/main" id="{6A3CC3DF-641F-4F8E-8EAF-850BE3E1D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6400" y="5719763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Oval 315">
              <a:extLst>
                <a:ext uri="{FF2B5EF4-FFF2-40B4-BE49-F238E27FC236}">
                  <a16:creationId xmlns:a16="http://schemas.microsoft.com/office/drawing/2014/main" id="{8530E555-FF41-458F-B857-7FC9DB75C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225" y="5986463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6006FC7B-5413-4328-81A7-58E0A3F7C37E}"/>
              </a:ext>
            </a:extLst>
          </p:cNvPr>
          <p:cNvGrpSpPr/>
          <p:nvPr/>
        </p:nvGrpSpPr>
        <p:grpSpPr>
          <a:xfrm>
            <a:off x="2490788" y="5549900"/>
            <a:ext cx="352425" cy="560388"/>
            <a:chOff x="2490788" y="5549900"/>
            <a:chExt cx="352425" cy="560388"/>
          </a:xfrm>
        </p:grpSpPr>
        <p:sp>
          <p:nvSpPr>
            <p:cNvPr id="119" name="Oval 316">
              <a:extLst>
                <a:ext uri="{FF2B5EF4-FFF2-40B4-BE49-F238E27FC236}">
                  <a16:creationId xmlns:a16="http://schemas.microsoft.com/office/drawing/2014/main" id="{0ECF0055-BE0E-4247-9A22-20FCF627A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5888" y="6088063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17">
              <a:extLst>
                <a:ext uri="{FF2B5EF4-FFF2-40B4-BE49-F238E27FC236}">
                  <a16:creationId xmlns:a16="http://schemas.microsoft.com/office/drawing/2014/main" id="{2E26F760-E84F-467A-84CF-51B1AA4371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90788" y="5549900"/>
              <a:ext cx="352425" cy="525463"/>
            </a:xfrm>
            <a:custGeom>
              <a:avLst/>
              <a:gdLst>
                <a:gd name="T0" fmla="*/ 9472 w 11125"/>
                <a:gd name="T1" fmla="*/ 1617 h 16505"/>
                <a:gd name="T2" fmla="*/ 5498 w 11125"/>
                <a:gd name="T3" fmla="*/ 20 h 16505"/>
                <a:gd name="T4" fmla="*/ 1669 w 11125"/>
                <a:gd name="T5" fmla="*/ 1639 h 16505"/>
                <a:gd name="T6" fmla="*/ 30 w 11125"/>
                <a:gd name="T7" fmla="*/ 5460 h 16505"/>
                <a:gd name="T8" fmla="*/ 1849 w 11125"/>
                <a:gd name="T9" fmla="*/ 9676 h 16505"/>
                <a:gd name="T10" fmla="*/ 2669 w 11125"/>
                <a:gd name="T11" fmla="*/ 11534 h 16505"/>
                <a:gd name="T12" fmla="*/ 2669 w 11125"/>
                <a:gd name="T13" fmla="*/ 12302 h 16505"/>
                <a:gd name="T14" fmla="*/ 3266 w 11125"/>
                <a:gd name="T15" fmla="*/ 13403 h 16505"/>
                <a:gd name="T16" fmla="*/ 3266 w 11125"/>
                <a:gd name="T17" fmla="*/ 15283 h 16505"/>
                <a:gd name="T18" fmla="*/ 4487 w 11125"/>
                <a:gd name="T19" fmla="*/ 16505 h 16505"/>
                <a:gd name="T20" fmla="*/ 6667 w 11125"/>
                <a:gd name="T21" fmla="*/ 16505 h 16505"/>
                <a:gd name="T22" fmla="*/ 7888 w 11125"/>
                <a:gd name="T23" fmla="*/ 15283 h 16505"/>
                <a:gd name="T24" fmla="*/ 7888 w 11125"/>
                <a:gd name="T25" fmla="*/ 13403 h 16505"/>
                <a:gd name="T26" fmla="*/ 8485 w 11125"/>
                <a:gd name="T27" fmla="*/ 12302 h 16505"/>
                <a:gd name="T28" fmla="*/ 8485 w 11125"/>
                <a:gd name="T29" fmla="*/ 11534 h 16505"/>
                <a:gd name="T30" fmla="*/ 9313 w 11125"/>
                <a:gd name="T31" fmla="*/ 9668 h 16505"/>
                <a:gd name="T32" fmla="*/ 11125 w 11125"/>
                <a:gd name="T33" fmla="*/ 5567 h 16505"/>
                <a:gd name="T34" fmla="*/ 9472 w 11125"/>
                <a:gd name="T35" fmla="*/ 1617 h 16505"/>
                <a:gd name="T36" fmla="*/ 7200 w 11125"/>
                <a:gd name="T37" fmla="*/ 15283 h 16505"/>
                <a:gd name="T38" fmla="*/ 6667 w 11125"/>
                <a:gd name="T39" fmla="*/ 15817 h 16505"/>
                <a:gd name="T40" fmla="*/ 4487 w 11125"/>
                <a:gd name="T41" fmla="*/ 15817 h 16505"/>
                <a:gd name="T42" fmla="*/ 3953 w 11125"/>
                <a:gd name="T43" fmla="*/ 15283 h 16505"/>
                <a:gd name="T44" fmla="*/ 3953 w 11125"/>
                <a:gd name="T45" fmla="*/ 13617 h 16505"/>
                <a:gd name="T46" fmla="*/ 3983 w 11125"/>
                <a:gd name="T47" fmla="*/ 13617 h 16505"/>
                <a:gd name="T48" fmla="*/ 7171 w 11125"/>
                <a:gd name="T49" fmla="*/ 13617 h 16505"/>
                <a:gd name="T50" fmla="*/ 7200 w 11125"/>
                <a:gd name="T51" fmla="*/ 13617 h 16505"/>
                <a:gd name="T52" fmla="*/ 7200 w 11125"/>
                <a:gd name="T53" fmla="*/ 15283 h 16505"/>
                <a:gd name="T54" fmla="*/ 8850 w 11125"/>
                <a:gd name="T55" fmla="*/ 9160 h 16505"/>
                <a:gd name="T56" fmla="*/ 7797 w 11125"/>
                <a:gd name="T57" fmla="*/ 11534 h 16505"/>
                <a:gd name="T58" fmla="*/ 7797 w 11125"/>
                <a:gd name="T59" fmla="*/ 12302 h 16505"/>
                <a:gd name="T60" fmla="*/ 7170 w 11125"/>
                <a:gd name="T61" fmla="*/ 12929 h 16505"/>
                <a:gd name="T62" fmla="*/ 5921 w 11125"/>
                <a:gd name="T63" fmla="*/ 12929 h 16505"/>
                <a:gd name="T64" fmla="*/ 5921 w 11125"/>
                <a:gd name="T65" fmla="*/ 11598 h 16505"/>
                <a:gd name="T66" fmla="*/ 5577 w 11125"/>
                <a:gd name="T67" fmla="*/ 11254 h 16505"/>
                <a:gd name="T68" fmla="*/ 5233 w 11125"/>
                <a:gd name="T69" fmla="*/ 11598 h 16505"/>
                <a:gd name="T70" fmla="*/ 5233 w 11125"/>
                <a:gd name="T71" fmla="*/ 12929 h 16505"/>
                <a:gd name="T72" fmla="*/ 3983 w 11125"/>
                <a:gd name="T73" fmla="*/ 12929 h 16505"/>
                <a:gd name="T74" fmla="*/ 3357 w 11125"/>
                <a:gd name="T75" fmla="*/ 12302 h 16505"/>
                <a:gd name="T76" fmla="*/ 3357 w 11125"/>
                <a:gd name="T77" fmla="*/ 11534 h 16505"/>
                <a:gd name="T78" fmla="*/ 2312 w 11125"/>
                <a:gd name="T79" fmla="*/ 9167 h 16505"/>
                <a:gd name="T80" fmla="*/ 718 w 11125"/>
                <a:gd name="T81" fmla="*/ 5473 h 16505"/>
                <a:gd name="T82" fmla="*/ 5508 w 11125"/>
                <a:gd name="T83" fmla="*/ 708 h 16505"/>
                <a:gd name="T84" fmla="*/ 5577 w 11125"/>
                <a:gd name="T85" fmla="*/ 708 h 16505"/>
                <a:gd name="T86" fmla="*/ 8989 w 11125"/>
                <a:gd name="T87" fmla="*/ 2107 h 16505"/>
                <a:gd name="T88" fmla="*/ 10437 w 11125"/>
                <a:gd name="T89" fmla="*/ 5567 h 16505"/>
                <a:gd name="T90" fmla="*/ 8850 w 11125"/>
                <a:gd name="T91" fmla="*/ 9160 h 16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125" h="16505">
                  <a:moveTo>
                    <a:pt x="9472" y="1617"/>
                  </a:moveTo>
                  <a:cubicBezTo>
                    <a:pt x="8407" y="566"/>
                    <a:pt x="6994" y="0"/>
                    <a:pt x="5498" y="20"/>
                  </a:cubicBezTo>
                  <a:cubicBezTo>
                    <a:pt x="4058" y="40"/>
                    <a:pt x="2698" y="615"/>
                    <a:pt x="1669" y="1639"/>
                  </a:cubicBezTo>
                  <a:cubicBezTo>
                    <a:pt x="639" y="2663"/>
                    <a:pt x="57" y="4020"/>
                    <a:pt x="30" y="5460"/>
                  </a:cubicBezTo>
                  <a:cubicBezTo>
                    <a:pt x="0" y="7062"/>
                    <a:pt x="663" y="8599"/>
                    <a:pt x="1849" y="9676"/>
                  </a:cubicBezTo>
                  <a:cubicBezTo>
                    <a:pt x="2370" y="10149"/>
                    <a:pt x="2669" y="10826"/>
                    <a:pt x="2669" y="11534"/>
                  </a:cubicBezTo>
                  <a:lnTo>
                    <a:pt x="2669" y="12302"/>
                  </a:lnTo>
                  <a:cubicBezTo>
                    <a:pt x="2669" y="12762"/>
                    <a:pt x="2906" y="13168"/>
                    <a:pt x="3266" y="13403"/>
                  </a:cubicBezTo>
                  <a:lnTo>
                    <a:pt x="3266" y="15283"/>
                  </a:lnTo>
                  <a:cubicBezTo>
                    <a:pt x="3266" y="15957"/>
                    <a:pt x="3814" y="16505"/>
                    <a:pt x="4487" y="16505"/>
                  </a:cubicBezTo>
                  <a:lnTo>
                    <a:pt x="6667" y="16505"/>
                  </a:lnTo>
                  <a:cubicBezTo>
                    <a:pt x="7340" y="16505"/>
                    <a:pt x="7888" y="15957"/>
                    <a:pt x="7888" y="15283"/>
                  </a:cubicBezTo>
                  <a:lnTo>
                    <a:pt x="7888" y="13403"/>
                  </a:lnTo>
                  <a:cubicBezTo>
                    <a:pt x="8247" y="13168"/>
                    <a:pt x="8485" y="12762"/>
                    <a:pt x="8485" y="12302"/>
                  </a:cubicBezTo>
                  <a:lnTo>
                    <a:pt x="8485" y="11534"/>
                  </a:lnTo>
                  <a:cubicBezTo>
                    <a:pt x="8485" y="10828"/>
                    <a:pt x="8787" y="10148"/>
                    <a:pt x="9313" y="9668"/>
                  </a:cubicBezTo>
                  <a:cubicBezTo>
                    <a:pt x="10464" y="8619"/>
                    <a:pt x="11125" y="7124"/>
                    <a:pt x="11125" y="5567"/>
                  </a:cubicBezTo>
                  <a:cubicBezTo>
                    <a:pt x="11125" y="4071"/>
                    <a:pt x="10538" y="2668"/>
                    <a:pt x="9472" y="1617"/>
                  </a:cubicBezTo>
                  <a:close/>
                  <a:moveTo>
                    <a:pt x="7200" y="15283"/>
                  </a:moveTo>
                  <a:cubicBezTo>
                    <a:pt x="7200" y="15578"/>
                    <a:pt x="6961" y="15817"/>
                    <a:pt x="6667" y="15817"/>
                  </a:cubicBezTo>
                  <a:lnTo>
                    <a:pt x="4487" y="15817"/>
                  </a:lnTo>
                  <a:cubicBezTo>
                    <a:pt x="4193" y="15817"/>
                    <a:pt x="3953" y="15578"/>
                    <a:pt x="3953" y="15283"/>
                  </a:cubicBezTo>
                  <a:lnTo>
                    <a:pt x="3953" y="13617"/>
                  </a:lnTo>
                  <a:lnTo>
                    <a:pt x="3983" y="13617"/>
                  </a:lnTo>
                  <a:lnTo>
                    <a:pt x="7171" y="13617"/>
                  </a:lnTo>
                  <a:lnTo>
                    <a:pt x="7200" y="13617"/>
                  </a:lnTo>
                  <a:lnTo>
                    <a:pt x="7200" y="15283"/>
                  </a:lnTo>
                  <a:close/>
                  <a:moveTo>
                    <a:pt x="8850" y="9160"/>
                  </a:moveTo>
                  <a:cubicBezTo>
                    <a:pt x="8181" y="9769"/>
                    <a:pt x="7797" y="10635"/>
                    <a:pt x="7797" y="11534"/>
                  </a:cubicBezTo>
                  <a:lnTo>
                    <a:pt x="7797" y="12302"/>
                  </a:lnTo>
                  <a:cubicBezTo>
                    <a:pt x="7797" y="12648"/>
                    <a:pt x="7516" y="12929"/>
                    <a:pt x="7170" y="12929"/>
                  </a:cubicBezTo>
                  <a:lnTo>
                    <a:pt x="5921" y="12929"/>
                  </a:lnTo>
                  <a:lnTo>
                    <a:pt x="5921" y="11598"/>
                  </a:lnTo>
                  <a:cubicBezTo>
                    <a:pt x="5921" y="11408"/>
                    <a:pt x="5767" y="11254"/>
                    <a:pt x="5577" y="11254"/>
                  </a:cubicBezTo>
                  <a:cubicBezTo>
                    <a:pt x="5387" y="11254"/>
                    <a:pt x="5233" y="11408"/>
                    <a:pt x="5233" y="11598"/>
                  </a:cubicBezTo>
                  <a:lnTo>
                    <a:pt x="5233" y="12929"/>
                  </a:lnTo>
                  <a:lnTo>
                    <a:pt x="3983" y="12929"/>
                  </a:lnTo>
                  <a:cubicBezTo>
                    <a:pt x="3638" y="12929"/>
                    <a:pt x="3357" y="12648"/>
                    <a:pt x="3357" y="12302"/>
                  </a:cubicBezTo>
                  <a:lnTo>
                    <a:pt x="3357" y="11534"/>
                  </a:lnTo>
                  <a:cubicBezTo>
                    <a:pt x="3357" y="10632"/>
                    <a:pt x="2976" y="9769"/>
                    <a:pt x="2312" y="9167"/>
                  </a:cubicBezTo>
                  <a:cubicBezTo>
                    <a:pt x="1272" y="8223"/>
                    <a:pt x="691" y="6877"/>
                    <a:pt x="718" y="5473"/>
                  </a:cubicBezTo>
                  <a:cubicBezTo>
                    <a:pt x="767" y="2882"/>
                    <a:pt x="2916" y="744"/>
                    <a:pt x="5508" y="708"/>
                  </a:cubicBezTo>
                  <a:cubicBezTo>
                    <a:pt x="5531" y="708"/>
                    <a:pt x="5554" y="708"/>
                    <a:pt x="5577" y="708"/>
                  </a:cubicBezTo>
                  <a:cubicBezTo>
                    <a:pt x="6863" y="708"/>
                    <a:pt x="8073" y="1203"/>
                    <a:pt x="8989" y="2107"/>
                  </a:cubicBezTo>
                  <a:cubicBezTo>
                    <a:pt x="9923" y="3028"/>
                    <a:pt x="10437" y="4256"/>
                    <a:pt x="10437" y="5567"/>
                  </a:cubicBezTo>
                  <a:cubicBezTo>
                    <a:pt x="10437" y="6931"/>
                    <a:pt x="9858" y="8241"/>
                    <a:pt x="8850" y="916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18">
              <a:extLst>
                <a:ext uri="{FF2B5EF4-FFF2-40B4-BE49-F238E27FC236}">
                  <a16:creationId xmlns:a16="http://schemas.microsoft.com/office/drawing/2014/main" id="{A9CFC21F-D1EF-42BE-BB93-152286E03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263" y="5619750"/>
              <a:ext cx="119063" cy="258763"/>
            </a:xfrm>
            <a:custGeom>
              <a:avLst/>
              <a:gdLst>
                <a:gd name="T0" fmla="*/ 2303 w 3725"/>
                <a:gd name="T1" fmla="*/ 3734 h 8155"/>
                <a:gd name="T2" fmla="*/ 1971 w 3725"/>
                <a:gd name="T3" fmla="*/ 3734 h 8155"/>
                <a:gd name="T4" fmla="*/ 1755 w 3725"/>
                <a:gd name="T5" fmla="*/ 3734 h 8155"/>
                <a:gd name="T6" fmla="*/ 1423 w 3725"/>
                <a:gd name="T7" fmla="*/ 3734 h 8155"/>
                <a:gd name="T8" fmla="*/ 688 w 3725"/>
                <a:gd name="T9" fmla="*/ 2999 h 8155"/>
                <a:gd name="T10" fmla="*/ 688 w 3725"/>
                <a:gd name="T11" fmla="*/ 2487 h 8155"/>
                <a:gd name="T12" fmla="*/ 1423 w 3725"/>
                <a:gd name="T13" fmla="*/ 1753 h 8155"/>
                <a:gd name="T14" fmla="*/ 2398 w 3725"/>
                <a:gd name="T15" fmla="*/ 1753 h 8155"/>
                <a:gd name="T16" fmla="*/ 3038 w 3725"/>
                <a:gd name="T17" fmla="*/ 2392 h 8155"/>
                <a:gd name="T18" fmla="*/ 3381 w 3725"/>
                <a:gd name="T19" fmla="*/ 2736 h 8155"/>
                <a:gd name="T20" fmla="*/ 3725 w 3725"/>
                <a:gd name="T21" fmla="*/ 2392 h 8155"/>
                <a:gd name="T22" fmla="*/ 2398 w 3725"/>
                <a:gd name="T23" fmla="*/ 1065 h 8155"/>
                <a:gd name="T24" fmla="*/ 2207 w 3725"/>
                <a:gd name="T25" fmla="*/ 1065 h 8155"/>
                <a:gd name="T26" fmla="*/ 2207 w 3725"/>
                <a:gd name="T27" fmla="*/ 344 h 8155"/>
                <a:gd name="T28" fmla="*/ 1863 w 3725"/>
                <a:gd name="T29" fmla="*/ 0 h 8155"/>
                <a:gd name="T30" fmla="*/ 1519 w 3725"/>
                <a:gd name="T31" fmla="*/ 344 h 8155"/>
                <a:gd name="T32" fmla="*/ 1519 w 3725"/>
                <a:gd name="T33" fmla="*/ 1065 h 8155"/>
                <a:gd name="T34" fmla="*/ 1423 w 3725"/>
                <a:gd name="T35" fmla="*/ 1065 h 8155"/>
                <a:gd name="T36" fmla="*/ 0 w 3725"/>
                <a:gd name="T37" fmla="*/ 2487 h 8155"/>
                <a:gd name="T38" fmla="*/ 0 w 3725"/>
                <a:gd name="T39" fmla="*/ 2999 h 8155"/>
                <a:gd name="T40" fmla="*/ 1423 w 3725"/>
                <a:gd name="T41" fmla="*/ 4421 h 8155"/>
                <a:gd name="T42" fmla="*/ 1755 w 3725"/>
                <a:gd name="T43" fmla="*/ 4421 h 8155"/>
                <a:gd name="T44" fmla="*/ 1971 w 3725"/>
                <a:gd name="T45" fmla="*/ 4421 h 8155"/>
                <a:gd name="T46" fmla="*/ 2303 w 3725"/>
                <a:gd name="T47" fmla="*/ 4421 h 8155"/>
                <a:gd name="T48" fmla="*/ 3038 w 3725"/>
                <a:gd name="T49" fmla="*/ 5156 h 8155"/>
                <a:gd name="T50" fmla="*/ 3038 w 3725"/>
                <a:gd name="T51" fmla="*/ 5668 h 8155"/>
                <a:gd name="T52" fmla="*/ 2303 w 3725"/>
                <a:gd name="T53" fmla="*/ 6402 h 8155"/>
                <a:gd name="T54" fmla="*/ 1328 w 3725"/>
                <a:gd name="T55" fmla="*/ 6402 h 8155"/>
                <a:gd name="T56" fmla="*/ 688 w 3725"/>
                <a:gd name="T57" fmla="*/ 5763 h 8155"/>
                <a:gd name="T58" fmla="*/ 344 w 3725"/>
                <a:gd name="T59" fmla="*/ 5419 h 8155"/>
                <a:gd name="T60" fmla="*/ 0 w 3725"/>
                <a:gd name="T61" fmla="*/ 5763 h 8155"/>
                <a:gd name="T62" fmla="*/ 1328 w 3725"/>
                <a:gd name="T63" fmla="*/ 7090 h 8155"/>
                <a:gd name="T64" fmla="*/ 1519 w 3725"/>
                <a:gd name="T65" fmla="*/ 7090 h 8155"/>
                <a:gd name="T66" fmla="*/ 1519 w 3725"/>
                <a:gd name="T67" fmla="*/ 7811 h 8155"/>
                <a:gd name="T68" fmla="*/ 1863 w 3725"/>
                <a:gd name="T69" fmla="*/ 8155 h 8155"/>
                <a:gd name="T70" fmla="*/ 2207 w 3725"/>
                <a:gd name="T71" fmla="*/ 7811 h 8155"/>
                <a:gd name="T72" fmla="*/ 2207 w 3725"/>
                <a:gd name="T73" fmla="*/ 7090 h 8155"/>
                <a:gd name="T74" fmla="*/ 2303 w 3725"/>
                <a:gd name="T75" fmla="*/ 7090 h 8155"/>
                <a:gd name="T76" fmla="*/ 3725 w 3725"/>
                <a:gd name="T77" fmla="*/ 5668 h 8155"/>
                <a:gd name="T78" fmla="*/ 3725 w 3725"/>
                <a:gd name="T79" fmla="*/ 5156 h 8155"/>
                <a:gd name="T80" fmla="*/ 2303 w 3725"/>
                <a:gd name="T81" fmla="*/ 3734 h 8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25" h="8155">
                  <a:moveTo>
                    <a:pt x="2303" y="3734"/>
                  </a:moveTo>
                  <a:lnTo>
                    <a:pt x="1971" y="3734"/>
                  </a:lnTo>
                  <a:lnTo>
                    <a:pt x="1755" y="3734"/>
                  </a:lnTo>
                  <a:lnTo>
                    <a:pt x="1423" y="3734"/>
                  </a:lnTo>
                  <a:cubicBezTo>
                    <a:pt x="1018" y="3734"/>
                    <a:pt x="688" y="3404"/>
                    <a:pt x="688" y="2999"/>
                  </a:cubicBezTo>
                  <a:lnTo>
                    <a:pt x="688" y="2487"/>
                  </a:lnTo>
                  <a:cubicBezTo>
                    <a:pt x="688" y="2082"/>
                    <a:pt x="1018" y="1753"/>
                    <a:pt x="1423" y="1753"/>
                  </a:cubicBezTo>
                  <a:lnTo>
                    <a:pt x="2398" y="1753"/>
                  </a:lnTo>
                  <a:cubicBezTo>
                    <a:pt x="2751" y="1753"/>
                    <a:pt x="3038" y="2039"/>
                    <a:pt x="3038" y="2392"/>
                  </a:cubicBezTo>
                  <a:cubicBezTo>
                    <a:pt x="3038" y="2582"/>
                    <a:pt x="3192" y="2736"/>
                    <a:pt x="3381" y="2736"/>
                  </a:cubicBezTo>
                  <a:cubicBezTo>
                    <a:pt x="3571" y="2736"/>
                    <a:pt x="3725" y="2582"/>
                    <a:pt x="3725" y="2392"/>
                  </a:cubicBezTo>
                  <a:cubicBezTo>
                    <a:pt x="3725" y="1660"/>
                    <a:pt x="3130" y="1065"/>
                    <a:pt x="2398" y="1065"/>
                  </a:cubicBezTo>
                  <a:lnTo>
                    <a:pt x="2207" y="1065"/>
                  </a:lnTo>
                  <a:lnTo>
                    <a:pt x="2207" y="344"/>
                  </a:lnTo>
                  <a:cubicBezTo>
                    <a:pt x="2207" y="154"/>
                    <a:pt x="2053" y="0"/>
                    <a:pt x="1863" y="0"/>
                  </a:cubicBezTo>
                  <a:cubicBezTo>
                    <a:pt x="1673" y="0"/>
                    <a:pt x="1519" y="154"/>
                    <a:pt x="1519" y="344"/>
                  </a:cubicBezTo>
                  <a:lnTo>
                    <a:pt x="1519" y="1065"/>
                  </a:lnTo>
                  <a:lnTo>
                    <a:pt x="1423" y="1065"/>
                  </a:lnTo>
                  <a:cubicBezTo>
                    <a:pt x="638" y="1065"/>
                    <a:pt x="0" y="1703"/>
                    <a:pt x="0" y="2487"/>
                  </a:cubicBezTo>
                  <a:lnTo>
                    <a:pt x="0" y="2999"/>
                  </a:lnTo>
                  <a:cubicBezTo>
                    <a:pt x="0" y="3783"/>
                    <a:pt x="638" y="4421"/>
                    <a:pt x="1423" y="4421"/>
                  </a:cubicBezTo>
                  <a:lnTo>
                    <a:pt x="1755" y="4421"/>
                  </a:lnTo>
                  <a:lnTo>
                    <a:pt x="1971" y="4421"/>
                  </a:lnTo>
                  <a:lnTo>
                    <a:pt x="2303" y="4421"/>
                  </a:lnTo>
                  <a:cubicBezTo>
                    <a:pt x="2708" y="4421"/>
                    <a:pt x="3038" y="4751"/>
                    <a:pt x="3038" y="5156"/>
                  </a:cubicBezTo>
                  <a:lnTo>
                    <a:pt x="3038" y="5668"/>
                  </a:lnTo>
                  <a:cubicBezTo>
                    <a:pt x="3038" y="6073"/>
                    <a:pt x="2708" y="6402"/>
                    <a:pt x="2303" y="6402"/>
                  </a:cubicBezTo>
                  <a:lnTo>
                    <a:pt x="1328" y="6402"/>
                  </a:lnTo>
                  <a:cubicBezTo>
                    <a:pt x="975" y="6402"/>
                    <a:pt x="688" y="6115"/>
                    <a:pt x="688" y="5763"/>
                  </a:cubicBezTo>
                  <a:cubicBezTo>
                    <a:pt x="688" y="5573"/>
                    <a:pt x="534" y="5419"/>
                    <a:pt x="344" y="5419"/>
                  </a:cubicBezTo>
                  <a:cubicBezTo>
                    <a:pt x="154" y="5419"/>
                    <a:pt x="0" y="5573"/>
                    <a:pt x="0" y="5763"/>
                  </a:cubicBezTo>
                  <a:cubicBezTo>
                    <a:pt x="0" y="6495"/>
                    <a:pt x="596" y="7090"/>
                    <a:pt x="1328" y="7090"/>
                  </a:cubicBezTo>
                  <a:lnTo>
                    <a:pt x="1519" y="7090"/>
                  </a:lnTo>
                  <a:lnTo>
                    <a:pt x="1519" y="7811"/>
                  </a:lnTo>
                  <a:cubicBezTo>
                    <a:pt x="1519" y="8001"/>
                    <a:pt x="1673" y="8155"/>
                    <a:pt x="1863" y="8155"/>
                  </a:cubicBezTo>
                  <a:cubicBezTo>
                    <a:pt x="2053" y="8155"/>
                    <a:pt x="2207" y="8001"/>
                    <a:pt x="2207" y="7811"/>
                  </a:cubicBezTo>
                  <a:lnTo>
                    <a:pt x="2207" y="7090"/>
                  </a:lnTo>
                  <a:lnTo>
                    <a:pt x="2303" y="7090"/>
                  </a:lnTo>
                  <a:cubicBezTo>
                    <a:pt x="3087" y="7090"/>
                    <a:pt x="3725" y="6452"/>
                    <a:pt x="3725" y="5668"/>
                  </a:cubicBezTo>
                  <a:lnTo>
                    <a:pt x="3725" y="5156"/>
                  </a:lnTo>
                  <a:cubicBezTo>
                    <a:pt x="3725" y="4372"/>
                    <a:pt x="3087" y="3734"/>
                    <a:pt x="2303" y="37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FDAA6150-1ED2-4225-85D1-0555EEBD16C9}"/>
              </a:ext>
            </a:extLst>
          </p:cNvPr>
          <p:cNvGrpSpPr/>
          <p:nvPr/>
        </p:nvGrpSpPr>
        <p:grpSpPr>
          <a:xfrm>
            <a:off x="3365500" y="5584825"/>
            <a:ext cx="561975" cy="490538"/>
            <a:chOff x="3365500" y="5584825"/>
            <a:chExt cx="561975" cy="490538"/>
          </a:xfrm>
        </p:grpSpPr>
        <p:sp>
          <p:nvSpPr>
            <p:cNvPr id="122" name="Freeform 319">
              <a:extLst>
                <a:ext uri="{FF2B5EF4-FFF2-40B4-BE49-F238E27FC236}">
                  <a16:creationId xmlns:a16="http://schemas.microsoft.com/office/drawing/2014/main" id="{86A71703-82BB-4CD7-A384-676252DEA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375" y="5918200"/>
              <a:ext cx="22225" cy="157163"/>
            </a:xfrm>
            <a:custGeom>
              <a:avLst/>
              <a:gdLst>
                <a:gd name="T0" fmla="*/ 344 w 688"/>
                <a:gd name="T1" fmla="*/ 0 h 4944"/>
                <a:gd name="T2" fmla="*/ 0 w 688"/>
                <a:gd name="T3" fmla="*/ 344 h 4944"/>
                <a:gd name="T4" fmla="*/ 0 w 688"/>
                <a:gd name="T5" fmla="*/ 4600 h 4944"/>
                <a:gd name="T6" fmla="*/ 344 w 688"/>
                <a:gd name="T7" fmla="*/ 4944 h 4944"/>
                <a:gd name="T8" fmla="*/ 688 w 688"/>
                <a:gd name="T9" fmla="*/ 4600 h 4944"/>
                <a:gd name="T10" fmla="*/ 688 w 688"/>
                <a:gd name="T11" fmla="*/ 344 h 4944"/>
                <a:gd name="T12" fmla="*/ 344 w 688"/>
                <a:gd name="T13" fmla="*/ 0 h 4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8" h="4944">
                  <a:moveTo>
                    <a:pt x="344" y="0"/>
                  </a:moveTo>
                  <a:cubicBezTo>
                    <a:pt x="154" y="0"/>
                    <a:pt x="0" y="154"/>
                    <a:pt x="0" y="344"/>
                  </a:cubicBezTo>
                  <a:lnTo>
                    <a:pt x="0" y="4600"/>
                  </a:lnTo>
                  <a:cubicBezTo>
                    <a:pt x="0" y="4790"/>
                    <a:pt x="154" y="4944"/>
                    <a:pt x="344" y="4944"/>
                  </a:cubicBezTo>
                  <a:cubicBezTo>
                    <a:pt x="534" y="4944"/>
                    <a:pt x="688" y="4790"/>
                    <a:pt x="688" y="4600"/>
                  </a:cubicBezTo>
                  <a:lnTo>
                    <a:pt x="688" y="344"/>
                  </a:lnTo>
                  <a:cubicBezTo>
                    <a:pt x="688" y="154"/>
                    <a:pt x="534" y="0"/>
                    <a:pt x="34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20">
              <a:extLst>
                <a:ext uri="{FF2B5EF4-FFF2-40B4-BE49-F238E27FC236}">
                  <a16:creationId xmlns:a16="http://schemas.microsoft.com/office/drawing/2014/main" id="{9BAF7F99-3B5A-476E-9938-6BFC238FCD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0125" y="5607050"/>
              <a:ext cx="211138" cy="468313"/>
            </a:xfrm>
            <a:custGeom>
              <a:avLst/>
              <a:gdLst>
                <a:gd name="T0" fmla="*/ 4450 w 6652"/>
                <a:gd name="T1" fmla="*/ 2967 h 14726"/>
                <a:gd name="T2" fmla="*/ 4969 w 6652"/>
                <a:gd name="T3" fmla="*/ 1732 h 14726"/>
                <a:gd name="T4" fmla="*/ 3236 w 6652"/>
                <a:gd name="T5" fmla="*/ 0 h 14726"/>
                <a:gd name="T6" fmla="*/ 1503 w 6652"/>
                <a:gd name="T7" fmla="*/ 1732 h 14726"/>
                <a:gd name="T8" fmla="*/ 2073 w 6652"/>
                <a:gd name="T9" fmla="*/ 3016 h 14726"/>
                <a:gd name="T10" fmla="*/ 0 w 6652"/>
                <a:gd name="T11" fmla="*/ 6013 h 14726"/>
                <a:gd name="T12" fmla="*/ 0 w 6652"/>
                <a:gd name="T13" fmla="*/ 8779 h 14726"/>
                <a:gd name="T14" fmla="*/ 1491 w 6652"/>
                <a:gd name="T15" fmla="*/ 10378 h 14726"/>
                <a:gd name="T16" fmla="*/ 1491 w 6652"/>
                <a:gd name="T17" fmla="*/ 14382 h 14726"/>
                <a:gd name="T18" fmla="*/ 1835 w 6652"/>
                <a:gd name="T19" fmla="*/ 14726 h 14726"/>
                <a:gd name="T20" fmla="*/ 2179 w 6652"/>
                <a:gd name="T21" fmla="*/ 14382 h 14726"/>
                <a:gd name="T22" fmla="*/ 2179 w 6652"/>
                <a:gd name="T23" fmla="*/ 6109 h 14726"/>
                <a:gd name="T24" fmla="*/ 1835 w 6652"/>
                <a:gd name="T25" fmla="*/ 5765 h 14726"/>
                <a:gd name="T26" fmla="*/ 1491 w 6652"/>
                <a:gd name="T27" fmla="*/ 6109 h 14726"/>
                <a:gd name="T28" fmla="*/ 1491 w 6652"/>
                <a:gd name="T29" fmla="*/ 9685 h 14726"/>
                <a:gd name="T30" fmla="*/ 688 w 6652"/>
                <a:gd name="T31" fmla="*/ 8779 h 14726"/>
                <a:gd name="T32" fmla="*/ 688 w 6652"/>
                <a:gd name="T33" fmla="*/ 6013 h 14726"/>
                <a:gd name="T34" fmla="*/ 3326 w 6652"/>
                <a:gd name="T35" fmla="*/ 3465 h 14726"/>
                <a:gd name="T36" fmla="*/ 5964 w 6652"/>
                <a:gd name="T37" fmla="*/ 6013 h 14726"/>
                <a:gd name="T38" fmla="*/ 5964 w 6652"/>
                <a:gd name="T39" fmla="*/ 8779 h 14726"/>
                <a:gd name="T40" fmla="*/ 5209 w 6652"/>
                <a:gd name="T41" fmla="*/ 9676 h 14726"/>
                <a:gd name="T42" fmla="*/ 5209 w 6652"/>
                <a:gd name="T43" fmla="*/ 6109 h 14726"/>
                <a:gd name="T44" fmla="*/ 4865 w 6652"/>
                <a:gd name="T45" fmla="*/ 5765 h 14726"/>
                <a:gd name="T46" fmla="*/ 4521 w 6652"/>
                <a:gd name="T47" fmla="*/ 6109 h 14726"/>
                <a:gd name="T48" fmla="*/ 4521 w 6652"/>
                <a:gd name="T49" fmla="*/ 14382 h 14726"/>
                <a:gd name="T50" fmla="*/ 4865 w 6652"/>
                <a:gd name="T51" fmla="*/ 14726 h 14726"/>
                <a:gd name="T52" fmla="*/ 5209 w 6652"/>
                <a:gd name="T53" fmla="*/ 14382 h 14726"/>
                <a:gd name="T54" fmla="*/ 5209 w 6652"/>
                <a:gd name="T55" fmla="*/ 10373 h 14726"/>
                <a:gd name="T56" fmla="*/ 6652 w 6652"/>
                <a:gd name="T57" fmla="*/ 8779 h 14726"/>
                <a:gd name="T58" fmla="*/ 6652 w 6652"/>
                <a:gd name="T59" fmla="*/ 6013 h 14726"/>
                <a:gd name="T60" fmla="*/ 4450 w 6652"/>
                <a:gd name="T61" fmla="*/ 2967 h 14726"/>
                <a:gd name="T62" fmla="*/ 3236 w 6652"/>
                <a:gd name="T63" fmla="*/ 2777 h 14726"/>
                <a:gd name="T64" fmla="*/ 2191 w 6652"/>
                <a:gd name="T65" fmla="*/ 1732 h 14726"/>
                <a:gd name="T66" fmla="*/ 3236 w 6652"/>
                <a:gd name="T67" fmla="*/ 688 h 14726"/>
                <a:gd name="T68" fmla="*/ 4281 w 6652"/>
                <a:gd name="T69" fmla="*/ 1732 h 14726"/>
                <a:gd name="T70" fmla="*/ 3236 w 6652"/>
                <a:gd name="T71" fmla="*/ 2777 h 14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52" h="14726">
                  <a:moveTo>
                    <a:pt x="4450" y="2967"/>
                  </a:moveTo>
                  <a:cubicBezTo>
                    <a:pt x="4770" y="2653"/>
                    <a:pt x="4969" y="2216"/>
                    <a:pt x="4969" y="1732"/>
                  </a:cubicBezTo>
                  <a:cubicBezTo>
                    <a:pt x="4969" y="777"/>
                    <a:pt x="4191" y="0"/>
                    <a:pt x="3236" y="0"/>
                  </a:cubicBezTo>
                  <a:cubicBezTo>
                    <a:pt x="2280" y="0"/>
                    <a:pt x="1503" y="777"/>
                    <a:pt x="1503" y="1732"/>
                  </a:cubicBezTo>
                  <a:cubicBezTo>
                    <a:pt x="1503" y="2241"/>
                    <a:pt x="1723" y="2699"/>
                    <a:pt x="2073" y="3016"/>
                  </a:cubicBezTo>
                  <a:cubicBezTo>
                    <a:pt x="858" y="3498"/>
                    <a:pt x="0" y="4660"/>
                    <a:pt x="0" y="6013"/>
                  </a:cubicBezTo>
                  <a:lnTo>
                    <a:pt x="0" y="8779"/>
                  </a:lnTo>
                  <a:cubicBezTo>
                    <a:pt x="0" y="9614"/>
                    <a:pt x="656" y="10301"/>
                    <a:pt x="1491" y="10378"/>
                  </a:cubicBezTo>
                  <a:lnTo>
                    <a:pt x="1491" y="14382"/>
                  </a:lnTo>
                  <a:cubicBezTo>
                    <a:pt x="1491" y="14572"/>
                    <a:pt x="1645" y="14726"/>
                    <a:pt x="1835" y="14726"/>
                  </a:cubicBezTo>
                  <a:cubicBezTo>
                    <a:pt x="2025" y="14726"/>
                    <a:pt x="2179" y="14572"/>
                    <a:pt x="2179" y="14382"/>
                  </a:cubicBezTo>
                  <a:lnTo>
                    <a:pt x="2179" y="6109"/>
                  </a:lnTo>
                  <a:cubicBezTo>
                    <a:pt x="2179" y="5919"/>
                    <a:pt x="2025" y="5765"/>
                    <a:pt x="1835" y="5765"/>
                  </a:cubicBezTo>
                  <a:cubicBezTo>
                    <a:pt x="1645" y="5765"/>
                    <a:pt x="1491" y="5919"/>
                    <a:pt x="1491" y="6109"/>
                  </a:cubicBezTo>
                  <a:lnTo>
                    <a:pt x="1491" y="9685"/>
                  </a:lnTo>
                  <a:cubicBezTo>
                    <a:pt x="1036" y="9614"/>
                    <a:pt x="688" y="9235"/>
                    <a:pt x="688" y="8779"/>
                  </a:cubicBezTo>
                  <a:lnTo>
                    <a:pt x="688" y="6013"/>
                  </a:lnTo>
                  <a:cubicBezTo>
                    <a:pt x="688" y="4608"/>
                    <a:pt x="1871" y="3465"/>
                    <a:pt x="3326" y="3465"/>
                  </a:cubicBezTo>
                  <a:cubicBezTo>
                    <a:pt x="4781" y="3465"/>
                    <a:pt x="5964" y="4608"/>
                    <a:pt x="5964" y="6013"/>
                  </a:cubicBezTo>
                  <a:lnTo>
                    <a:pt x="5964" y="8779"/>
                  </a:lnTo>
                  <a:cubicBezTo>
                    <a:pt x="5964" y="9218"/>
                    <a:pt x="5640" y="9587"/>
                    <a:pt x="5209" y="9676"/>
                  </a:cubicBezTo>
                  <a:lnTo>
                    <a:pt x="5209" y="6109"/>
                  </a:lnTo>
                  <a:cubicBezTo>
                    <a:pt x="5209" y="5919"/>
                    <a:pt x="5055" y="5765"/>
                    <a:pt x="4865" y="5765"/>
                  </a:cubicBezTo>
                  <a:cubicBezTo>
                    <a:pt x="4675" y="5765"/>
                    <a:pt x="4521" y="5919"/>
                    <a:pt x="4521" y="6109"/>
                  </a:cubicBezTo>
                  <a:lnTo>
                    <a:pt x="4521" y="14382"/>
                  </a:lnTo>
                  <a:cubicBezTo>
                    <a:pt x="4521" y="14572"/>
                    <a:pt x="4675" y="14726"/>
                    <a:pt x="4865" y="14726"/>
                  </a:cubicBezTo>
                  <a:cubicBezTo>
                    <a:pt x="5055" y="14726"/>
                    <a:pt x="5209" y="14572"/>
                    <a:pt x="5209" y="14382"/>
                  </a:cubicBezTo>
                  <a:lnTo>
                    <a:pt x="5209" y="10373"/>
                  </a:lnTo>
                  <a:cubicBezTo>
                    <a:pt x="6021" y="10275"/>
                    <a:pt x="6652" y="9597"/>
                    <a:pt x="6652" y="8779"/>
                  </a:cubicBezTo>
                  <a:lnTo>
                    <a:pt x="6652" y="6013"/>
                  </a:lnTo>
                  <a:cubicBezTo>
                    <a:pt x="6652" y="4612"/>
                    <a:pt x="5732" y="3417"/>
                    <a:pt x="4450" y="2967"/>
                  </a:cubicBezTo>
                  <a:close/>
                  <a:moveTo>
                    <a:pt x="3236" y="2777"/>
                  </a:moveTo>
                  <a:cubicBezTo>
                    <a:pt x="2660" y="2777"/>
                    <a:pt x="2191" y="2309"/>
                    <a:pt x="2191" y="1732"/>
                  </a:cubicBezTo>
                  <a:cubicBezTo>
                    <a:pt x="2191" y="1156"/>
                    <a:pt x="2660" y="688"/>
                    <a:pt x="3236" y="688"/>
                  </a:cubicBezTo>
                  <a:cubicBezTo>
                    <a:pt x="3812" y="688"/>
                    <a:pt x="4281" y="1156"/>
                    <a:pt x="4281" y="1732"/>
                  </a:cubicBezTo>
                  <a:cubicBezTo>
                    <a:pt x="4281" y="2309"/>
                    <a:pt x="3812" y="2777"/>
                    <a:pt x="3236" y="277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21">
              <a:extLst>
                <a:ext uri="{FF2B5EF4-FFF2-40B4-BE49-F238E27FC236}">
                  <a16:creationId xmlns:a16="http://schemas.microsoft.com/office/drawing/2014/main" id="{36722FFC-2BE3-4520-8696-A7C01E942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313" y="5584825"/>
              <a:ext cx="88900" cy="87313"/>
            </a:xfrm>
            <a:custGeom>
              <a:avLst/>
              <a:gdLst>
                <a:gd name="T0" fmla="*/ 2477 w 2779"/>
                <a:gd name="T1" fmla="*/ 405 h 2722"/>
                <a:gd name="T2" fmla="*/ 829 w 2779"/>
                <a:gd name="T3" fmla="*/ 41 h 2722"/>
                <a:gd name="T4" fmla="*/ 419 w 2779"/>
                <a:gd name="T5" fmla="*/ 303 h 2722"/>
                <a:gd name="T6" fmla="*/ 680 w 2779"/>
                <a:gd name="T7" fmla="*/ 713 h 2722"/>
                <a:gd name="T8" fmla="*/ 1514 w 2779"/>
                <a:gd name="T9" fmla="*/ 897 h 2722"/>
                <a:gd name="T10" fmla="*/ 208 w 2779"/>
                <a:gd name="T11" fmla="*/ 1725 h 2722"/>
                <a:gd name="T12" fmla="*/ 101 w 2779"/>
                <a:gd name="T13" fmla="*/ 2199 h 2722"/>
                <a:gd name="T14" fmla="*/ 392 w 2779"/>
                <a:gd name="T15" fmla="*/ 2359 h 2722"/>
                <a:gd name="T16" fmla="*/ 576 w 2779"/>
                <a:gd name="T17" fmla="*/ 2306 h 2722"/>
                <a:gd name="T18" fmla="*/ 1889 w 2779"/>
                <a:gd name="T19" fmla="*/ 1474 h 2722"/>
                <a:gd name="T20" fmla="*/ 1706 w 2779"/>
                <a:gd name="T21" fmla="*/ 2303 h 2722"/>
                <a:gd name="T22" fmla="*/ 1967 w 2779"/>
                <a:gd name="T23" fmla="*/ 2713 h 2722"/>
                <a:gd name="T24" fmla="*/ 2042 w 2779"/>
                <a:gd name="T25" fmla="*/ 2722 h 2722"/>
                <a:gd name="T26" fmla="*/ 2377 w 2779"/>
                <a:gd name="T27" fmla="*/ 2452 h 2722"/>
                <a:gd name="T28" fmla="*/ 2738 w 2779"/>
                <a:gd name="T29" fmla="*/ 815 h 2722"/>
                <a:gd name="T30" fmla="*/ 2477 w 2779"/>
                <a:gd name="T31" fmla="*/ 405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9" h="2722">
                  <a:moveTo>
                    <a:pt x="2477" y="405"/>
                  </a:moveTo>
                  <a:lnTo>
                    <a:pt x="829" y="41"/>
                  </a:lnTo>
                  <a:cubicBezTo>
                    <a:pt x="643" y="0"/>
                    <a:pt x="460" y="117"/>
                    <a:pt x="419" y="303"/>
                  </a:cubicBezTo>
                  <a:cubicBezTo>
                    <a:pt x="378" y="488"/>
                    <a:pt x="495" y="672"/>
                    <a:pt x="680" y="713"/>
                  </a:cubicBezTo>
                  <a:lnTo>
                    <a:pt x="1514" y="897"/>
                  </a:lnTo>
                  <a:lnTo>
                    <a:pt x="208" y="1725"/>
                  </a:lnTo>
                  <a:cubicBezTo>
                    <a:pt x="47" y="1826"/>
                    <a:pt x="0" y="2039"/>
                    <a:pt x="101" y="2199"/>
                  </a:cubicBezTo>
                  <a:cubicBezTo>
                    <a:pt x="167" y="2303"/>
                    <a:pt x="278" y="2359"/>
                    <a:pt x="392" y="2359"/>
                  </a:cubicBezTo>
                  <a:cubicBezTo>
                    <a:pt x="455" y="2359"/>
                    <a:pt x="519" y="2342"/>
                    <a:pt x="576" y="2306"/>
                  </a:cubicBezTo>
                  <a:lnTo>
                    <a:pt x="1889" y="1474"/>
                  </a:lnTo>
                  <a:lnTo>
                    <a:pt x="1706" y="2303"/>
                  </a:lnTo>
                  <a:cubicBezTo>
                    <a:pt x="1665" y="2489"/>
                    <a:pt x="1782" y="2672"/>
                    <a:pt x="1967" y="2713"/>
                  </a:cubicBezTo>
                  <a:cubicBezTo>
                    <a:pt x="1992" y="2719"/>
                    <a:pt x="2017" y="2722"/>
                    <a:pt x="2042" y="2722"/>
                  </a:cubicBezTo>
                  <a:cubicBezTo>
                    <a:pt x="2200" y="2722"/>
                    <a:pt x="2342" y="2612"/>
                    <a:pt x="2377" y="2452"/>
                  </a:cubicBezTo>
                  <a:lnTo>
                    <a:pt x="2738" y="815"/>
                  </a:lnTo>
                  <a:cubicBezTo>
                    <a:pt x="2779" y="629"/>
                    <a:pt x="2662" y="445"/>
                    <a:pt x="2477" y="4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322">
              <a:extLst>
                <a:ext uri="{FF2B5EF4-FFF2-40B4-BE49-F238E27FC236}">
                  <a16:creationId xmlns:a16="http://schemas.microsoft.com/office/drawing/2014/main" id="{D17F83DD-A8A4-4C19-8F35-62BB55E68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975" y="5661025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323">
              <a:extLst>
                <a:ext uri="{FF2B5EF4-FFF2-40B4-BE49-F238E27FC236}">
                  <a16:creationId xmlns:a16="http://schemas.microsoft.com/office/drawing/2014/main" id="{B160736D-925D-42F7-B828-246CDE08B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3013" y="5954713"/>
              <a:ext cx="88900" cy="85725"/>
            </a:xfrm>
            <a:custGeom>
              <a:avLst/>
              <a:gdLst>
                <a:gd name="T0" fmla="*/ 2739 w 2780"/>
                <a:gd name="T1" fmla="*/ 1940 h 2721"/>
                <a:gd name="T2" fmla="*/ 2378 w 2780"/>
                <a:gd name="T3" fmla="*/ 303 h 2721"/>
                <a:gd name="T4" fmla="*/ 1968 w 2780"/>
                <a:gd name="T5" fmla="*/ 41 h 2721"/>
                <a:gd name="T6" fmla="*/ 1706 w 2780"/>
                <a:gd name="T7" fmla="*/ 451 h 2721"/>
                <a:gd name="T8" fmla="*/ 1889 w 2780"/>
                <a:gd name="T9" fmla="*/ 1281 h 2721"/>
                <a:gd name="T10" fmla="*/ 576 w 2780"/>
                <a:gd name="T11" fmla="*/ 448 h 2721"/>
                <a:gd name="T12" fmla="*/ 102 w 2780"/>
                <a:gd name="T13" fmla="*/ 555 h 2721"/>
                <a:gd name="T14" fmla="*/ 208 w 2780"/>
                <a:gd name="T15" fmla="*/ 1029 h 2721"/>
                <a:gd name="T16" fmla="*/ 1514 w 2780"/>
                <a:gd name="T17" fmla="*/ 1857 h 2721"/>
                <a:gd name="T18" fmla="*/ 681 w 2780"/>
                <a:gd name="T19" fmla="*/ 2041 h 2721"/>
                <a:gd name="T20" fmla="*/ 419 w 2780"/>
                <a:gd name="T21" fmla="*/ 2451 h 2721"/>
                <a:gd name="T22" fmla="*/ 755 w 2780"/>
                <a:gd name="T23" fmla="*/ 2721 h 2721"/>
                <a:gd name="T24" fmla="*/ 829 w 2780"/>
                <a:gd name="T25" fmla="*/ 2713 h 2721"/>
                <a:gd name="T26" fmla="*/ 2477 w 2780"/>
                <a:gd name="T27" fmla="*/ 2350 h 2721"/>
                <a:gd name="T28" fmla="*/ 2739 w 2780"/>
                <a:gd name="T29" fmla="*/ 1940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80" h="2721">
                  <a:moveTo>
                    <a:pt x="2739" y="1940"/>
                  </a:moveTo>
                  <a:lnTo>
                    <a:pt x="2378" y="303"/>
                  </a:lnTo>
                  <a:cubicBezTo>
                    <a:pt x="2337" y="117"/>
                    <a:pt x="2153" y="0"/>
                    <a:pt x="1968" y="41"/>
                  </a:cubicBezTo>
                  <a:cubicBezTo>
                    <a:pt x="1782" y="82"/>
                    <a:pt x="1665" y="265"/>
                    <a:pt x="1706" y="451"/>
                  </a:cubicBezTo>
                  <a:lnTo>
                    <a:pt x="1889" y="1281"/>
                  </a:lnTo>
                  <a:lnTo>
                    <a:pt x="576" y="448"/>
                  </a:lnTo>
                  <a:cubicBezTo>
                    <a:pt x="416" y="347"/>
                    <a:pt x="203" y="394"/>
                    <a:pt x="102" y="555"/>
                  </a:cubicBezTo>
                  <a:cubicBezTo>
                    <a:pt x="0" y="715"/>
                    <a:pt x="48" y="928"/>
                    <a:pt x="208" y="1029"/>
                  </a:cubicBezTo>
                  <a:lnTo>
                    <a:pt x="1514" y="1857"/>
                  </a:lnTo>
                  <a:lnTo>
                    <a:pt x="681" y="2041"/>
                  </a:lnTo>
                  <a:cubicBezTo>
                    <a:pt x="495" y="2082"/>
                    <a:pt x="378" y="2266"/>
                    <a:pt x="419" y="2451"/>
                  </a:cubicBezTo>
                  <a:cubicBezTo>
                    <a:pt x="454" y="2612"/>
                    <a:pt x="597" y="2721"/>
                    <a:pt x="755" y="2721"/>
                  </a:cubicBezTo>
                  <a:cubicBezTo>
                    <a:pt x="779" y="2721"/>
                    <a:pt x="804" y="2718"/>
                    <a:pt x="829" y="2713"/>
                  </a:cubicBezTo>
                  <a:lnTo>
                    <a:pt x="2477" y="2350"/>
                  </a:lnTo>
                  <a:cubicBezTo>
                    <a:pt x="2662" y="2309"/>
                    <a:pt x="2780" y="2125"/>
                    <a:pt x="2739" y="19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324">
              <a:extLst>
                <a:ext uri="{FF2B5EF4-FFF2-40B4-BE49-F238E27FC236}">
                  <a16:creationId xmlns:a16="http://schemas.microsoft.com/office/drawing/2014/main" id="{1718780F-817E-450E-AAFF-27D5EFEFD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675" y="59451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25">
              <a:extLst>
                <a:ext uri="{FF2B5EF4-FFF2-40B4-BE49-F238E27FC236}">
                  <a16:creationId xmlns:a16="http://schemas.microsoft.com/office/drawing/2014/main" id="{D5C4AB44-132F-4038-82E5-138DC24D6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0" y="5765800"/>
              <a:ext cx="98425" cy="100013"/>
            </a:xfrm>
            <a:custGeom>
              <a:avLst/>
              <a:gdLst>
                <a:gd name="T0" fmla="*/ 2967 w 3103"/>
                <a:gd name="T1" fmla="*/ 1322 h 3101"/>
                <a:gd name="T2" fmla="*/ 1769 w 3103"/>
                <a:gd name="T3" fmla="*/ 134 h 3101"/>
                <a:gd name="T4" fmla="*/ 1282 w 3103"/>
                <a:gd name="T5" fmla="*/ 136 h 3101"/>
                <a:gd name="T6" fmla="*/ 1284 w 3103"/>
                <a:gd name="T7" fmla="*/ 622 h 3101"/>
                <a:gd name="T8" fmla="*/ 1890 w 3103"/>
                <a:gd name="T9" fmla="*/ 1223 h 3101"/>
                <a:gd name="T10" fmla="*/ 344 w 3103"/>
                <a:gd name="T11" fmla="*/ 1224 h 3101"/>
                <a:gd name="T12" fmla="*/ 0 w 3103"/>
                <a:gd name="T13" fmla="*/ 1569 h 3101"/>
                <a:gd name="T14" fmla="*/ 344 w 3103"/>
                <a:gd name="T15" fmla="*/ 1912 h 3101"/>
                <a:gd name="T16" fmla="*/ 344 w 3103"/>
                <a:gd name="T17" fmla="*/ 1912 h 3101"/>
                <a:gd name="T18" fmla="*/ 1899 w 3103"/>
                <a:gd name="T19" fmla="*/ 1911 h 3101"/>
                <a:gd name="T20" fmla="*/ 1300 w 3103"/>
                <a:gd name="T21" fmla="*/ 2514 h 3101"/>
                <a:gd name="T22" fmla="*/ 1302 w 3103"/>
                <a:gd name="T23" fmla="*/ 3001 h 3101"/>
                <a:gd name="T24" fmla="*/ 1544 w 3103"/>
                <a:gd name="T25" fmla="*/ 3101 h 3101"/>
                <a:gd name="T26" fmla="*/ 1789 w 3103"/>
                <a:gd name="T27" fmla="*/ 2999 h 3101"/>
                <a:gd name="T28" fmla="*/ 2969 w 3103"/>
                <a:gd name="T29" fmla="*/ 1809 h 3101"/>
                <a:gd name="T30" fmla="*/ 2967 w 3103"/>
                <a:gd name="T31" fmla="*/ 1322 h 3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03" h="3101">
                  <a:moveTo>
                    <a:pt x="2967" y="1322"/>
                  </a:moveTo>
                  <a:lnTo>
                    <a:pt x="1769" y="134"/>
                  </a:lnTo>
                  <a:cubicBezTo>
                    <a:pt x="1634" y="0"/>
                    <a:pt x="1416" y="1"/>
                    <a:pt x="1282" y="136"/>
                  </a:cubicBezTo>
                  <a:cubicBezTo>
                    <a:pt x="1149" y="271"/>
                    <a:pt x="1150" y="488"/>
                    <a:pt x="1284" y="622"/>
                  </a:cubicBezTo>
                  <a:lnTo>
                    <a:pt x="1890" y="1223"/>
                  </a:lnTo>
                  <a:lnTo>
                    <a:pt x="344" y="1224"/>
                  </a:lnTo>
                  <a:cubicBezTo>
                    <a:pt x="154" y="1224"/>
                    <a:pt x="0" y="1379"/>
                    <a:pt x="0" y="1569"/>
                  </a:cubicBezTo>
                  <a:cubicBezTo>
                    <a:pt x="0" y="1758"/>
                    <a:pt x="154" y="1912"/>
                    <a:pt x="344" y="1912"/>
                  </a:cubicBezTo>
                  <a:cubicBezTo>
                    <a:pt x="344" y="1912"/>
                    <a:pt x="344" y="1912"/>
                    <a:pt x="344" y="1912"/>
                  </a:cubicBezTo>
                  <a:lnTo>
                    <a:pt x="1899" y="1911"/>
                  </a:lnTo>
                  <a:lnTo>
                    <a:pt x="1300" y="2514"/>
                  </a:lnTo>
                  <a:cubicBezTo>
                    <a:pt x="1166" y="2649"/>
                    <a:pt x="1167" y="2867"/>
                    <a:pt x="1302" y="3001"/>
                  </a:cubicBezTo>
                  <a:cubicBezTo>
                    <a:pt x="1369" y="3067"/>
                    <a:pt x="1457" y="3101"/>
                    <a:pt x="1544" y="3101"/>
                  </a:cubicBezTo>
                  <a:cubicBezTo>
                    <a:pt x="1633" y="3101"/>
                    <a:pt x="1721" y="3067"/>
                    <a:pt x="1789" y="2999"/>
                  </a:cubicBezTo>
                  <a:lnTo>
                    <a:pt x="2969" y="1809"/>
                  </a:lnTo>
                  <a:cubicBezTo>
                    <a:pt x="3103" y="1674"/>
                    <a:pt x="3102" y="1456"/>
                    <a:pt x="2967" y="13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326">
              <a:extLst>
                <a:ext uri="{FF2B5EF4-FFF2-40B4-BE49-F238E27FC236}">
                  <a16:creationId xmlns:a16="http://schemas.microsoft.com/office/drawing/2014/main" id="{A55CB7C9-45E8-4982-8A6C-B58DB4020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775" y="58054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27">
              <a:extLst>
                <a:ext uri="{FF2B5EF4-FFF2-40B4-BE49-F238E27FC236}">
                  <a16:creationId xmlns:a16="http://schemas.microsoft.com/office/drawing/2014/main" id="{ABC1CE39-A219-4FB3-A93A-64DB58514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5584825"/>
              <a:ext cx="88900" cy="87313"/>
            </a:xfrm>
            <a:custGeom>
              <a:avLst/>
              <a:gdLst>
                <a:gd name="T0" fmla="*/ 2571 w 2779"/>
                <a:gd name="T1" fmla="*/ 1725 h 2722"/>
                <a:gd name="T2" fmla="*/ 1265 w 2779"/>
                <a:gd name="T3" fmla="*/ 897 h 2722"/>
                <a:gd name="T4" fmla="*/ 2098 w 2779"/>
                <a:gd name="T5" fmla="*/ 713 h 2722"/>
                <a:gd name="T6" fmla="*/ 2360 w 2779"/>
                <a:gd name="T7" fmla="*/ 303 h 2722"/>
                <a:gd name="T8" fmla="*/ 1950 w 2779"/>
                <a:gd name="T9" fmla="*/ 41 h 2722"/>
                <a:gd name="T10" fmla="*/ 302 w 2779"/>
                <a:gd name="T11" fmla="*/ 405 h 2722"/>
                <a:gd name="T12" fmla="*/ 40 w 2779"/>
                <a:gd name="T13" fmla="*/ 815 h 2722"/>
                <a:gd name="T14" fmla="*/ 401 w 2779"/>
                <a:gd name="T15" fmla="*/ 2452 h 2722"/>
                <a:gd name="T16" fmla="*/ 737 w 2779"/>
                <a:gd name="T17" fmla="*/ 2722 h 2722"/>
                <a:gd name="T18" fmla="*/ 811 w 2779"/>
                <a:gd name="T19" fmla="*/ 2713 h 2722"/>
                <a:gd name="T20" fmla="*/ 1073 w 2779"/>
                <a:gd name="T21" fmla="*/ 2303 h 2722"/>
                <a:gd name="T22" fmla="*/ 890 w 2779"/>
                <a:gd name="T23" fmla="*/ 1474 h 2722"/>
                <a:gd name="T24" fmla="*/ 2203 w 2779"/>
                <a:gd name="T25" fmla="*/ 2306 h 2722"/>
                <a:gd name="T26" fmla="*/ 2387 w 2779"/>
                <a:gd name="T27" fmla="*/ 2359 h 2722"/>
                <a:gd name="T28" fmla="*/ 2678 w 2779"/>
                <a:gd name="T29" fmla="*/ 2199 h 2722"/>
                <a:gd name="T30" fmla="*/ 2571 w 2779"/>
                <a:gd name="T31" fmla="*/ 1725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9" h="2722">
                  <a:moveTo>
                    <a:pt x="2571" y="1725"/>
                  </a:moveTo>
                  <a:lnTo>
                    <a:pt x="1265" y="897"/>
                  </a:lnTo>
                  <a:lnTo>
                    <a:pt x="2098" y="713"/>
                  </a:lnTo>
                  <a:cubicBezTo>
                    <a:pt x="2284" y="672"/>
                    <a:pt x="2401" y="489"/>
                    <a:pt x="2360" y="303"/>
                  </a:cubicBezTo>
                  <a:cubicBezTo>
                    <a:pt x="2319" y="117"/>
                    <a:pt x="2136" y="0"/>
                    <a:pt x="1950" y="41"/>
                  </a:cubicBezTo>
                  <a:lnTo>
                    <a:pt x="302" y="405"/>
                  </a:lnTo>
                  <a:cubicBezTo>
                    <a:pt x="117" y="446"/>
                    <a:pt x="0" y="629"/>
                    <a:pt x="40" y="815"/>
                  </a:cubicBezTo>
                  <a:lnTo>
                    <a:pt x="401" y="2452"/>
                  </a:lnTo>
                  <a:cubicBezTo>
                    <a:pt x="437" y="2612"/>
                    <a:pt x="579" y="2722"/>
                    <a:pt x="737" y="2722"/>
                  </a:cubicBezTo>
                  <a:cubicBezTo>
                    <a:pt x="762" y="2722"/>
                    <a:pt x="786" y="2719"/>
                    <a:pt x="811" y="2713"/>
                  </a:cubicBezTo>
                  <a:cubicBezTo>
                    <a:pt x="997" y="2673"/>
                    <a:pt x="1114" y="2489"/>
                    <a:pt x="1073" y="2303"/>
                  </a:cubicBezTo>
                  <a:lnTo>
                    <a:pt x="890" y="1474"/>
                  </a:lnTo>
                  <a:lnTo>
                    <a:pt x="2203" y="2306"/>
                  </a:lnTo>
                  <a:cubicBezTo>
                    <a:pt x="2260" y="2342"/>
                    <a:pt x="2324" y="2359"/>
                    <a:pt x="2387" y="2359"/>
                  </a:cubicBezTo>
                  <a:cubicBezTo>
                    <a:pt x="2501" y="2359"/>
                    <a:pt x="2612" y="2303"/>
                    <a:pt x="2678" y="2199"/>
                  </a:cubicBezTo>
                  <a:cubicBezTo>
                    <a:pt x="2779" y="2039"/>
                    <a:pt x="2732" y="1826"/>
                    <a:pt x="2571" y="17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328">
              <a:extLst>
                <a:ext uri="{FF2B5EF4-FFF2-40B4-BE49-F238E27FC236}">
                  <a16:creationId xmlns:a16="http://schemas.microsoft.com/office/drawing/2014/main" id="{37692A14-2151-46FB-8D6C-19EF52C4F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5363" y="5661025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329">
              <a:extLst>
                <a:ext uri="{FF2B5EF4-FFF2-40B4-BE49-F238E27FC236}">
                  <a16:creationId xmlns:a16="http://schemas.microsoft.com/office/drawing/2014/main" id="{F9CE298B-0D67-4A56-9830-8D57A25C7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2650" y="5954713"/>
              <a:ext cx="88900" cy="85725"/>
            </a:xfrm>
            <a:custGeom>
              <a:avLst/>
              <a:gdLst>
                <a:gd name="T0" fmla="*/ 2678 w 2780"/>
                <a:gd name="T1" fmla="*/ 555 h 2721"/>
                <a:gd name="T2" fmla="*/ 2204 w 2780"/>
                <a:gd name="T3" fmla="*/ 449 h 2721"/>
                <a:gd name="T4" fmla="*/ 891 w 2780"/>
                <a:gd name="T5" fmla="*/ 1281 h 2721"/>
                <a:gd name="T6" fmla="*/ 1074 w 2780"/>
                <a:gd name="T7" fmla="*/ 451 h 2721"/>
                <a:gd name="T8" fmla="*/ 812 w 2780"/>
                <a:gd name="T9" fmla="*/ 41 h 2721"/>
                <a:gd name="T10" fmla="*/ 402 w 2780"/>
                <a:gd name="T11" fmla="*/ 303 h 2721"/>
                <a:gd name="T12" fmla="*/ 41 w 2780"/>
                <a:gd name="T13" fmla="*/ 1940 h 2721"/>
                <a:gd name="T14" fmla="*/ 303 w 2780"/>
                <a:gd name="T15" fmla="*/ 2350 h 2721"/>
                <a:gd name="T16" fmla="*/ 1951 w 2780"/>
                <a:gd name="T17" fmla="*/ 2713 h 2721"/>
                <a:gd name="T18" fmla="*/ 2025 w 2780"/>
                <a:gd name="T19" fmla="*/ 2721 h 2721"/>
                <a:gd name="T20" fmla="*/ 2361 w 2780"/>
                <a:gd name="T21" fmla="*/ 2451 h 2721"/>
                <a:gd name="T22" fmla="*/ 2099 w 2780"/>
                <a:gd name="T23" fmla="*/ 2041 h 2721"/>
                <a:gd name="T24" fmla="*/ 1266 w 2780"/>
                <a:gd name="T25" fmla="*/ 1857 h 2721"/>
                <a:gd name="T26" fmla="*/ 2572 w 2780"/>
                <a:gd name="T27" fmla="*/ 1030 h 2721"/>
                <a:gd name="T28" fmla="*/ 2678 w 2780"/>
                <a:gd name="T29" fmla="*/ 55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80" h="2721">
                  <a:moveTo>
                    <a:pt x="2678" y="555"/>
                  </a:moveTo>
                  <a:cubicBezTo>
                    <a:pt x="2577" y="394"/>
                    <a:pt x="2364" y="347"/>
                    <a:pt x="2204" y="449"/>
                  </a:cubicBezTo>
                  <a:lnTo>
                    <a:pt x="891" y="1281"/>
                  </a:lnTo>
                  <a:lnTo>
                    <a:pt x="1074" y="451"/>
                  </a:lnTo>
                  <a:cubicBezTo>
                    <a:pt x="1115" y="265"/>
                    <a:pt x="998" y="82"/>
                    <a:pt x="812" y="41"/>
                  </a:cubicBezTo>
                  <a:cubicBezTo>
                    <a:pt x="627" y="0"/>
                    <a:pt x="443" y="117"/>
                    <a:pt x="402" y="303"/>
                  </a:cubicBezTo>
                  <a:lnTo>
                    <a:pt x="41" y="1940"/>
                  </a:lnTo>
                  <a:cubicBezTo>
                    <a:pt x="0" y="2125"/>
                    <a:pt x="117" y="2309"/>
                    <a:pt x="303" y="2350"/>
                  </a:cubicBezTo>
                  <a:lnTo>
                    <a:pt x="1951" y="2713"/>
                  </a:lnTo>
                  <a:cubicBezTo>
                    <a:pt x="1976" y="2719"/>
                    <a:pt x="2001" y="2721"/>
                    <a:pt x="2025" y="2721"/>
                  </a:cubicBezTo>
                  <a:cubicBezTo>
                    <a:pt x="2183" y="2721"/>
                    <a:pt x="2325" y="2612"/>
                    <a:pt x="2361" y="2451"/>
                  </a:cubicBezTo>
                  <a:cubicBezTo>
                    <a:pt x="2402" y="2266"/>
                    <a:pt x="2285" y="2082"/>
                    <a:pt x="2099" y="2041"/>
                  </a:cubicBezTo>
                  <a:lnTo>
                    <a:pt x="1266" y="1857"/>
                  </a:lnTo>
                  <a:lnTo>
                    <a:pt x="2572" y="1030"/>
                  </a:lnTo>
                  <a:cubicBezTo>
                    <a:pt x="2732" y="928"/>
                    <a:pt x="2780" y="715"/>
                    <a:pt x="2678" y="55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330">
              <a:extLst>
                <a:ext uri="{FF2B5EF4-FFF2-40B4-BE49-F238E27FC236}">
                  <a16:creationId xmlns:a16="http://schemas.microsoft.com/office/drawing/2014/main" id="{790012C7-2F59-4B0A-A9AB-ACDDA294A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663" y="59451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331">
              <a:extLst>
                <a:ext uri="{FF2B5EF4-FFF2-40B4-BE49-F238E27FC236}">
                  <a16:creationId xmlns:a16="http://schemas.microsoft.com/office/drawing/2014/main" id="{D416B1FE-CD3A-42ED-A0FE-915EB5796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500" y="5765800"/>
              <a:ext cx="98425" cy="100013"/>
            </a:xfrm>
            <a:custGeom>
              <a:avLst/>
              <a:gdLst>
                <a:gd name="T0" fmla="*/ 2759 w 3103"/>
                <a:gd name="T1" fmla="*/ 1224 h 3101"/>
                <a:gd name="T2" fmla="*/ 1213 w 3103"/>
                <a:gd name="T3" fmla="*/ 1223 h 3101"/>
                <a:gd name="T4" fmla="*/ 1818 w 3103"/>
                <a:gd name="T5" fmla="*/ 622 h 3101"/>
                <a:gd name="T6" fmla="*/ 1820 w 3103"/>
                <a:gd name="T7" fmla="*/ 136 h 3101"/>
                <a:gd name="T8" fmla="*/ 1334 w 3103"/>
                <a:gd name="T9" fmla="*/ 134 h 3101"/>
                <a:gd name="T10" fmla="*/ 136 w 3103"/>
                <a:gd name="T11" fmla="*/ 1322 h 3101"/>
                <a:gd name="T12" fmla="*/ 134 w 3103"/>
                <a:gd name="T13" fmla="*/ 1808 h 3101"/>
                <a:gd name="T14" fmla="*/ 1314 w 3103"/>
                <a:gd name="T15" fmla="*/ 2999 h 3101"/>
                <a:gd name="T16" fmla="*/ 1558 w 3103"/>
                <a:gd name="T17" fmla="*/ 3101 h 3101"/>
                <a:gd name="T18" fmla="*/ 1801 w 3103"/>
                <a:gd name="T19" fmla="*/ 3001 h 3101"/>
                <a:gd name="T20" fmla="*/ 1803 w 3103"/>
                <a:gd name="T21" fmla="*/ 2514 h 3101"/>
                <a:gd name="T22" fmla="*/ 1204 w 3103"/>
                <a:gd name="T23" fmla="*/ 1911 h 3101"/>
                <a:gd name="T24" fmla="*/ 2758 w 3103"/>
                <a:gd name="T25" fmla="*/ 1912 h 3101"/>
                <a:gd name="T26" fmla="*/ 2759 w 3103"/>
                <a:gd name="T27" fmla="*/ 1912 h 3101"/>
                <a:gd name="T28" fmla="*/ 3103 w 3103"/>
                <a:gd name="T29" fmla="*/ 1569 h 3101"/>
                <a:gd name="T30" fmla="*/ 2759 w 3103"/>
                <a:gd name="T31" fmla="*/ 1224 h 3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03" h="3101">
                  <a:moveTo>
                    <a:pt x="2759" y="1224"/>
                  </a:moveTo>
                  <a:lnTo>
                    <a:pt x="1213" y="1223"/>
                  </a:lnTo>
                  <a:lnTo>
                    <a:pt x="1818" y="622"/>
                  </a:lnTo>
                  <a:cubicBezTo>
                    <a:pt x="1953" y="488"/>
                    <a:pt x="1954" y="271"/>
                    <a:pt x="1820" y="136"/>
                  </a:cubicBezTo>
                  <a:cubicBezTo>
                    <a:pt x="1687" y="1"/>
                    <a:pt x="1469" y="0"/>
                    <a:pt x="1334" y="134"/>
                  </a:cubicBezTo>
                  <a:lnTo>
                    <a:pt x="136" y="1322"/>
                  </a:lnTo>
                  <a:cubicBezTo>
                    <a:pt x="1" y="1456"/>
                    <a:pt x="0" y="1674"/>
                    <a:pt x="134" y="1808"/>
                  </a:cubicBezTo>
                  <a:lnTo>
                    <a:pt x="1314" y="2999"/>
                  </a:lnTo>
                  <a:cubicBezTo>
                    <a:pt x="1381" y="3067"/>
                    <a:pt x="1470" y="3101"/>
                    <a:pt x="1558" y="3101"/>
                  </a:cubicBezTo>
                  <a:cubicBezTo>
                    <a:pt x="1646" y="3101"/>
                    <a:pt x="1734" y="3067"/>
                    <a:pt x="1801" y="3001"/>
                  </a:cubicBezTo>
                  <a:cubicBezTo>
                    <a:pt x="1936" y="2867"/>
                    <a:pt x="1936" y="2649"/>
                    <a:pt x="1803" y="2514"/>
                  </a:cubicBezTo>
                  <a:lnTo>
                    <a:pt x="1204" y="1911"/>
                  </a:lnTo>
                  <a:lnTo>
                    <a:pt x="2758" y="1912"/>
                  </a:lnTo>
                  <a:cubicBezTo>
                    <a:pt x="2758" y="1912"/>
                    <a:pt x="2759" y="1912"/>
                    <a:pt x="2759" y="1912"/>
                  </a:cubicBezTo>
                  <a:cubicBezTo>
                    <a:pt x="2949" y="1912"/>
                    <a:pt x="3102" y="1758"/>
                    <a:pt x="3103" y="1569"/>
                  </a:cubicBezTo>
                  <a:cubicBezTo>
                    <a:pt x="3103" y="1379"/>
                    <a:pt x="2949" y="1224"/>
                    <a:pt x="2759" y="12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332">
              <a:extLst>
                <a:ext uri="{FF2B5EF4-FFF2-40B4-BE49-F238E27FC236}">
                  <a16:creationId xmlns:a16="http://schemas.microsoft.com/office/drawing/2014/main" id="{AD5D5CAD-237E-4D92-88CA-B9CFBCFF2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563" y="5805488"/>
              <a:ext cx="22225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838F8A25-AE7F-4F4E-8D6D-11651C1332CB}"/>
              </a:ext>
            </a:extLst>
          </p:cNvPr>
          <p:cNvGrpSpPr/>
          <p:nvPr/>
        </p:nvGrpSpPr>
        <p:grpSpPr>
          <a:xfrm>
            <a:off x="4354513" y="5551488"/>
            <a:ext cx="542925" cy="558800"/>
            <a:chOff x="4354513" y="5551488"/>
            <a:chExt cx="542925" cy="558800"/>
          </a:xfrm>
        </p:grpSpPr>
        <p:sp>
          <p:nvSpPr>
            <p:cNvPr id="136" name="Oval 333">
              <a:extLst>
                <a:ext uri="{FF2B5EF4-FFF2-40B4-BE49-F238E27FC236}">
                  <a16:creationId xmlns:a16="http://schemas.microsoft.com/office/drawing/2014/main" id="{72180B30-5DD7-40D1-BAC1-B227D8A38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8063" y="5910263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Oval 334">
              <a:extLst>
                <a:ext uri="{FF2B5EF4-FFF2-40B4-BE49-F238E27FC236}">
                  <a16:creationId xmlns:a16="http://schemas.microsoft.com/office/drawing/2014/main" id="{A8E1E84C-91BA-4636-A52A-F1F47107D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2138" y="5910263"/>
              <a:ext cx="22225" cy="206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335">
              <a:extLst>
                <a:ext uri="{FF2B5EF4-FFF2-40B4-BE49-F238E27FC236}">
                  <a16:creationId xmlns:a16="http://schemas.microsoft.com/office/drawing/2014/main" id="{824EB6F2-F1A4-481E-B0A8-FCCF35AB2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4513" y="5551488"/>
              <a:ext cx="542925" cy="558800"/>
            </a:xfrm>
            <a:custGeom>
              <a:avLst/>
              <a:gdLst>
                <a:gd name="T0" fmla="*/ 13784 w 17081"/>
                <a:gd name="T1" fmla="*/ 16922 h 17610"/>
                <a:gd name="T2" fmla="*/ 13422 w 17081"/>
                <a:gd name="T3" fmla="*/ 8125 h 17610"/>
                <a:gd name="T4" fmla="*/ 13078 w 17081"/>
                <a:gd name="T5" fmla="*/ 8470 h 17610"/>
                <a:gd name="T6" fmla="*/ 12096 w 17081"/>
                <a:gd name="T7" fmla="*/ 16922 h 17610"/>
                <a:gd name="T8" fmla="*/ 11744 w 17081"/>
                <a:gd name="T9" fmla="*/ 12818 h 17610"/>
                <a:gd name="T10" fmla="*/ 11400 w 17081"/>
                <a:gd name="T11" fmla="*/ 13163 h 17610"/>
                <a:gd name="T12" fmla="*/ 10573 w 17081"/>
                <a:gd name="T13" fmla="*/ 16922 h 17610"/>
                <a:gd name="T14" fmla="*/ 12312 w 17081"/>
                <a:gd name="T15" fmla="*/ 10512 h 17610"/>
                <a:gd name="T16" fmla="*/ 11985 w 17081"/>
                <a:gd name="T17" fmla="*/ 5648 h 17610"/>
                <a:gd name="T18" fmla="*/ 14611 w 17081"/>
                <a:gd name="T19" fmla="*/ 8365 h 17610"/>
                <a:gd name="T20" fmla="*/ 14961 w 17081"/>
                <a:gd name="T21" fmla="*/ 10666 h 17610"/>
                <a:gd name="T22" fmla="*/ 15305 w 17081"/>
                <a:gd name="T23" fmla="*/ 10321 h 17610"/>
                <a:gd name="T24" fmla="*/ 14261 w 17081"/>
                <a:gd name="T25" fmla="*/ 5945 h 17610"/>
                <a:gd name="T26" fmla="*/ 13500 w 17081"/>
                <a:gd name="T27" fmla="*/ 3817 h 17610"/>
                <a:gd name="T28" fmla="*/ 11676 w 17081"/>
                <a:gd name="T29" fmla="*/ 2001 h 17610"/>
                <a:gd name="T30" fmla="*/ 10691 w 17081"/>
                <a:gd name="T31" fmla="*/ 2672 h 17610"/>
                <a:gd name="T32" fmla="*/ 11677 w 17081"/>
                <a:gd name="T33" fmla="*/ 2689 h 17610"/>
                <a:gd name="T34" fmla="*/ 11682 w 17081"/>
                <a:gd name="T35" fmla="*/ 4953 h 17610"/>
                <a:gd name="T36" fmla="*/ 11584 w 17081"/>
                <a:gd name="T37" fmla="*/ 4959 h 17610"/>
                <a:gd name="T38" fmla="*/ 10283 w 17081"/>
                <a:gd name="T39" fmla="*/ 2018 h 17610"/>
                <a:gd name="T40" fmla="*/ 6247 w 17081"/>
                <a:gd name="T41" fmla="*/ 2018 h 17610"/>
                <a:gd name="T42" fmla="*/ 5165 w 17081"/>
                <a:gd name="T43" fmla="*/ 4957 h 17610"/>
                <a:gd name="T44" fmla="*/ 4925 w 17081"/>
                <a:gd name="T45" fmla="*/ 4954 h 17610"/>
                <a:gd name="T46" fmla="*/ 3774 w 17081"/>
                <a:gd name="T47" fmla="*/ 3821 h 17610"/>
                <a:gd name="T48" fmla="*/ 5446 w 17081"/>
                <a:gd name="T49" fmla="*/ 2825 h 17610"/>
                <a:gd name="T50" fmla="*/ 5775 w 17081"/>
                <a:gd name="T51" fmla="*/ 2221 h 17610"/>
                <a:gd name="T52" fmla="*/ 3086 w 17081"/>
                <a:gd name="T53" fmla="*/ 3821 h 17610"/>
                <a:gd name="T54" fmla="*/ 1488 w 17081"/>
                <a:gd name="T55" fmla="*/ 8371 h 17610"/>
                <a:gd name="T56" fmla="*/ 1832 w 17081"/>
                <a:gd name="T57" fmla="*/ 10666 h 17610"/>
                <a:gd name="T58" fmla="*/ 2177 w 17081"/>
                <a:gd name="T59" fmla="*/ 8371 h 17610"/>
                <a:gd name="T60" fmla="*/ 4435 w 17081"/>
                <a:gd name="T61" fmla="*/ 7178 h 17610"/>
                <a:gd name="T62" fmla="*/ 6232 w 17081"/>
                <a:gd name="T63" fmla="*/ 12374 h 17610"/>
                <a:gd name="T64" fmla="*/ 5295 w 17081"/>
                <a:gd name="T65" fmla="*/ 16922 h 17610"/>
                <a:gd name="T66" fmla="*/ 4951 w 17081"/>
                <a:gd name="T67" fmla="*/ 12818 h 17610"/>
                <a:gd name="T68" fmla="*/ 4607 w 17081"/>
                <a:gd name="T69" fmla="*/ 16922 h 17610"/>
                <a:gd name="T70" fmla="*/ 3761 w 17081"/>
                <a:gd name="T71" fmla="*/ 8473 h 17610"/>
                <a:gd name="T72" fmla="*/ 3073 w 17081"/>
                <a:gd name="T73" fmla="*/ 8473 h 17610"/>
                <a:gd name="T74" fmla="*/ 344 w 17081"/>
                <a:gd name="T75" fmla="*/ 16922 h 17610"/>
                <a:gd name="T76" fmla="*/ 344 w 17081"/>
                <a:gd name="T77" fmla="*/ 17610 h 17610"/>
                <a:gd name="T78" fmla="*/ 17081 w 17081"/>
                <a:gd name="T79" fmla="*/ 17266 h 17610"/>
                <a:gd name="T80" fmla="*/ 6935 w 17081"/>
                <a:gd name="T81" fmla="*/ 2018 h 17610"/>
                <a:gd name="T82" fmla="*/ 9595 w 17081"/>
                <a:gd name="T83" fmla="*/ 2018 h 17610"/>
                <a:gd name="T84" fmla="*/ 6935 w 17081"/>
                <a:gd name="T85" fmla="*/ 2018 h 17610"/>
                <a:gd name="T86" fmla="*/ 9885 w 17081"/>
                <a:gd name="T87" fmla="*/ 7294 h 17610"/>
                <a:gd name="T88" fmla="*/ 8660 w 17081"/>
                <a:gd name="T89" fmla="*/ 16922 h 17610"/>
                <a:gd name="T90" fmla="*/ 8316 w 17081"/>
                <a:gd name="T91" fmla="*/ 11792 h 17610"/>
                <a:gd name="T92" fmla="*/ 7972 w 17081"/>
                <a:gd name="T93" fmla="*/ 16922 h 17610"/>
                <a:gd name="T94" fmla="*/ 6920 w 17081"/>
                <a:gd name="T95" fmla="*/ 7294 h 17610"/>
                <a:gd name="T96" fmla="*/ 6232 w 17081"/>
                <a:gd name="T97" fmla="*/ 7294 h 17610"/>
                <a:gd name="T98" fmla="*/ 5123 w 17081"/>
                <a:gd name="T99" fmla="*/ 10512 h 17610"/>
                <a:gd name="T100" fmla="*/ 5624 w 17081"/>
                <a:gd name="T101" fmla="*/ 5502 h 17610"/>
                <a:gd name="T102" fmla="*/ 11126 w 17081"/>
                <a:gd name="T103" fmla="*/ 5506 h 17610"/>
                <a:gd name="T104" fmla="*/ 11624 w 17081"/>
                <a:gd name="T105" fmla="*/ 10512 h 17610"/>
                <a:gd name="T106" fmla="*/ 10573 w 17081"/>
                <a:gd name="T107" fmla="*/ 7294 h 17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081" h="17610">
                  <a:moveTo>
                    <a:pt x="16737" y="16922"/>
                  </a:moveTo>
                  <a:lnTo>
                    <a:pt x="13784" y="16922"/>
                  </a:lnTo>
                  <a:lnTo>
                    <a:pt x="13766" y="8469"/>
                  </a:lnTo>
                  <a:cubicBezTo>
                    <a:pt x="13765" y="8279"/>
                    <a:pt x="13611" y="8125"/>
                    <a:pt x="13422" y="8125"/>
                  </a:cubicBezTo>
                  <a:cubicBezTo>
                    <a:pt x="13421" y="8125"/>
                    <a:pt x="13421" y="8125"/>
                    <a:pt x="13421" y="8125"/>
                  </a:cubicBezTo>
                  <a:cubicBezTo>
                    <a:pt x="13231" y="8126"/>
                    <a:pt x="13077" y="8280"/>
                    <a:pt x="13078" y="8470"/>
                  </a:cubicBezTo>
                  <a:lnTo>
                    <a:pt x="13096" y="16922"/>
                  </a:lnTo>
                  <a:lnTo>
                    <a:pt x="12096" y="16922"/>
                  </a:lnTo>
                  <a:lnTo>
                    <a:pt x="12088" y="13161"/>
                  </a:lnTo>
                  <a:cubicBezTo>
                    <a:pt x="12087" y="12971"/>
                    <a:pt x="11933" y="12818"/>
                    <a:pt x="11744" y="12818"/>
                  </a:cubicBezTo>
                  <a:cubicBezTo>
                    <a:pt x="11743" y="12818"/>
                    <a:pt x="11743" y="12818"/>
                    <a:pt x="11743" y="12818"/>
                  </a:cubicBezTo>
                  <a:cubicBezTo>
                    <a:pt x="11553" y="12818"/>
                    <a:pt x="11399" y="12973"/>
                    <a:pt x="11400" y="13163"/>
                  </a:cubicBezTo>
                  <a:lnTo>
                    <a:pt x="11408" y="16922"/>
                  </a:lnTo>
                  <a:lnTo>
                    <a:pt x="10573" y="16922"/>
                  </a:lnTo>
                  <a:lnTo>
                    <a:pt x="10573" y="12370"/>
                  </a:lnTo>
                  <a:cubicBezTo>
                    <a:pt x="11547" y="12284"/>
                    <a:pt x="12312" y="11483"/>
                    <a:pt x="12312" y="10512"/>
                  </a:cubicBezTo>
                  <a:lnTo>
                    <a:pt x="12312" y="7178"/>
                  </a:lnTo>
                  <a:cubicBezTo>
                    <a:pt x="12312" y="6648"/>
                    <a:pt x="12200" y="6128"/>
                    <a:pt x="11985" y="5648"/>
                  </a:cubicBezTo>
                  <a:cubicBezTo>
                    <a:pt x="12664" y="5694"/>
                    <a:pt x="13297" y="5970"/>
                    <a:pt x="13783" y="6440"/>
                  </a:cubicBezTo>
                  <a:cubicBezTo>
                    <a:pt x="14315" y="6954"/>
                    <a:pt x="14609" y="7638"/>
                    <a:pt x="14611" y="8365"/>
                  </a:cubicBezTo>
                  <a:lnTo>
                    <a:pt x="14617" y="10323"/>
                  </a:lnTo>
                  <a:cubicBezTo>
                    <a:pt x="14618" y="10512"/>
                    <a:pt x="14772" y="10666"/>
                    <a:pt x="14961" y="10666"/>
                  </a:cubicBezTo>
                  <a:cubicBezTo>
                    <a:pt x="14962" y="10666"/>
                    <a:pt x="14962" y="10666"/>
                    <a:pt x="14962" y="10666"/>
                  </a:cubicBezTo>
                  <a:cubicBezTo>
                    <a:pt x="15152" y="10665"/>
                    <a:pt x="15306" y="10511"/>
                    <a:pt x="15305" y="10321"/>
                  </a:cubicBezTo>
                  <a:lnTo>
                    <a:pt x="15299" y="8363"/>
                  </a:lnTo>
                  <a:cubicBezTo>
                    <a:pt x="15297" y="7448"/>
                    <a:pt x="14928" y="6589"/>
                    <a:pt x="14261" y="5945"/>
                  </a:cubicBezTo>
                  <a:cubicBezTo>
                    <a:pt x="13880" y="5577"/>
                    <a:pt x="13427" y="5304"/>
                    <a:pt x="12933" y="5139"/>
                  </a:cubicBezTo>
                  <a:cubicBezTo>
                    <a:pt x="13283" y="4806"/>
                    <a:pt x="13501" y="4337"/>
                    <a:pt x="13500" y="3817"/>
                  </a:cubicBezTo>
                  <a:cubicBezTo>
                    <a:pt x="13498" y="2815"/>
                    <a:pt x="12682" y="2001"/>
                    <a:pt x="11680" y="2001"/>
                  </a:cubicBezTo>
                  <a:cubicBezTo>
                    <a:pt x="11678" y="2001"/>
                    <a:pt x="11677" y="2001"/>
                    <a:pt x="11676" y="2001"/>
                  </a:cubicBezTo>
                  <a:cubicBezTo>
                    <a:pt x="11384" y="2001"/>
                    <a:pt x="11094" y="2073"/>
                    <a:pt x="10837" y="2207"/>
                  </a:cubicBezTo>
                  <a:cubicBezTo>
                    <a:pt x="10668" y="2296"/>
                    <a:pt x="10603" y="2503"/>
                    <a:pt x="10691" y="2672"/>
                  </a:cubicBezTo>
                  <a:cubicBezTo>
                    <a:pt x="10779" y="2840"/>
                    <a:pt x="10987" y="2905"/>
                    <a:pt x="11156" y="2817"/>
                  </a:cubicBezTo>
                  <a:cubicBezTo>
                    <a:pt x="11318" y="2732"/>
                    <a:pt x="11493" y="2689"/>
                    <a:pt x="11677" y="2689"/>
                  </a:cubicBezTo>
                  <a:cubicBezTo>
                    <a:pt x="12303" y="2688"/>
                    <a:pt x="12811" y="3194"/>
                    <a:pt x="12812" y="3818"/>
                  </a:cubicBezTo>
                  <a:cubicBezTo>
                    <a:pt x="12813" y="4443"/>
                    <a:pt x="12307" y="4952"/>
                    <a:pt x="11682" y="4953"/>
                  </a:cubicBezTo>
                  <a:cubicBezTo>
                    <a:pt x="11667" y="4953"/>
                    <a:pt x="11653" y="4954"/>
                    <a:pt x="11639" y="4956"/>
                  </a:cubicBezTo>
                  <a:cubicBezTo>
                    <a:pt x="11620" y="4957"/>
                    <a:pt x="11602" y="4958"/>
                    <a:pt x="11584" y="4959"/>
                  </a:cubicBezTo>
                  <a:cubicBezTo>
                    <a:pt x="11087" y="4278"/>
                    <a:pt x="10389" y="3785"/>
                    <a:pt x="9594" y="3535"/>
                  </a:cubicBezTo>
                  <a:cubicBezTo>
                    <a:pt x="10016" y="3164"/>
                    <a:pt x="10283" y="2622"/>
                    <a:pt x="10283" y="2018"/>
                  </a:cubicBezTo>
                  <a:cubicBezTo>
                    <a:pt x="10283" y="905"/>
                    <a:pt x="9378" y="0"/>
                    <a:pt x="8265" y="0"/>
                  </a:cubicBezTo>
                  <a:cubicBezTo>
                    <a:pt x="7152" y="0"/>
                    <a:pt x="6247" y="905"/>
                    <a:pt x="6247" y="2018"/>
                  </a:cubicBezTo>
                  <a:cubicBezTo>
                    <a:pt x="6247" y="2651"/>
                    <a:pt x="6540" y="3217"/>
                    <a:pt x="6998" y="3587"/>
                  </a:cubicBezTo>
                  <a:cubicBezTo>
                    <a:pt x="6269" y="3851"/>
                    <a:pt x="5630" y="4322"/>
                    <a:pt x="5165" y="4957"/>
                  </a:cubicBezTo>
                  <a:cubicBezTo>
                    <a:pt x="5111" y="4954"/>
                    <a:pt x="5056" y="4953"/>
                    <a:pt x="5002" y="4953"/>
                  </a:cubicBezTo>
                  <a:cubicBezTo>
                    <a:pt x="4976" y="4953"/>
                    <a:pt x="4951" y="4953"/>
                    <a:pt x="4925" y="4954"/>
                  </a:cubicBezTo>
                  <a:cubicBezTo>
                    <a:pt x="4919" y="4953"/>
                    <a:pt x="4913" y="4953"/>
                    <a:pt x="4906" y="4953"/>
                  </a:cubicBezTo>
                  <a:cubicBezTo>
                    <a:pt x="4282" y="4953"/>
                    <a:pt x="3774" y="4445"/>
                    <a:pt x="3774" y="3821"/>
                  </a:cubicBezTo>
                  <a:cubicBezTo>
                    <a:pt x="3774" y="3196"/>
                    <a:pt x="4282" y="2688"/>
                    <a:pt x="4906" y="2688"/>
                  </a:cubicBezTo>
                  <a:cubicBezTo>
                    <a:pt x="5095" y="2688"/>
                    <a:pt x="5282" y="2736"/>
                    <a:pt x="5446" y="2825"/>
                  </a:cubicBezTo>
                  <a:cubicBezTo>
                    <a:pt x="5613" y="2916"/>
                    <a:pt x="5822" y="2854"/>
                    <a:pt x="5913" y="2687"/>
                  </a:cubicBezTo>
                  <a:cubicBezTo>
                    <a:pt x="6003" y="2520"/>
                    <a:pt x="5942" y="2311"/>
                    <a:pt x="5775" y="2221"/>
                  </a:cubicBezTo>
                  <a:cubicBezTo>
                    <a:pt x="5510" y="2077"/>
                    <a:pt x="5209" y="2000"/>
                    <a:pt x="4906" y="2000"/>
                  </a:cubicBezTo>
                  <a:cubicBezTo>
                    <a:pt x="3903" y="2000"/>
                    <a:pt x="3086" y="2817"/>
                    <a:pt x="3086" y="3821"/>
                  </a:cubicBezTo>
                  <a:cubicBezTo>
                    <a:pt x="3086" y="4367"/>
                    <a:pt x="3329" y="4858"/>
                    <a:pt x="3711" y="5192"/>
                  </a:cubicBezTo>
                  <a:cubicBezTo>
                    <a:pt x="2411" y="5693"/>
                    <a:pt x="1488" y="6929"/>
                    <a:pt x="1488" y="8371"/>
                  </a:cubicBezTo>
                  <a:lnTo>
                    <a:pt x="1488" y="10322"/>
                  </a:lnTo>
                  <a:cubicBezTo>
                    <a:pt x="1488" y="10512"/>
                    <a:pt x="1642" y="10666"/>
                    <a:pt x="1832" y="10666"/>
                  </a:cubicBezTo>
                  <a:cubicBezTo>
                    <a:pt x="2022" y="10666"/>
                    <a:pt x="2177" y="10512"/>
                    <a:pt x="2177" y="10322"/>
                  </a:cubicBezTo>
                  <a:lnTo>
                    <a:pt x="2177" y="8371"/>
                  </a:lnTo>
                  <a:cubicBezTo>
                    <a:pt x="2177" y="6944"/>
                    <a:pt x="3316" y="5770"/>
                    <a:pt x="4761" y="5652"/>
                  </a:cubicBezTo>
                  <a:cubicBezTo>
                    <a:pt x="4547" y="6130"/>
                    <a:pt x="4435" y="6649"/>
                    <a:pt x="4435" y="7178"/>
                  </a:cubicBezTo>
                  <a:lnTo>
                    <a:pt x="4435" y="10512"/>
                  </a:lnTo>
                  <a:cubicBezTo>
                    <a:pt x="4435" y="11503"/>
                    <a:pt x="5231" y="12315"/>
                    <a:pt x="6232" y="12374"/>
                  </a:cubicBezTo>
                  <a:lnTo>
                    <a:pt x="6232" y="16922"/>
                  </a:lnTo>
                  <a:lnTo>
                    <a:pt x="5295" y="16922"/>
                  </a:lnTo>
                  <a:lnTo>
                    <a:pt x="5295" y="13162"/>
                  </a:lnTo>
                  <a:cubicBezTo>
                    <a:pt x="5295" y="12972"/>
                    <a:pt x="5141" y="12818"/>
                    <a:pt x="4951" y="12818"/>
                  </a:cubicBezTo>
                  <a:cubicBezTo>
                    <a:pt x="4761" y="12818"/>
                    <a:pt x="4607" y="12972"/>
                    <a:pt x="4607" y="13162"/>
                  </a:cubicBezTo>
                  <a:lnTo>
                    <a:pt x="4607" y="16922"/>
                  </a:lnTo>
                  <a:lnTo>
                    <a:pt x="3761" y="16922"/>
                  </a:lnTo>
                  <a:lnTo>
                    <a:pt x="3761" y="8473"/>
                  </a:lnTo>
                  <a:cubicBezTo>
                    <a:pt x="3761" y="8283"/>
                    <a:pt x="3607" y="8129"/>
                    <a:pt x="3417" y="8129"/>
                  </a:cubicBezTo>
                  <a:cubicBezTo>
                    <a:pt x="3227" y="8129"/>
                    <a:pt x="3073" y="8283"/>
                    <a:pt x="3073" y="8473"/>
                  </a:cubicBezTo>
                  <a:lnTo>
                    <a:pt x="3073" y="16922"/>
                  </a:lnTo>
                  <a:lnTo>
                    <a:pt x="344" y="16922"/>
                  </a:lnTo>
                  <a:cubicBezTo>
                    <a:pt x="154" y="16922"/>
                    <a:pt x="0" y="17076"/>
                    <a:pt x="0" y="17266"/>
                  </a:cubicBezTo>
                  <a:cubicBezTo>
                    <a:pt x="0" y="17456"/>
                    <a:pt x="154" y="17610"/>
                    <a:pt x="344" y="17610"/>
                  </a:cubicBezTo>
                  <a:lnTo>
                    <a:pt x="16737" y="17610"/>
                  </a:lnTo>
                  <a:cubicBezTo>
                    <a:pt x="16927" y="17610"/>
                    <a:pt x="17081" y="17456"/>
                    <a:pt x="17081" y="17266"/>
                  </a:cubicBezTo>
                  <a:cubicBezTo>
                    <a:pt x="17081" y="17076"/>
                    <a:pt x="16927" y="16922"/>
                    <a:pt x="16737" y="16922"/>
                  </a:cubicBezTo>
                  <a:close/>
                  <a:moveTo>
                    <a:pt x="6935" y="2018"/>
                  </a:moveTo>
                  <a:cubicBezTo>
                    <a:pt x="6935" y="1284"/>
                    <a:pt x="7532" y="688"/>
                    <a:pt x="8265" y="688"/>
                  </a:cubicBezTo>
                  <a:cubicBezTo>
                    <a:pt x="8998" y="688"/>
                    <a:pt x="9595" y="1284"/>
                    <a:pt x="9595" y="2018"/>
                  </a:cubicBezTo>
                  <a:cubicBezTo>
                    <a:pt x="9595" y="2751"/>
                    <a:pt x="8998" y="3348"/>
                    <a:pt x="8265" y="3348"/>
                  </a:cubicBezTo>
                  <a:cubicBezTo>
                    <a:pt x="7532" y="3348"/>
                    <a:pt x="6935" y="2751"/>
                    <a:pt x="6935" y="2018"/>
                  </a:cubicBezTo>
                  <a:close/>
                  <a:moveTo>
                    <a:pt x="10229" y="6950"/>
                  </a:moveTo>
                  <a:cubicBezTo>
                    <a:pt x="10039" y="6950"/>
                    <a:pt x="9885" y="7104"/>
                    <a:pt x="9885" y="7294"/>
                  </a:cubicBezTo>
                  <a:lnTo>
                    <a:pt x="9885" y="16922"/>
                  </a:lnTo>
                  <a:lnTo>
                    <a:pt x="8660" y="16922"/>
                  </a:lnTo>
                  <a:lnTo>
                    <a:pt x="8660" y="12136"/>
                  </a:lnTo>
                  <a:cubicBezTo>
                    <a:pt x="8660" y="11946"/>
                    <a:pt x="8506" y="11792"/>
                    <a:pt x="8316" y="11792"/>
                  </a:cubicBezTo>
                  <a:cubicBezTo>
                    <a:pt x="8126" y="11792"/>
                    <a:pt x="7972" y="11946"/>
                    <a:pt x="7972" y="12136"/>
                  </a:cubicBezTo>
                  <a:lnTo>
                    <a:pt x="7972" y="16922"/>
                  </a:lnTo>
                  <a:lnTo>
                    <a:pt x="6920" y="16922"/>
                  </a:lnTo>
                  <a:lnTo>
                    <a:pt x="6920" y="7294"/>
                  </a:lnTo>
                  <a:cubicBezTo>
                    <a:pt x="6920" y="7104"/>
                    <a:pt x="6766" y="6950"/>
                    <a:pt x="6576" y="6950"/>
                  </a:cubicBezTo>
                  <a:cubicBezTo>
                    <a:pt x="6386" y="6950"/>
                    <a:pt x="6232" y="7104"/>
                    <a:pt x="6232" y="7294"/>
                  </a:cubicBezTo>
                  <a:lnTo>
                    <a:pt x="6232" y="11684"/>
                  </a:lnTo>
                  <a:cubicBezTo>
                    <a:pt x="5611" y="11628"/>
                    <a:pt x="5123" y="11124"/>
                    <a:pt x="5123" y="10512"/>
                  </a:cubicBezTo>
                  <a:lnTo>
                    <a:pt x="5123" y="7178"/>
                  </a:lnTo>
                  <a:cubicBezTo>
                    <a:pt x="5123" y="6583"/>
                    <a:pt x="5296" y="6003"/>
                    <a:pt x="5624" y="5502"/>
                  </a:cubicBezTo>
                  <a:cubicBezTo>
                    <a:pt x="6224" y="4584"/>
                    <a:pt x="7252" y="4036"/>
                    <a:pt x="8374" y="4036"/>
                  </a:cubicBezTo>
                  <a:cubicBezTo>
                    <a:pt x="9497" y="4036"/>
                    <a:pt x="10526" y="4585"/>
                    <a:pt x="11126" y="5506"/>
                  </a:cubicBezTo>
                  <a:cubicBezTo>
                    <a:pt x="11452" y="6006"/>
                    <a:pt x="11624" y="6584"/>
                    <a:pt x="11624" y="7178"/>
                  </a:cubicBezTo>
                  <a:lnTo>
                    <a:pt x="11624" y="10512"/>
                  </a:lnTo>
                  <a:cubicBezTo>
                    <a:pt x="11624" y="11104"/>
                    <a:pt x="11167" y="11596"/>
                    <a:pt x="10573" y="11678"/>
                  </a:cubicBezTo>
                  <a:lnTo>
                    <a:pt x="10573" y="7294"/>
                  </a:lnTo>
                  <a:cubicBezTo>
                    <a:pt x="10573" y="7104"/>
                    <a:pt x="10419" y="6950"/>
                    <a:pt x="10229" y="69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5360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Permana Maliq</cp:lastModifiedBy>
  <cp:revision>1</cp:revision>
  <dcterms:created xsi:type="dcterms:W3CDTF">2020-04-09T12:35:41Z</dcterms:created>
  <dcterms:modified xsi:type="dcterms:W3CDTF">2020-04-18T10:06:28Z</dcterms:modified>
</cp:coreProperties>
</file>