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Lst>
  <p:sldSz cy="6858000" cx="12192000"/>
  <p:notesSz cx="6858000" cy="9144000"/>
  <p:embeddedFontLst>
    <p:embeddedFont>
      <p:font typeface="Montserrat SemiBold"/>
      <p:regular r:id="rId30"/>
      <p:bold r:id="rId31"/>
      <p:italic r:id="rId32"/>
      <p:boldItalic r:id="rId33"/>
    </p:embeddedFont>
    <p:embeddedFont>
      <p:font typeface="Oswald Regular"/>
      <p:regular r:id="rId34"/>
      <p:bold r:id="rId35"/>
    </p:embeddedFont>
    <p:embeddedFont>
      <p:font typeface="Montserrat"/>
      <p:regular r:id="rId36"/>
      <p:bold r:id="rId37"/>
      <p:italic r:id="rId38"/>
      <p:boldItalic r:id="rId39"/>
    </p:embeddedFont>
    <p:embeddedFont>
      <p:font typeface="Montserrat Medium"/>
      <p:regular r:id="rId40"/>
      <p:bold r:id="rId41"/>
      <p:italic r:id="rId42"/>
      <p:boldItalic r:id="rId43"/>
    </p:embeddedFont>
    <p:embeddedFont>
      <p:font typeface="Montserrat Light"/>
      <p:regular r:id="rId44"/>
      <p:bold r:id="rId45"/>
      <p:italic r:id="rId46"/>
      <p:boldItalic r:id="rId47"/>
    </p:embeddedFont>
    <p:embeddedFont>
      <p:font typeface="Montserrat ExtraBold"/>
      <p:bold r:id="rId48"/>
      <p:boldItalic r:id="rId49"/>
    </p:embeddedFont>
    <p:embeddedFont>
      <p:font typeface="Oswald"/>
      <p:regular r:id="rId50"/>
      <p:bold r:id="rId5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font" Target="fonts/MontserratMedium-regular.fntdata"/><Relationship Id="rId42" Type="http://schemas.openxmlformats.org/officeDocument/2006/relationships/font" Target="fonts/MontserratMedium-italic.fntdata"/><Relationship Id="rId41" Type="http://schemas.openxmlformats.org/officeDocument/2006/relationships/font" Target="fonts/MontserratMedium-bold.fntdata"/><Relationship Id="rId44" Type="http://schemas.openxmlformats.org/officeDocument/2006/relationships/font" Target="fonts/MontserratLight-regular.fntdata"/><Relationship Id="rId43" Type="http://schemas.openxmlformats.org/officeDocument/2006/relationships/font" Target="fonts/MontserratMedium-boldItalic.fntdata"/><Relationship Id="rId46" Type="http://schemas.openxmlformats.org/officeDocument/2006/relationships/font" Target="fonts/MontserratLight-italic.fntdata"/><Relationship Id="rId45" Type="http://schemas.openxmlformats.org/officeDocument/2006/relationships/font" Target="fonts/MontserratLight-bold.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48" Type="http://schemas.openxmlformats.org/officeDocument/2006/relationships/font" Target="fonts/MontserratExtraBold-bold.fntdata"/><Relationship Id="rId47" Type="http://schemas.openxmlformats.org/officeDocument/2006/relationships/font" Target="fonts/MontserratLight-boldItalic.fntdata"/><Relationship Id="rId49" Type="http://schemas.openxmlformats.org/officeDocument/2006/relationships/font" Target="fonts/MontserratExtraBold-boldItalic.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MontserratSemiBold-bold.fntdata"/><Relationship Id="rId30" Type="http://schemas.openxmlformats.org/officeDocument/2006/relationships/font" Target="fonts/MontserratSemiBold-regular.fntdata"/><Relationship Id="rId33" Type="http://schemas.openxmlformats.org/officeDocument/2006/relationships/font" Target="fonts/MontserratSemiBold-boldItalic.fntdata"/><Relationship Id="rId32" Type="http://schemas.openxmlformats.org/officeDocument/2006/relationships/font" Target="fonts/MontserratSemiBold-italic.fntdata"/><Relationship Id="rId35" Type="http://schemas.openxmlformats.org/officeDocument/2006/relationships/font" Target="fonts/OswaldRegular-bold.fntdata"/><Relationship Id="rId34" Type="http://schemas.openxmlformats.org/officeDocument/2006/relationships/font" Target="fonts/OswaldRegular-regular.fntdata"/><Relationship Id="rId37" Type="http://schemas.openxmlformats.org/officeDocument/2006/relationships/font" Target="fonts/Montserrat-bold.fntdata"/><Relationship Id="rId36" Type="http://schemas.openxmlformats.org/officeDocument/2006/relationships/font" Target="fonts/Montserrat-regular.fntdata"/><Relationship Id="rId39" Type="http://schemas.openxmlformats.org/officeDocument/2006/relationships/font" Target="fonts/Montserrat-boldItalic.fntdata"/><Relationship Id="rId38" Type="http://schemas.openxmlformats.org/officeDocument/2006/relationships/font" Target="fonts/Montserrat-italic.fntdata"/><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29" Type="http://schemas.openxmlformats.org/officeDocument/2006/relationships/slide" Target="slides/slide25.xml"/><Relationship Id="rId51" Type="http://schemas.openxmlformats.org/officeDocument/2006/relationships/font" Target="fonts/Oswald-bold.fntdata"/><Relationship Id="rId50" Type="http://schemas.openxmlformats.org/officeDocument/2006/relationships/font" Target="fonts/Oswald-regular.fntdata"/><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5" name="Google Shape;105;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6" name="Google Shape;286;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 name="Shape 298"/>
        <p:cNvGrpSpPr/>
        <p:nvPr/>
      </p:nvGrpSpPr>
      <p:grpSpPr>
        <a:xfrm>
          <a:off x="0" y="0"/>
          <a:ext cx="0" cy="0"/>
          <a:chOff x="0" y="0"/>
          <a:chExt cx="0" cy="0"/>
        </a:xfrm>
      </p:grpSpPr>
      <p:sp>
        <p:nvSpPr>
          <p:cNvPr id="299" name="Google Shape;299;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0" name="Google Shape;300;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1" name="Google Shape;321;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3" name="Shape 343"/>
        <p:cNvGrpSpPr/>
        <p:nvPr/>
      </p:nvGrpSpPr>
      <p:grpSpPr>
        <a:xfrm>
          <a:off x="0" y="0"/>
          <a:ext cx="0" cy="0"/>
          <a:chOff x="0" y="0"/>
          <a:chExt cx="0" cy="0"/>
        </a:xfrm>
      </p:grpSpPr>
      <p:sp>
        <p:nvSpPr>
          <p:cNvPr id="344" name="Google Shape;344;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5" name="Google Shape;345;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3" name="Shape 363"/>
        <p:cNvGrpSpPr/>
        <p:nvPr/>
      </p:nvGrpSpPr>
      <p:grpSpPr>
        <a:xfrm>
          <a:off x="0" y="0"/>
          <a:ext cx="0" cy="0"/>
          <a:chOff x="0" y="0"/>
          <a:chExt cx="0" cy="0"/>
        </a:xfrm>
      </p:grpSpPr>
      <p:sp>
        <p:nvSpPr>
          <p:cNvPr id="364" name="Google Shape;364;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5" name="Google Shape;365;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7" name="Shape 387"/>
        <p:cNvGrpSpPr/>
        <p:nvPr/>
      </p:nvGrpSpPr>
      <p:grpSpPr>
        <a:xfrm>
          <a:off x="0" y="0"/>
          <a:ext cx="0" cy="0"/>
          <a:chOff x="0" y="0"/>
          <a:chExt cx="0" cy="0"/>
        </a:xfrm>
      </p:grpSpPr>
      <p:sp>
        <p:nvSpPr>
          <p:cNvPr id="388" name="Google Shape;388;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9" name="Google Shape;389;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4" name="Shape 404"/>
        <p:cNvGrpSpPr/>
        <p:nvPr/>
      </p:nvGrpSpPr>
      <p:grpSpPr>
        <a:xfrm>
          <a:off x="0" y="0"/>
          <a:ext cx="0" cy="0"/>
          <a:chOff x="0" y="0"/>
          <a:chExt cx="0" cy="0"/>
        </a:xfrm>
      </p:grpSpPr>
      <p:sp>
        <p:nvSpPr>
          <p:cNvPr id="405" name="Google Shape;405;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06" name="Google Shape;406;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6" name="Shape 426"/>
        <p:cNvGrpSpPr/>
        <p:nvPr/>
      </p:nvGrpSpPr>
      <p:grpSpPr>
        <a:xfrm>
          <a:off x="0" y="0"/>
          <a:ext cx="0" cy="0"/>
          <a:chOff x="0" y="0"/>
          <a:chExt cx="0" cy="0"/>
        </a:xfrm>
      </p:grpSpPr>
      <p:sp>
        <p:nvSpPr>
          <p:cNvPr id="427" name="Google Shape;427;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28" name="Google Shape;428;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3" name="Shape 443"/>
        <p:cNvGrpSpPr/>
        <p:nvPr/>
      </p:nvGrpSpPr>
      <p:grpSpPr>
        <a:xfrm>
          <a:off x="0" y="0"/>
          <a:ext cx="0" cy="0"/>
          <a:chOff x="0" y="0"/>
          <a:chExt cx="0" cy="0"/>
        </a:xfrm>
      </p:grpSpPr>
      <p:sp>
        <p:nvSpPr>
          <p:cNvPr id="444" name="Google Shape;444;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45" name="Google Shape;445;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8" name="Shape 458"/>
        <p:cNvGrpSpPr/>
        <p:nvPr/>
      </p:nvGrpSpPr>
      <p:grpSpPr>
        <a:xfrm>
          <a:off x="0" y="0"/>
          <a:ext cx="0" cy="0"/>
          <a:chOff x="0" y="0"/>
          <a:chExt cx="0" cy="0"/>
        </a:xfrm>
      </p:grpSpPr>
      <p:sp>
        <p:nvSpPr>
          <p:cNvPr id="459" name="Google Shape;459;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0" name="Google Shape;460;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5" name="Google Shape;115;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5" name="Shape 475"/>
        <p:cNvGrpSpPr/>
        <p:nvPr/>
      </p:nvGrpSpPr>
      <p:grpSpPr>
        <a:xfrm>
          <a:off x="0" y="0"/>
          <a:ext cx="0" cy="0"/>
          <a:chOff x="0" y="0"/>
          <a:chExt cx="0" cy="0"/>
        </a:xfrm>
      </p:grpSpPr>
      <p:sp>
        <p:nvSpPr>
          <p:cNvPr id="476" name="Google Shape;476;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77" name="Google Shape;477;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7" name="Shape 487"/>
        <p:cNvGrpSpPr/>
        <p:nvPr/>
      </p:nvGrpSpPr>
      <p:grpSpPr>
        <a:xfrm>
          <a:off x="0" y="0"/>
          <a:ext cx="0" cy="0"/>
          <a:chOff x="0" y="0"/>
          <a:chExt cx="0" cy="0"/>
        </a:xfrm>
      </p:grpSpPr>
      <p:sp>
        <p:nvSpPr>
          <p:cNvPr id="488" name="Google Shape;488;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89" name="Google Shape;489;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9" name="Shape 499"/>
        <p:cNvGrpSpPr/>
        <p:nvPr/>
      </p:nvGrpSpPr>
      <p:grpSpPr>
        <a:xfrm>
          <a:off x="0" y="0"/>
          <a:ext cx="0" cy="0"/>
          <a:chOff x="0" y="0"/>
          <a:chExt cx="0" cy="0"/>
        </a:xfrm>
      </p:grpSpPr>
      <p:sp>
        <p:nvSpPr>
          <p:cNvPr id="500" name="Google Shape;500;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01" name="Google Shape;501;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5" name="Shape 515"/>
        <p:cNvGrpSpPr/>
        <p:nvPr/>
      </p:nvGrpSpPr>
      <p:grpSpPr>
        <a:xfrm>
          <a:off x="0" y="0"/>
          <a:ext cx="0" cy="0"/>
          <a:chOff x="0" y="0"/>
          <a:chExt cx="0" cy="0"/>
        </a:xfrm>
      </p:grpSpPr>
      <p:sp>
        <p:nvSpPr>
          <p:cNvPr id="516" name="Google Shape;516;p2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17" name="Google Shape;517;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9" name="Shape 529"/>
        <p:cNvGrpSpPr/>
        <p:nvPr/>
      </p:nvGrpSpPr>
      <p:grpSpPr>
        <a:xfrm>
          <a:off x="0" y="0"/>
          <a:ext cx="0" cy="0"/>
          <a:chOff x="0" y="0"/>
          <a:chExt cx="0" cy="0"/>
        </a:xfrm>
      </p:grpSpPr>
      <p:sp>
        <p:nvSpPr>
          <p:cNvPr id="530" name="Google Shape;530;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31" name="Google Shape;531;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2" name="Shape 542"/>
        <p:cNvGrpSpPr/>
        <p:nvPr/>
      </p:nvGrpSpPr>
      <p:grpSpPr>
        <a:xfrm>
          <a:off x="0" y="0"/>
          <a:ext cx="0" cy="0"/>
          <a:chOff x="0" y="0"/>
          <a:chExt cx="0" cy="0"/>
        </a:xfrm>
      </p:grpSpPr>
      <p:sp>
        <p:nvSpPr>
          <p:cNvPr id="543" name="Google Shape;543;p2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44" name="Google Shape;544;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4" name="Google Shape;174;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9" name="Google Shape;189;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4" name="Google Shape;20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1" name="Google Shape;221;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2" name="Google Shape;242;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0" name="Google Shape;260;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2" name="Google Shape;272;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4.jp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bg>
      <p:bgPr>
        <a:solidFill>
          <a:srgbClr val="2A3950"/>
        </a:solidFill>
      </p:bgPr>
    </p:bg>
    <p:spTree>
      <p:nvGrpSpPr>
        <p:cNvPr id="15" name="Shape 15"/>
        <p:cNvGrpSpPr/>
        <p:nvPr/>
      </p:nvGrpSpPr>
      <p:grpSpPr>
        <a:xfrm>
          <a:off x="0" y="0"/>
          <a:ext cx="0" cy="0"/>
          <a:chOff x="0" y="0"/>
          <a:chExt cx="0" cy="0"/>
        </a:xfrm>
      </p:grpSpPr>
      <p:sp>
        <p:nvSpPr>
          <p:cNvPr id="16" name="Google Shape;16;p2"/>
          <p:cNvSpPr/>
          <p:nvPr>
            <p:ph idx="2" type="pic"/>
          </p:nvPr>
        </p:nvSpPr>
        <p:spPr>
          <a:xfrm>
            <a:off x="0" y="0"/>
            <a:ext cx="12192000" cy="6858000"/>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7_Custom Layout">
  <p:cSld name="7_Custom Layout">
    <p:spTree>
      <p:nvGrpSpPr>
        <p:cNvPr id="52" name="Shape 52"/>
        <p:cNvGrpSpPr/>
        <p:nvPr/>
      </p:nvGrpSpPr>
      <p:grpSpPr>
        <a:xfrm>
          <a:off x="0" y="0"/>
          <a:ext cx="0" cy="0"/>
          <a:chOff x="0" y="0"/>
          <a:chExt cx="0" cy="0"/>
        </a:xfrm>
      </p:grpSpPr>
      <p:sp>
        <p:nvSpPr>
          <p:cNvPr id="53" name="Google Shape;53;p11"/>
          <p:cNvSpPr/>
          <p:nvPr/>
        </p:nvSpPr>
        <p:spPr>
          <a:xfrm>
            <a:off x="914400" y="914400"/>
            <a:ext cx="10363200" cy="2514600"/>
          </a:xfrm>
          <a:prstGeom prst="rect">
            <a:avLst/>
          </a:prstGeom>
          <a:solidFill>
            <a:srgbClr val="2191F0">
              <a:alpha val="9882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 name="Google Shape;54;p11"/>
          <p:cNvSpPr/>
          <p:nvPr>
            <p:ph idx="2" type="pic"/>
          </p:nvPr>
        </p:nvSpPr>
        <p:spPr>
          <a:xfrm>
            <a:off x="1388558" y="1371600"/>
            <a:ext cx="4707442" cy="2514600"/>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8_Custom Layout">
  <p:cSld name="8_Custom Layout">
    <p:spTree>
      <p:nvGrpSpPr>
        <p:cNvPr id="55" name="Shape 55"/>
        <p:cNvGrpSpPr/>
        <p:nvPr/>
      </p:nvGrpSpPr>
      <p:grpSpPr>
        <a:xfrm>
          <a:off x="0" y="0"/>
          <a:ext cx="0" cy="0"/>
          <a:chOff x="0" y="0"/>
          <a:chExt cx="0" cy="0"/>
        </a:xfrm>
      </p:grpSpPr>
      <p:cxnSp>
        <p:nvCxnSpPr>
          <p:cNvPr id="56" name="Google Shape;56;p12"/>
          <p:cNvCxnSpPr/>
          <p:nvPr/>
        </p:nvCxnSpPr>
        <p:spPr>
          <a:xfrm>
            <a:off x="914400" y="3429105"/>
            <a:ext cx="3454400" cy="0"/>
          </a:xfrm>
          <a:prstGeom prst="straightConnector1">
            <a:avLst/>
          </a:prstGeom>
          <a:noFill/>
          <a:ln cap="flat" cmpd="sng" w="19050">
            <a:solidFill>
              <a:srgbClr val="D7415E"/>
            </a:solidFill>
            <a:prstDash val="solid"/>
            <a:miter lim="800000"/>
            <a:headEnd len="sm" w="sm" type="none"/>
            <a:tailEnd len="sm" w="sm" type="none"/>
          </a:ln>
        </p:spPr>
      </p:cxnSp>
      <p:sp>
        <p:nvSpPr>
          <p:cNvPr id="57" name="Google Shape;57;p12"/>
          <p:cNvSpPr/>
          <p:nvPr>
            <p:ph idx="2" type="pic"/>
          </p:nvPr>
        </p:nvSpPr>
        <p:spPr>
          <a:xfrm>
            <a:off x="7823200" y="1371600"/>
            <a:ext cx="2997200" cy="2057400"/>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8" name="Google Shape;58;p12"/>
          <p:cNvSpPr/>
          <p:nvPr>
            <p:ph idx="3" type="pic"/>
          </p:nvPr>
        </p:nvSpPr>
        <p:spPr>
          <a:xfrm>
            <a:off x="4826000" y="3429000"/>
            <a:ext cx="2997200" cy="2057400"/>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9" name="Google Shape;59;p12"/>
          <p:cNvSpPr/>
          <p:nvPr>
            <p:ph idx="4" type="pic"/>
          </p:nvPr>
        </p:nvSpPr>
        <p:spPr>
          <a:xfrm>
            <a:off x="7823200" y="3429000"/>
            <a:ext cx="2997200" cy="2057400"/>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9_Custom Layout">
  <p:cSld name="9_Custom Layout">
    <p:spTree>
      <p:nvGrpSpPr>
        <p:cNvPr id="60" name="Shape 60"/>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0_Custom Layout">
  <p:cSld name="10_Custom Layout">
    <p:spTree>
      <p:nvGrpSpPr>
        <p:cNvPr id="61" name="Shape 61"/>
        <p:cNvGrpSpPr/>
        <p:nvPr/>
      </p:nvGrpSpPr>
      <p:grpSpPr>
        <a:xfrm>
          <a:off x="0" y="0"/>
          <a:ext cx="0" cy="0"/>
          <a:chOff x="0" y="0"/>
          <a:chExt cx="0" cy="0"/>
        </a:xfrm>
      </p:grpSpPr>
      <p:sp>
        <p:nvSpPr>
          <p:cNvPr id="62" name="Google Shape;62;p14"/>
          <p:cNvSpPr/>
          <p:nvPr/>
        </p:nvSpPr>
        <p:spPr>
          <a:xfrm>
            <a:off x="4368798" y="914400"/>
            <a:ext cx="3454400" cy="5029200"/>
          </a:xfrm>
          <a:prstGeom prst="rect">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3" name="Google Shape;63;p14"/>
          <p:cNvSpPr/>
          <p:nvPr/>
        </p:nvSpPr>
        <p:spPr>
          <a:xfrm>
            <a:off x="8280400" y="1371599"/>
            <a:ext cx="2540000" cy="2448199"/>
          </a:xfrm>
          <a:prstGeom prst="rect">
            <a:avLst/>
          </a:prstGeom>
          <a:blipFill rotWithShape="1">
            <a:blip r:embed="rId2">
              <a:alphaModFix/>
            </a:blip>
            <a:tile algn="ctr" flip="none" tx="0" sx="7000" ty="0" sy="7000"/>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cxnSp>
        <p:nvCxnSpPr>
          <p:cNvPr id="64" name="Google Shape;64;p14"/>
          <p:cNvCxnSpPr/>
          <p:nvPr/>
        </p:nvCxnSpPr>
        <p:spPr>
          <a:xfrm>
            <a:off x="7823200" y="4138500"/>
            <a:ext cx="3454400" cy="0"/>
          </a:xfrm>
          <a:prstGeom prst="straightConnector1">
            <a:avLst/>
          </a:prstGeom>
          <a:noFill/>
          <a:ln cap="flat" cmpd="sng" w="19050">
            <a:solidFill>
              <a:srgbClr val="D7415E"/>
            </a:solidFill>
            <a:prstDash val="solid"/>
            <a:miter lim="800000"/>
            <a:headEnd len="sm" w="sm" type="none"/>
            <a:tailEnd len="sm" w="sm" type="none"/>
          </a:ln>
        </p:spPr>
      </p:cxnSp>
      <p:cxnSp>
        <p:nvCxnSpPr>
          <p:cNvPr id="65" name="Google Shape;65;p14"/>
          <p:cNvCxnSpPr/>
          <p:nvPr/>
        </p:nvCxnSpPr>
        <p:spPr>
          <a:xfrm>
            <a:off x="914400" y="4138500"/>
            <a:ext cx="3454400" cy="0"/>
          </a:xfrm>
          <a:prstGeom prst="straightConnector1">
            <a:avLst/>
          </a:prstGeom>
          <a:noFill/>
          <a:ln cap="flat" cmpd="sng" w="19050">
            <a:solidFill>
              <a:srgbClr val="D7415E"/>
            </a:solidFill>
            <a:prstDash val="solid"/>
            <a:miter lim="800000"/>
            <a:headEnd len="sm" w="sm" type="none"/>
            <a:tailEnd len="sm" w="sm" type="none"/>
          </a:ln>
        </p:spPr>
      </p:cxnSp>
      <p:sp>
        <p:nvSpPr>
          <p:cNvPr id="66" name="Google Shape;66;p14"/>
          <p:cNvSpPr/>
          <p:nvPr>
            <p:ph idx="2" type="pic"/>
          </p:nvPr>
        </p:nvSpPr>
        <p:spPr>
          <a:xfrm>
            <a:off x="1371596" y="1371600"/>
            <a:ext cx="2540000" cy="2448199"/>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67" name="Google Shape;67;p14"/>
          <p:cNvSpPr/>
          <p:nvPr>
            <p:ph idx="3" type="pic"/>
          </p:nvPr>
        </p:nvSpPr>
        <p:spPr>
          <a:xfrm>
            <a:off x="8280396" y="1371600"/>
            <a:ext cx="2540000" cy="2448199"/>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68" name="Google Shape;68;p14"/>
          <p:cNvSpPr/>
          <p:nvPr>
            <p:ph idx="4" type="pic"/>
          </p:nvPr>
        </p:nvSpPr>
        <p:spPr>
          <a:xfrm>
            <a:off x="4825998" y="1371600"/>
            <a:ext cx="2540000" cy="4114795"/>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1_Custom Layout">
  <p:cSld name="11_Custom Layout">
    <p:spTree>
      <p:nvGrpSpPr>
        <p:cNvPr id="69" name="Shape 69"/>
        <p:cNvGrpSpPr/>
        <p:nvPr/>
      </p:nvGrpSpPr>
      <p:grpSpPr>
        <a:xfrm>
          <a:off x="0" y="0"/>
          <a:ext cx="0" cy="0"/>
          <a:chOff x="0" y="0"/>
          <a:chExt cx="0" cy="0"/>
        </a:xfrm>
      </p:grpSpPr>
      <p:sp>
        <p:nvSpPr>
          <p:cNvPr id="70" name="Google Shape;70;p15"/>
          <p:cNvSpPr/>
          <p:nvPr/>
        </p:nvSpPr>
        <p:spPr>
          <a:xfrm>
            <a:off x="7823200" y="914400"/>
            <a:ext cx="3454400" cy="5029200"/>
          </a:xfrm>
          <a:prstGeom prst="rect">
            <a:avLst/>
          </a:prstGeom>
          <a:solidFill>
            <a:srgbClr val="FFDA5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cxnSp>
        <p:nvCxnSpPr>
          <p:cNvPr id="71" name="Google Shape;71;p15"/>
          <p:cNvCxnSpPr/>
          <p:nvPr/>
        </p:nvCxnSpPr>
        <p:spPr>
          <a:xfrm>
            <a:off x="914400" y="3429000"/>
            <a:ext cx="3454400" cy="0"/>
          </a:xfrm>
          <a:prstGeom prst="straightConnector1">
            <a:avLst/>
          </a:prstGeom>
          <a:noFill/>
          <a:ln cap="flat" cmpd="sng" w="19050">
            <a:solidFill>
              <a:schemeClr val="lt2">
                <a:alpha val="20000"/>
              </a:schemeClr>
            </a:solidFill>
            <a:prstDash val="solid"/>
            <a:miter lim="800000"/>
            <a:headEnd len="sm" w="sm" type="none"/>
            <a:tailEnd len="sm" w="sm" type="none"/>
          </a:ln>
        </p:spPr>
      </p:cxnSp>
      <p:cxnSp>
        <p:nvCxnSpPr>
          <p:cNvPr id="72" name="Google Shape;72;p15"/>
          <p:cNvCxnSpPr/>
          <p:nvPr/>
        </p:nvCxnSpPr>
        <p:spPr>
          <a:xfrm>
            <a:off x="4368800" y="3429000"/>
            <a:ext cx="3454400" cy="0"/>
          </a:xfrm>
          <a:prstGeom prst="straightConnector1">
            <a:avLst/>
          </a:prstGeom>
          <a:noFill/>
          <a:ln cap="flat" cmpd="sng" w="19050">
            <a:solidFill>
              <a:srgbClr val="FFDA5F"/>
            </a:solidFill>
            <a:prstDash val="solid"/>
            <a:miter lim="800000"/>
            <a:headEnd len="sm" w="sm" type="none"/>
            <a:tailEnd len="sm" w="sm" type="none"/>
          </a:ln>
        </p:spPr>
      </p:cxnSp>
      <p:sp>
        <p:nvSpPr>
          <p:cNvPr id="73" name="Google Shape;73;p15"/>
          <p:cNvSpPr/>
          <p:nvPr>
            <p:ph idx="2" type="pic"/>
          </p:nvPr>
        </p:nvSpPr>
        <p:spPr>
          <a:xfrm>
            <a:off x="8280400" y="0"/>
            <a:ext cx="2540000" cy="3200400"/>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74" name="Google Shape;74;p15"/>
          <p:cNvSpPr/>
          <p:nvPr>
            <p:ph idx="3" type="pic"/>
          </p:nvPr>
        </p:nvSpPr>
        <p:spPr>
          <a:xfrm>
            <a:off x="8280400" y="3657600"/>
            <a:ext cx="2540000" cy="3200400"/>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2_Custom Layout">
  <p:cSld name="12_Custom Layout">
    <p:spTree>
      <p:nvGrpSpPr>
        <p:cNvPr id="75" name="Shape 75"/>
        <p:cNvGrpSpPr/>
        <p:nvPr/>
      </p:nvGrpSpPr>
      <p:grpSpPr>
        <a:xfrm>
          <a:off x="0" y="0"/>
          <a:ext cx="0" cy="0"/>
          <a:chOff x="0" y="0"/>
          <a:chExt cx="0" cy="0"/>
        </a:xfrm>
      </p:grpSpPr>
      <p:sp>
        <p:nvSpPr>
          <p:cNvPr id="76" name="Google Shape;76;p16"/>
          <p:cNvSpPr/>
          <p:nvPr>
            <p:ph idx="2" type="pic"/>
          </p:nvPr>
        </p:nvSpPr>
        <p:spPr>
          <a:xfrm>
            <a:off x="4368798" y="0"/>
            <a:ext cx="7823202" cy="6858000"/>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3_Custom Layout">
  <p:cSld name="13_Custom Layout">
    <p:spTree>
      <p:nvGrpSpPr>
        <p:cNvPr id="77" name="Shape 77"/>
        <p:cNvGrpSpPr/>
        <p:nvPr/>
      </p:nvGrpSpPr>
      <p:grpSpPr>
        <a:xfrm>
          <a:off x="0" y="0"/>
          <a:ext cx="0" cy="0"/>
          <a:chOff x="0" y="0"/>
          <a:chExt cx="0" cy="0"/>
        </a:xfrm>
      </p:grpSpPr>
      <p:cxnSp>
        <p:nvCxnSpPr>
          <p:cNvPr id="78" name="Google Shape;78;p17"/>
          <p:cNvCxnSpPr/>
          <p:nvPr/>
        </p:nvCxnSpPr>
        <p:spPr>
          <a:xfrm>
            <a:off x="7823200" y="2286000"/>
            <a:ext cx="3454400" cy="0"/>
          </a:xfrm>
          <a:prstGeom prst="straightConnector1">
            <a:avLst/>
          </a:prstGeom>
          <a:noFill/>
          <a:ln cap="flat" cmpd="sng" w="19050">
            <a:solidFill>
              <a:schemeClr val="lt2">
                <a:alpha val="20000"/>
              </a:schemeClr>
            </a:solidFill>
            <a:prstDash val="solid"/>
            <a:miter lim="800000"/>
            <a:headEnd len="sm" w="sm" type="none"/>
            <a:tailEnd len="sm" w="sm" type="none"/>
          </a:ln>
        </p:spPr>
      </p:cxnSp>
      <p:cxnSp>
        <p:nvCxnSpPr>
          <p:cNvPr id="79" name="Google Shape;79;p17"/>
          <p:cNvCxnSpPr/>
          <p:nvPr/>
        </p:nvCxnSpPr>
        <p:spPr>
          <a:xfrm>
            <a:off x="5621843" y="2286000"/>
            <a:ext cx="2201357" cy="0"/>
          </a:xfrm>
          <a:prstGeom prst="straightConnector1">
            <a:avLst/>
          </a:prstGeom>
          <a:noFill/>
          <a:ln cap="flat" cmpd="sng" w="19050">
            <a:solidFill>
              <a:srgbClr val="FFDA5F"/>
            </a:solidFill>
            <a:prstDash val="solid"/>
            <a:miter lim="800000"/>
            <a:headEnd len="sm" w="sm" type="none"/>
            <a:tailEnd len="sm" w="sm" type="none"/>
          </a:ln>
        </p:spPr>
      </p:cxnSp>
      <p:sp>
        <p:nvSpPr>
          <p:cNvPr id="80" name="Google Shape;80;p17"/>
          <p:cNvSpPr/>
          <p:nvPr>
            <p:ph idx="2" type="pic"/>
          </p:nvPr>
        </p:nvSpPr>
        <p:spPr>
          <a:xfrm>
            <a:off x="914400" y="3200400"/>
            <a:ext cx="5181600" cy="2743200"/>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4_Custom Layout">
  <p:cSld name="14_Custom Layout">
    <p:spTree>
      <p:nvGrpSpPr>
        <p:cNvPr id="81" name="Shape 81"/>
        <p:cNvGrpSpPr/>
        <p:nvPr/>
      </p:nvGrpSpPr>
      <p:grpSpPr>
        <a:xfrm>
          <a:off x="0" y="0"/>
          <a:ext cx="0" cy="0"/>
          <a:chOff x="0" y="0"/>
          <a:chExt cx="0" cy="0"/>
        </a:xfrm>
      </p:grpSpPr>
      <p:sp>
        <p:nvSpPr>
          <p:cNvPr id="82" name="Google Shape;82;p18"/>
          <p:cNvSpPr/>
          <p:nvPr/>
        </p:nvSpPr>
        <p:spPr>
          <a:xfrm>
            <a:off x="6248400" y="914400"/>
            <a:ext cx="5029200" cy="5029200"/>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cxnSp>
        <p:nvCxnSpPr>
          <p:cNvPr id="83" name="Google Shape;83;p18"/>
          <p:cNvCxnSpPr/>
          <p:nvPr/>
        </p:nvCxnSpPr>
        <p:spPr>
          <a:xfrm>
            <a:off x="914400" y="3422220"/>
            <a:ext cx="3454400" cy="0"/>
          </a:xfrm>
          <a:prstGeom prst="straightConnector1">
            <a:avLst/>
          </a:prstGeom>
          <a:noFill/>
          <a:ln cap="flat" cmpd="sng" w="19050">
            <a:solidFill>
              <a:schemeClr val="lt2">
                <a:alpha val="20000"/>
              </a:schemeClr>
            </a:solidFill>
            <a:prstDash val="solid"/>
            <a:miter lim="800000"/>
            <a:headEnd len="sm" w="sm" type="none"/>
            <a:tailEnd len="sm" w="sm" type="none"/>
          </a:ln>
        </p:spPr>
      </p:cxnSp>
      <p:cxnSp>
        <p:nvCxnSpPr>
          <p:cNvPr id="84" name="Google Shape;84;p18"/>
          <p:cNvCxnSpPr>
            <a:endCxn id="82" idx="2"/>
          </p:cNvCxnSpPr>
          <p:nvPr/>
        </p:nvCxnSpPr>
        <p:spPr>
          <a:xfrm>
            <a:off x="4368900" y="3422100"/>
            <a:ext cx="1879500" cy="6900"/>
          </a:xfrm>
          <a:prstGeom prst="straightConnector1">
            <a:avLst/>
          </a:prstGeom>
          <a:noFill/>
          <a:ln cap="flat" cmpd="sng" w="19050">
            <a:solidFill>
              <a:srgbClr val="D7415E"/>
            </a:solidFill>
            <a:prstDash val="solid"/>
            <a:miter lim="800000"/>
            <a:headEnd len="sm" w="sm" type="none"/>
            <a:tailEnd len="sm" w="sm" type="none"/>
          </a:ln>
        </p:spPr>
      </p:cxnSp>
      <p:sp>
        <p:nvSpPr>
          <p:cNvPr id="85" name="Google Shape;85;p18"/>
          <p:cNvSpPr/>
          <p:nvPr>
            <p:ph idx="2" type="pic"/>
          </p:nvPr>
        </p:nvSpPr>
        <p:spPr>
          <a:xfrm>
            <a:off x="6705600" y="1371600"/>
            <a:ext cx="4114800" cy="4114800"/>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5_Custom Layout">
  <p:cSld name="15_Custom Layout">
    <p:spTree>
      <p:nvGrpSpPr>
        <p:cNvPr id="86" name="Shape 86"/>
        <p:cNvGrpSpPr/>
        <p:nvPr/>
      </p:nvGrpSpPr>
      <p:grpSpPr>
        <a:xfrm>
          <a:off x="0" y="0"/>
          <a:ext cx="0" cy="0"/>
          <a:chOff x="0" y="0"/>
          <a:chExt cx="0" cy="0"/>
        </a:xfrm>
      </p:grpSpPr>
      <p:sp>
        <p:nvSpPr>
          <p:cNvPr id="87" name="Google Shape;87;p19"/>
          <p:cNvSpPr/>
          <p:nvPr/>
        </p:nvSpPr>
        <p:spPr>
          <a:xfrm>
            <a:off x="3581399" y="914400"/>
            <a:ext cx="2514601" cy="2514600"/>
          </a:xfrm>
          <a:prstGeom prst="rect">
            <a:avLst/>
          </a:prstGeom>
          <a:solidFill>
            <a:srgbClr val="2191F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8" name="Google Shape;88;p19"/>
          <p:cNvSpPr/>
          <p:nvPr/>
        </p:nvSpPr>
        <p:spPr>
          <a:xfrm>
            <a:off x="6096000" y="3429000"/>
            <a:ext cx="2514601" cy="2514600"/>
          </a:xfrm>
          <a:prstGeom prst="rect">
            <a:avLst/>
          </a:prstGeom>
          <a:solidFill>
            <a:srgbClr val="2469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cxnSp>
        <p:nvCxnSpPr>
          <p:cNvPr id="89" name="Google Shape;89;p19"/>
          <p:cNvCxnSpPr/>
          <p:nvPr/>
        </p:nvCxnSpPr>
        <p:spPr>
          <a:xfrm>
            <a:off x="914400" y="5486400"/>
            <a:ext cx="3454400" cy="0"/>
          </a:xfrm>
          <a:prstGeom prst="straightConnector1">
            <a:avLst/>
          </a:prstGeom>
          <a:noFill/>
          <a:ln cap="flat" cmpd="sng" w="19050">
            <a:solidFill>
              <a:schemeClr val="lt2">
                <a:alpha val="20000"/>
              </a:schemeClr>
            </a:solidFill>
            <a:prstDash val="solid"/>
            <a:miter lim="800000"/>
            <a:headEnd len="sm" w="sm" type="none"/>
            <a:tailEnd len="sm" w="sm" type="none"/>
          </a:ln>
        </p:spPr>
      </p:cxnSp>
      <p:sp>
        <p:nvSpPr>
          <p:cNvPr id="90" name="Google Shape;90;p19"/>
          <p:cNvSpPr/>
          <p:nvPr>
            <p:ph idx="2" type="pic"/>
          </p:nvPr>
        </p:nvSpPr>
        <p:spPr>
          <a:xfrm>
            <a:off x="914400" y="1371600"/>
            <a:ext cx="4724399" cy="2514600"/>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91" name="Google Shape;91;p19"/>
          <p:cNvSpPr/>
          <p:nvPr>
            <p:ph idx="3" type="pic"/>
          </p:nvPr>
        </p:nvSpPr>
        <p:spPr>
          <a:xfrm>
            <a:off x="6553200" y="2971800"/>
            <a:ext cx="4724399" cy="2514600"/>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6_Custom Layout">
  <p:cSld name="16_Custom Layout">
    <p:spTree>
      <p:nvGrpSpPr>
        <p:cNvPr id="92" name="Shape 92"/>
        <p:cNvGrpSpPr/>
        <p:nvPr/>
      </p:nvGrpSpPr>
      <p:grpSpPr>
        <a:xfrm>
          <a:off x="0" y="0"/>
          <a:ext cx="0" cy="0"/>
          <a:chOff x="0" y="0"/>
          <a:chExt cx="0" cy="0"/>
        </a:xfrm>
      </p:grpSpPr>
      <p:sp>
        <p:nvSpPr>
          <p:cNvPr id="93" name="Google Shape;93;p20"/>
          <p:cNvSpPr/>
          <p:nvPr/>
        </p:nvSpPr>
        <p:spPr>
          <a:xfrm>
            <a:off x="7823200" y="1371598"/>
            <a:ext cx="3454400" cy="4114804"/>
          </a:xfrm>
          <a:prstGeom prst="rect">
            <a:avLst/>
          </a:prstGeom>
          <a:solidFill>
            <a:schemeClr val="dk1">
              <a:alpha val="2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4" name="Google Shape;94;p20"/>
          <p:cNvSpPr/>
          <p:nvPr/>
        </p:nvSpPr>
        <p:spPr>
          <a:xfrm>
            <a:off x="4368800" y="1371598"/>
            <a:ext cx="3454400" cy="4114804"/>
          </a:xfrm>
          <a:prstGeom prst="rect">
            <a:avLst/>
          </a:prstGeom>
          <a:solidFill>
            <a:schemeClr val="dk1">
              <a:alpha val="2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5" name="Google Shape;95;p20"/>
          <p:cNvSpPr/>
          <p:nvPr/>
        </p:nvSpPr>
        <p:spPr>
          <a:xfrm>
            <a:off x="914400" y="1371598"/>
            <a:ext cx="3454400" cy="4114804"/>
          </a:xfrm>
          <a:prstGeom prst="rect">
            <a:avLst/>
          </a:prstGeom>
          <a:solidFill>
            <a:schemeClr val="dk1">
              <a:alpha val="2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cxnSp>
        <p:nvCxnSpPr>
          <p:cNvPr id="96" name="Google Shape;96;p20"/>
          <p:cNvCxnSpPr/>
          <p:nvPr/>
        </p:nvCxnSpPr>
        <p:spPr>
          <a:xfrm>
            <a:off x="7823200" y="1828798"/>
            <a:ext cx="0" cy="3200404"/>
          </a:xfrm>
          <a:prstGeom prst="straightConnector1">
            <a:avLst/>
          </a:prstGeom>
          <a:noFill/>
          <a:ln cap="flat" cmpd="sng" w="9525">
            <a:solidFill>
              <a:schemeClr val="lt1">
                <a:alpha val="20000"/>
              </a:schemeClr>
            </a:solidFill>
            <a:prstDash val="solid"/>
            <a:miter lim="800000"/>
            <a:headEnd len="sm" w="sm" type="none"/>
            <a:tailEnd len="sm" w="sm" type="none"/>
          </a:ln>
        </p:spPr>
      </p:cxnSp>
      <p:cxnSp>
        <p:nvCxnSpPr>
          <p:cNvPr id="97" name="Google Shape;97;p20"/>
          <p:cNvCxnSpPr/>
          <p:nvPr/>
        </p:nvCxnSpPr>
        <p:spPr>
          <a:xfrm>
            <a:off x="4368800" y="1828798"/>
            <a:ext cx="0" cy="3200404"/>
          </a:xfrm>
          <a:prstGeom prst="straightConnector1">
            <a:avLst/>
          </a:prstGeom>
          <a:noFill/>
          <a:ln cap="flat" cmpd="sng" w="9525">
            <a:solidFill>
              <a:schemeClr val="lt1">
                <a:alpha val="20000"/>
              </a:schemeClr>
            </a:solidFill>
            <a:prstDash val="solid"/>
            <a:miter lim="800000"/>
            <a:headEnd len="sm" w="sm" type="none"/>
            <a:tailEnd len="sm" w="sm" type="none"/>
          </a:ln>
        </p:spPr>
      </p:cxnSp>
      <p:sp>
        <p:nvSpPr>
          <p:cNvPr id="98" name="Google Shape;98;p20"/>
          <p:cNvSpPr/>
          <p:nvPr>
            <p:ph idx="2" type="pic"/>
          </p:nvPr>
        </p:nvSpPr>
        <p:spPr>
          <a:xfrm>
            <a:off x="4826000" y="914398"/>
            <a:ext cx="2540000" cy="2514602"/>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99" name="Google Shape;99;p20"/>
          <p:cNvSpPr/>
          <p:nvPr>
            <p:ph idx="3" type="pic"/>
          </p:nvPr>
        </p:nvSpPr>
        <p:spPr>
          <a:xfrm>
            <a:off x="8280400" y="3429000"/>
            <a:ext cx="2540000" cy="2514602"/>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00" name="Google Shape;100;p20"/>
          <p:cNvSpPr/>
          <p:nvPr>
            <p:ph idx="4" type="pic"/>
          </p:nvPr>
        </p:nvSpPr>
        <p:spPr>
          <a:xfrm>
            <a:off x="1371600" y="3429000"/>
            <a:ext cx="2540000" cy="2514602"/>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bg>
      <p:bgPr>
        <a:solidFill>
          <a:srgbClr val="2A3950"/>
        </a:solidFill>
      </p:bgPr>
    </p:bg>
    <p:spTree>
      <p:nvGrpSpPr>
        <p:cNvPr id="17" name="Shape 17"/>
        <p:cNvGrpSpPr/>
        <p:nvPr/>
      </p:nvGrpSpPr>
      <p:grpSpPr>
        <a:xfrm>
          <a:off x="0" y="0"/>
          <a:ext cx="0" cy="0"/>
          <a:chOff x="0" y="0"/>
          <a:chExt cx="0" cy="0"/>
        </a:xfrm>
      </p:grpSpPr>
      <p:sp>
        <p:nvSpPr>
          <p:cNvPr id="18" name="Google Shape;18;p3"/>
          <p:cNvSpPr/>
          <p:nvPr>
            <p:ph idx="2" type="pic"/>
          </p:nvPr>
        </p:nvSpPr>
        <p:spPr>
          <a:xfrm>
            <a:off x="0" y="0"/>
            <a:ext cx="12192000" cy="2683398"/>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7_Custom Layout">
  <p:cSld name="17_Custom Layout">
    <p:spTree>
      <p:nvGrpSpPr>
        <p:cNvPr id="101" name="Shape 101"/>
        <p:cNvGrpSpPr/>
        <p:nvPr/>
      </p:nvGrpSpPr>
      <p:grpSpPr>
        <a:xfrm>
          <a:off x="0" y="0"/>
          <a:ext cx="0" cy="0"/>
          <a:chOff x="0" y="0"/>
          <a:chExt cx="0" cy="0"/>
        </a:xfrm>
      </p:grpSpPr>
      <p:sp>
        <p:nvSpPr>
          <p:cNvPr id="102" name="Google Shape;102;p21"/>
          <p:cNvSpPr/>
          <p:nvPr>
            <p:ph idx="2" type="pic"/>
          </p:nvPr>
        </p:nvSpPr>
        <p:spPr>
          <a:xfrm>
            <a:off x="2" y="914399"/>
            <a:ext cx="12191999" cy="5029203"/>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19" name="Shape 19"/>
        <p:cNvGrpSpPr/>
        <p:nvPr/>
      </p:nvGrpSpPr>
      <p:grpSpPr>
        <a:xfrm>
          <a:off x="0" y="0"/>
          <a:ext cx="0" cy="0"/>
          <a:chOff x="0" y="0"/>
          <a:chExt cx="0" cy="0"/>
        </a:xfrm>
      </p:grpSpPr>
      <p:sp>
        <p:nvSpPr>
          <p:cNvPr id="20" name="Google Shape;20;p4"/>
          <p:cNvSpPr/>
          <p:nvPr/>
        </p:nvSpPr>
        <p:spPr>
          <a:xfrm>
            <a:off x="7823200" y="914400"/>
            <a:ext cx="3454400" cy="5029200"/>
          </a:xfrm>
          <a:prstGeom prst="rect">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cxnSp>
        <p:nvCxnSpPr>
          <p:cNvPr id="21" name="Google Shape;21;p4"/>
          <p:cNvCxnSpPr/>
          <p:nvPr/>
        </p:nvCxnSpPr>
        <p:spPr>
          <a:xfrm>
            <a:off x="914400" y="2766900"/>
            <a:ext cx="3454400" cy="0"/>
          </a:xfrm>
          <a:prstGeom prst="straightConnector1">
            <a:avLst/>
          </a:prstGeom>
          <a:noFill/>
          <a:ln cap="flat" cmpd="sng" w="19050">
            <a:solidFill>
              <a:schemeClr val="lt2">
                <a:alpha val="20000"/>
              </a:schemeClr>
            </a:solidFill>
            <a:prstDash val="solid"/>
            <a:miter lim="800000"/>
            <a:headEnd len="sm" w="sm" type="none"/>
            <a:tailEnd len="sm" w="sm" type="none"/>
          </a:ln>
        </p:spPr>
      </p:cxnSp>
      <p:cxnSp>
        <p:nvCxnSpPr>
          <p:cNvPr id="22" name="Google Shape;22;p4"/>
          <p:cNvCxnSpPr/>
          <p:nvPr/>
        </p:nvCxnSpPr>
        <p:spPr>
          <a:xfrm>
            <a:off x="4368800" y="2766900"/>
            <a:ext cx="3454400" cy="0"/>
          </a:xfrm>
          <a:prstGeom prst="straightConnector1">
            <a:avLst/>
          </a:prstGeom>
          <a:noFill/>
          <a:ln cap="flat" cmpd="sng" w="19050">
            <a:solidFill>
              <a:srgbClr val="D7415E"/>
            </a:solidFill>
            <a:prstDash val="solid"/>
            <a:miter lim="800000"/>
            <a:headEnd len="sm" w="sm" type="none"/>
            <a:tailEnd len="sm" w="sm" type="none"/>
          </a:ln>
        </p:spPr>
      </p:cxnSp>
      <p:sp>
        <p:nvSpPr>
          <p:cNvPr id="23" name="Google Shape;23;p4"/>
          <p:cNvSpPr/>
          <p:nvPr>
            <p:ph idx="2" type="pic"/>
          </p:nvPr>
        </p:nvSpPr>
        <p:spPr>
          <a:xfrm>
            <a:off x="8280400" y="1371600"/>
            <a:ext cx="2540000" cy="2057400"/>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ustom Layout">
  <p:cSld name="1_Custom Layout">
    <p:spTree>
      <p:nvGrpSpPr>
        <p:cNvPr id="24" name="Shape 24"/>
        <p:cNvGrpSpPr/>
        <p:nvPr/>
      </p:nvGrpSpPr>
      <p:grpSpPr>
        <a:xfrm>
          <a:off x="0" y="0"/>
          <a:ext cx="0" cy="0"/>
          <a:chOff x="0" y="0"/>
          <a:chExt cx="0" cy="0"/>
        </a:xfrm>
      </p:grpSpPr>
      <p:cxnSp>
        <p:nvCxnSpPr>
          <p:cNvPr id="25" name="Google Shape;25;p5"/>
          <p:cNvCxnSpPr/>
          <p:nvPr/>
        </p:nvCxnSpPr>
        <p:spPr>
          <a:xfrm>
            <a:off x="4368800" y="2427687"/>
            <a:ext cx="3454400" cy="0"/>
          </a:xfrm>
          <a:prstGeom prst="straightConnector1">
            <a:avLst/>
          </a:prstGeom>
          <a:noFill/>
          <a:ln cap="flat" cmpd="sng" w="19050">
            <a:solidFill>
              <a:srgbClr val="FFDA5F"/>
            </a:solidFill>
            <a:prstDash val="solid"/>
            <a:miter lim="800000"/>
            <a:headEnd len="sm" w="sm" type="none"/>
            <a:tailEnd len="sm" w="sm" type="none"/>
          </a:ln>
        </p:spPr>
      </p:cxnSp>
      <p:sp>
        <p:nvSpPr>
          <p:cNvPr id="26" name="Google Shape;26;p5"/>
          <p:cNvSpPr/>
          <p:nvPr/>
        </p:nvSpPr>
        <p:spPr>
          <a:xfrm>
            <a:off x="914400" y="914400"/>
            <a:ext cx="5181600" cy="5029200"/>
          </a:xfrm>
          <a:prstGeom prst="rect">
            <a:avLst/>
          </a:prstGeom>
          <a:solidFill>
            <a:srgbClr val="FFDA5F">
              <a:alpha val="9882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cxnSp>
        <p:nvCxnSpPr>
          <p:cNvPr id="27" name="Google Shape;27;p5"/>
          <p:cNvCxnSpPr/>
          <p:nvPr/>
        </p:nvCxnSpPr>
        <p:spPr>
          <a:xfrm>
            <a:off x="7823200" y="2427687"/>
            <a:ext cx="3454400" cy="0"/>
          </a:xfrm>
          <a:prstGeom prst="straightConnector1">
            <a:avLst/>
          </a:prstGeom>
          <a:noFill/>
          <a:ln cap="flat" cmpd="sng" w="19050">
            <a:solidFill>
              <a:schemeClr val="lt2">
                <a:alpha val="20000"/>
              </a:schemeClr>
            </a:solidFill>
            <a:prstDash val="solid"/>
            <a:miter lim="800000"/>
            <a:headEnd len="sm" w="sm" type="none"/>
            <a:tailEnd len="sm" w="sm" type="none"/>
          </a:ln>
        </p:spPr>
      </p:cxnSp>
      <p:sp>
        <p:nvSpPr>
          <p:cNvPr id="28" name="Google Shape;28;p5"/>
          <p:cNvSpPr/>
          <p:nvPr>
            <p:ph idx="2" type="pic"/>
          </p:nvPr>
        </p:nvSpPr>
        <p:spPr>
          <a:xfrm>
            <a:off x="4826000" y="1371600"/>
            <a:ext cx="2540000" cy="4114800"/>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Custom Layout">
  <p:cSld name="2_Custom Layout">
    <p:spTree>
      <p:nvGrpSpPr>
        <p:cNvPr id="29" name="Shape 29"/>
        <p:cNvGrpSpPr/>
        <p:nvPr/>
      </p:nvGrpSpPr>
      <p:grpSpPr>
        <a:xfrm>
          <a:off x="0" y="0"/>
          <a:ext cx="0" cy="0"/>
          <a:chOff x="0" y="0"/>
          <a:chExt cx="0" cy="0"/>
        </a:xfrm>
      </p:grpSpPr>
      <p:sp>
        <p:nvSpPr>
          <p:cNvPr id="30" name="Google Shape;30;p6"/>
          <p:cNvSpPr/>
          <p:nvPr/>
        </p:nvSpPr>
        <p:spPr>
          <a:xfrm>
            <a:off x="4368799" y="914400"/>
            <a:ext cx="3911599" cy="5029200"/>
          </a:xfrm>
          <a:prstGeom prst="rect">
            <a:avLst/>
          </a:prstGeom>
          <a:solidFill>
            <a:srgbClr val="2469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cxnSp>
        <p:nvCxnSpPr>
          <p:cNvPr id="31" name="Google Shape;31;p6"/>
          <p:cNvCxnSpPr/>
          <p:nvPr/>
        </p:nvCxnSpPr>
        <p:spPr>
          <a:xfrm>
            <a:off x="4826000" y="3429000"/>
            <a:ext cx="2540000" cy="0"/>
          </a:xfrm>
          <a:prstGeom prst="straightConnector1">
            <a:avLst/>
          </a:prstGeom>
          <a:noFill/>
          <a:ln cap="flat" cmpd="sng" w="12700">
            <a:solidFill>
              <a:schemeClr val="lt1"/>
            </a:solidFill>
            <a:prstDash val="solid"/>
            <a:miter lim="800000"/>
            <a:headEnd len="sm" w="sm" type="none"/>
            <a:tailEnd len="sm" w="sm" type="none"/>
          </a:ln>
        </p:spPr>
      </p:cxnSp>
      <p:cxnSp>
        <p:nvCxnSpPr>
          <p:cNvPr id="32" name="Google Shape;32;p6"/>
          <p:cNvCxnSpPr/>
          <p:nvPr/>
        </p:nvCxnSpPr>
        <p:spPr>
          <a:xfrm>
            <a:off x="914400" y="2766900"/>
            <a:ext cx="3454400" cy="0"/>
          </a:xfrm>
          <a:prstGeom prst="straightConnector1">
            <a:avLst/>
          </a:prstGeom>
          <a:noFill/>
          <a:ln cap="flat" cmpd="sng" w="19050">
            <a:solidFill>
              <a:srgbClr val="2469D8"/>
            </a:solidFill>
            <a:prstDash val="solid"/>
            <a:miter lim="800000"/>
            <a:headEnd len="sm" w="sm" type="none"/>
            <a:tailEnd len="sm" w="sm" type="none"/>
          </a:ln>
        </p:spPr>
      </p:cxnSp>
      <p:sp>
        <p:nvSpPr>
          <p:cNvPr id="33" name="Google Shape;33;p6"/>
          <p:cNvSpPr/>
          <p:nvPr>
            <p:ph idx="2" type="pic"/>
          </p:nvPr>
        </p:nvSpPr>
        <p:spPr>
          <a:xfrm>
            <a:off x="7823200" y="1371600"/>
            <a:ext cx="3454400" cy="4114800"/>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Custom Layout">
  <p:cSld name="3_Custom Layout">
    <p:spTree>
      <p:nvGrpSpPr>
        <p:cNvPr id="34" name="Shape 34"/>
        <p:cNvGrpSpPr/>
        <p:nvPr/>
      </p:nvGrpSpPr>
      <p:grpSpPr>
        <a:xfrm>
          <a:off x="0" y="0"/>
          <a:ext cx="0" cy="0"/>
          <a:chOff x="0" y="0"/>
          <a:chExt cx="0" cy="0"/>
        </a:xfrm>
      </p:grpSpPr>
      <p:sp>
        <p:nvSpPr>
          <p:cNvPr id="35" name="Google Shape;35;p7"/>
          <p:cNvSpPr/>
          <p:nvPr/>
        </p:nvSpPr>
        <p:spPr>
          <a:xfrm>
            <a:off x="4368799" y="3429000"/>
            <a:ext cx="6908799" cy="2514600"/>
          </a:xfrm>
          <a:prstGeom prst="rect">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cxnSp>
        <p:nvCxnSpPr>
          <p:cNvPr id="36" name="Google Shape;36;p7"/>
          <p:cNvCxnSpPr/>
          <p:nvPr/>
        </p:nvCxnSpPr>
        <p:spPr>
          <a:xfrm>
            <a:off x="914400" y="4311220"/>
            <a:ext cx="3454400" cy="0"/>
          </a:xfrm>
          <a:prstGeom prst="straightConnector1">
            <a:avLst/>
          </a:prstGeom>
          <a:noFill/>
          <a:ln cap="flat" cmpd="sng" w="19050">
            <a:solidFill>
              <a:srgbClr val="D7415E"/>
            </a:solidFill>
            <a:prstDash val="solid"/>
            <a:miter lim="800000"/>
            <a:headEnd len="sm" w="sm" type="none"/>
            <a:tailEnd len="sm" w="sm" type="none"/>
          </a:ln>
        </p:spPr>
      </p:cxnSp>
      <p:sp>
        <p:nvSpPr>
          <p:cNvPr id="37" name="Google Shape;37;p7"/>
          <p:cNvSpPr/>
          <p:nvPr>
            <p:ph idx="2" type="pic"/>
          </p:nvPr>
        </p:nvSpPr>
        <p:spPr>
          <a:xfrm>
            <a:off x="4825999" y="2965884"/>
            <a:ext cx="5994398" cy="2520517"/>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Custom Layout">
  <p:cSld name="4_Custom Layout">
    <p:spTree>
      <p:nvGrpSpPr>
        <p:cNvPr id="38" name="Shape 38"/>
        <p:cNvGrpSpPr/>
        <p:nvPr/>
      </p:nvGrpSpPr>
      <p:grpSpPr>
        <a:xfrm>
          <a:off x="0" y="0"/>
          <a:ext cx="0" cy="0"/>
          <a:chOff x="0" y="0"/>
          <a:chExt cx="0" cy="0"/>
        </a:xfrm>
      </p:grpSpPr>
      <p:cxnSp>
        <p:nvCxnSpPr>
          <p:cNvPr id="39" name="Google Shape;39;p8"/>
          <p:cNvCxnSpPr/>
          <p:nvPr/>
        </p:nvCxnSpPr>
        <p:spPr>
          <a:xfrm>
            <a:off x="4368800" y="2594180"/>
            <a:ext cx="3454400" cy="0"/>
          </a:xfrm>
          <a:prstGeom prst="straightConnector1">
            <a:avLst/>
          </a:prstGeom>
          <a:noFill/>
          <a:ln cap="flat" cmpd="sng" w="19050">
            <a:solidFill>
              <a:srgbClr val="FFDA5F"/>
            </a:solidFill>
            <a:prstDash val="solid"/>
            <a:miter lim="800000"/>
            <a:headEnd len="sm" w="sm" type="none"/>
            <a:tailEnd len="sm" w="sm" type="none"/>
          </a:ln>
        </p:spPr>
      </p:cxnSp>
      <p:sp>
        <p:nvSpPr>
          <p:cNvPr id="40" name="Google Shape;40;p8"/>
          <p:cNvSpPr/>
          <p:nvPr/>
        </p:nvSpPr>
        <p:spPr>
          <a:xfrm>
            <a:off x="1388558" y="1371600"/>
            <a:ext cx="4555042" cy="4572000"/>
          </a:xfrm>
          <a:prstGeom prst="rect">
            <a:avLst/>
          </a:prstGeom>
          <a:solidFill>
            <a:srgbClr val="FFDA5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cxnSp>
        <p:nvCxnSpPr>
          <p:cNvPr id="41" name="Google Shape;41;p8"/>
          <p:cNvCxnSpPr/>
          <p:nvPr/>
        </p:nvCxnSpPr>
        <p:spPr>
          <a:xfrm>
            <a:off x="7823200" y="2594180"/>
            <a:ext cx="3454400" cy="0"/>
          </a:xfrm>
          <a:prstGeom prst="straightConnector1">
            <a:avLst/>
          </a:prstGeom>
          <a:noFill/>
          <a:ln cap="flat" cmpd="sng" w="19050">
            <a:solidFill>
              <a:schemeClr val="lt2">
                <a:alpha val="20000"/>
              </a:schemeClr>
            </a:solidFill>
            <a:prstDash val="solid"/>
            <a:miter lim="800000"/>
            <a:headEnd len="sm" w="sm" type="none"/>
            <a:tailEnd len="sm" w="sm" type="none"/>
          </a:ln>
        </p:spPr>
      </p:cxnSp>
      <p:sp>
        <p:nvSpPr>
          <p:cNvPr id="42" name="Google Shape;42;p8"/>
          <p:cNvSpPr/>
          <p:nvPr>
            <p:ph idx="2" type="pic"/>
          </p:nvPr>
        </p:nvSpPr>
        <p:spPr>
          <a:xfrm>
            <a:off x="914400" y="914400"/>
            <a:ext cx="4555042" cy="4572000"/>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_Custom Layout">
  <p:cSld name="5_Custom Layout">
    <p:spTree>
      <p:nvGrpSpPr>
        <p:cNvPr id="43" name="Shape 43"/>
        <p:cNvGrpSpPr/>
        <p:nvPr/>
      </p:nvGrpSpPr>
      <p:grpSpPr>
        <a:xfrm>
          <a:off x="0" y="0"/>
          <a:ext cx="0" cy="0"/>
          <a:chOff x="0" y="0"/>
          <a:chExt cx="0" cy="0"/>
        </a:xfrm>
      </p:grpSpPr>
      <p:sp>
        <p:nvSpPr>
          <p:cNvPr id="44" name="Google Shape;44;p9"/>
          <p:cNvSpPr/>
          <p:nvPr/>
        </p:nvSpPr>
        <p:spPr>
          <a:xfrm>
            <a:off x="4368798" y="914400"/>
            <a:ext cx="3454400" cy="5029200"/>
          </a:xfrm>
          <a:prstGeom prst="rect">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cxnSp>
        <p:nvCxnSpPr>
          <p:cNvPr id="45" name="Google Shape;45;p9"/>
          <p:cNvCxnSpPr/>
          <p:nvPr/>
        </p:nvCxnSpPr>
        <p:spPr>
          <a:xfrm>
            <a:off x="914400" y="2766900"/>
            <a:ext cx="3454400" cy="0"/>
          </a:xfrm>
          <a:prstGeom prst="straightConnector1">
            <a:avLst/>
          </a:prstGeom>
          <a:noFill/>
          <a:ln cap="flat" cmpd="sng" w="19050">
            <a:solidFill>
              <a:srgbClr val="D7415E"/>
            </a:solidFill>
            <a:prstDash val="solid"/>
            <a:miter lim="800000"/>
            <a:headEnd len="sm" w="sm" type="none"/>
            <a:tailEnd len="sm" w="sm" type="none"/>
          </a:ln>
        </p:spPr>
      </p:cxnSp>
      <p:sp>
        <p:nvSpPr>
          <p:cNvPr id="46" name="Google Shape;46;p9"/>
          <p:cNvSpPr/>
          <p:nvPr>
            <p:ph idx="2" type="pic"/>
          </p:nvPr>
        </p:nvSpPr>
        <p:spPr>
          <a:xfrm>
            <a:off x="4825995" y="1371600"/>
            <a:ext cx="6451601" cy="4114800"/>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_Custom Layout">
  <p:cSld name="6_Custom Layout">
    <p:spTree>
      <p:nvGrpSpPr>
        <p:cNvPr id="47" name="Shape 47"/>
        <p:cNvGrpSpPr/>
        <p:nvPr/>
      </p:nvGrpSpPr>
      <p:grpSpPr>
        <a:xfrm>
          <a:off x="0" y="0"/>
          <a:ext cx="0" cy="0"/>
          <a:chOff x="0" y="0"/>
          <a:chExt cx="0" cy="0"/>
        </a:xfrm>
      </p:grpSpPr>
      <p:cxnSp>
        <p:nvCxnSpPr>
          <p:cNvPr id="48" name="Google Shape;48;p10"/>
          <p:cNvCxnSpPr/>
          <p:nvPr/>
        </p:nvCxnSpPr>
        <p:spPr>
          <a:xfrm>
            <a:off x="4368800" y="2766900"/>
            <a:ext cx="3454400" cy="0"/>
          </a:xfrm>
          <a:prstGeom prst="straightConnector1">
            <a:avLst/>
          </a:prstGeom>
          <a:noFill/>
          <a:ln cap="flat" cmpd="sng" w="19050">
            <a:solidFill>
              <a:srgbClr val="2469D8"/>
            </a:solidFill>
            <a:prstDash val="solid"/>
            <a:miter lim="800000"/>
            <a:headEnd len="sm" w="sm" type="none"/>
            <a:tailEnd len="sm" w="sm" type="none"/>
          </a:ln>
        </p:spPr>
      </p:cxnSp>
      <p:sp>
        <p:nvSpPr>
          <p:cNvPr id="49" name="Google Shape;49;p10"/>
          <p:cNvSpPr/>
          <p:nvPr/>
        </p:nvSpPr>
        <p:spPr>
          <a:xfrm>
            <a:off x="6248400" y="914400"/>
            <a:ext cx="5029200" cy="5029200"/>
          </a:xfrm>
          <a:prstGeom prst="rect">
            <a:avLst/>
          </a:prstGeom>
          <a:solidFill>
            <a:srgbClr val="2469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cxnSp>
        <p:nvCxnSpPr>
          <p:cNvPr id="50" name="Google Shape;50;p10"/>
          <p:cNvCxnSpPr/>
          <p:nvPr/>
        </p:nvCxnSpPr>
        <p:spPr>
          <a:xfrm>
            <a:off x="914400" y="2766900"/>
            <a:ext cx="3454400" cy="0"/>
          </a:xfrm>
          <a:prstGeom prst="straightConnector1">
            <a:avLst/>
          </a:prstGeom>
          <a:noFill/>
          <a:ln cap="flat" cmpd="sng" w="19050">
            <a:solidFill>
              <a:schemeClr val="lt2">
                <a:alpha val="20000"/>
              </a:schemeClr>
            </a:solidFill>
            <a:prstDash val="solid"/>
            <a:miter lim="800000"/>
            <a:headEnd len="sm" w="sm" type="none"/>
            <a:tailEnd len="sm" w="sm" type="none"/>
          </a:ln>
        </p:spPr>
      </p:cxnSp>
      <p:sp>
        <p:nvSpPr>
          <p:cNvPr id="51" name="Google Shape;51;p10"/>
          <p:cNvSpPr/>
          <p:nvPr>
            <p:ph idx="2" type="pic"/>
          </p:nvPr>
        </p:nvSpPr>
        <p:spPr>
          <a:xfrm>
            <a:off x="6705600" y="1371600"/>
            <a:ext cx="4114800" cy="4114800"/>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21" Type="http://schemas.openxmlformats.org/officeDocument/2006/relationships/theme" Target="../theme/theme2.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slideLayout" Target="../slideLayouts/slideLayout19.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A3950"/>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Autofit/>
          </a:bodyPr>
          <a:lstStyle>
            <a:lvl1pPr lvl="0" marR="0" rtl="0" algn="l">
              <a:lnSpc>
                <a:spcPct val="90000"/>
              </a:lnSpc>
              <a:spcBef>
                <a:spcPts val="0"/>
              </a:spcBef>
              <a:spcAft>
                <a:spcPts val="0"/>
              </a:spcAft>
              <a:buClr>
                <a:schemeClr val="dk1"/>
              </a:buClr>
              <a:buSzPts val="1200"/>
              <a:buFont typeface="Arial"/>
              <a:buNone/>
              <a:defRPr b="0" i="0" sz="1200" u="none" cap="none" strike="noStrik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lvl1pPr indent="-304800" lvl="0" marL="45720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indent="-304800" lvl="1" marL="914400"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indent="-304800" lvl="2" marL="1371600"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indent="-304800" lvl="3" marL="1828800"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indent="-304800" lvl="4" marL="2286000"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Arial"/>
                <a:ea typeface="Arial"/>
                <a:cs typeface="Arial"/>
                <a:sym typeface="Arial"/>
              </a:defRPr>
            </a:lvl1pPr>
            <a:lvl2pPr indent="0" lvl="1" marL="0" marR="0" rtl="0" algn="r">
              <a:spcBef>
                <a:spcPts val="0"/>
              </a:spcBef>
              <a:buNone/>
              <a:defRPr b="0" i="0" sz="1200" u="none" cap="none" strike="noStrike">
                <a:solidFill>
                  <a:srgbClr val="888888"/>
                </a:solidFill>
                <a:latin typeface="Arial"/>
                <a:ea typeface="Arial"/>
                <a:cs typeface="Arial"/>
                <a:sym typeface="Arial"/>
              </a:defRPr>
            </a:lvl2pPr>
            <a:lvl3pPr indent="0" lvl="2" marL="0" marR="0" rtl="0" algn="r">
              <a:spcBef>
                <a:spcPts val="0"/>
              </a:spcBef>
              <a:buNone/>
              <a:defRPr b="0" i="0" sz="1200" u="none" cap="none" strike="noStrike">
                <a:solidFill>
                  <a:srgbClr val="888888"/>
                </a:solidFill>
                <a:latin typeface="Arial"/>
                <a:ea typeface="Arial"/>
                <a:cs typeface="Arial"/>
                <a:sym typeface="Arial"/>
              </a:defRPr>
            </a:lvl3pPr>
            <a:lvl4pPr indent="0" lvl="3" marL="0" marR="0" rtl="0" algn="r">
              <a:spcBef>
                <a:spcPts val="0"/>
              </a:spcBef>
              <a:buNone/>
              <a:defRPr b="0" i="0" sz="1200" u="none" cap="none" strike="noStrike">
                <a:solidFill>
                  <a:srgbClr val="888888"/>
                </a:solidFill>
                <a:latin typeface="Arial"/>
                <a:ea typeface="Arial"/>
                <a:cs typeface="Arial"/>
                <a:sym typeface="Arial"/>
              </a:defRPr>
            </a:lvl4pPr>
            <a:lvl5pPr indent="0" lvl="4" marL="0" marR="0" rtl="0" algn="r">
              <a:spcBef>
                <a:spcPts val="0"/>
              </a:spcBef>
              <a:buNone/>
              <a:defRPr b="0" i="0" sz="1200" u="none" cap="none" strike="noStrike">
                <a:solidFill>
                  <a:srgbClr val="888888"/>
                </a:solidFill>
                <a:latin typeface="Arial"/>
                <a:ea typeface="Arial"/>
                <a:cs typeface="Arial"/>
                <a:sym typeface="Arial"/>
              </a:defRPr>
            </a:lvl5pPr>
            <a:lvl6pPr indent="0" lvl="5" marL="0" marR="0" rtl="0" algn="r">
              <a:spcBef>
                <a:spcPts val="0"/>
              </a:spcBef>
              <a:buNone/>
              <a:defRPr b="0" i="0" sz="1200" u="none" cap="none" strike="noStrike">
                <a:solidFill>
                  <a:srgbClr val="888888"/>
                </a:solidFill>
                <a:latin typeface="Arial"/>
                <a:ea typeface="Arial"/>
                <a:cs typeface="Arial"/>
                <a:sym typeface="Arial"/>
              </a:defRPr>
            </a:lvl6pPr>
            <a:lvl7pPr indent="0" lvl="6" marL="0" marR="0" rtl="0" algn="r">
              <a:spcBef>
                <a:spcPts val="0"/>
              </a:spcBef>
              <a:buNone/>
              <a:defRPr b="0" i="0" sz="1200" u="none" cap="none" strike="noStrike">
                <a:solidFill>
                  <a:srgbClr val="888888"/>
                </a:solidFill>
                <a:latin typeface="Arial"/>
                <a:ea typeface="Arial"/>
                <a:cs typeface="Arial"/>
                <a:sym typeface="Arial"/>
              </a:defRPr>
            </a:lvl7pPr>
            <a:lvl8pPr indent="0" lvl="7" marL="0" marR="0" rtl="0" algn="r">
              <a:spcBef>
                <a:spcPts val="0"/>
              </a:spcBef>
              <a:buNone/>
              <a:defRPr b="0" i="0" sz="1200" u="none" cap="none" strike="noStrike">
                <a:solidFill>
                  <a:srgbClr val="888888"/>
                </a:solidFill>
                <a:latin typeface="Arial"/>
                <a:ea typeface="Arial"/>
                <a:cs typeface="Arial"/>
                <a:sym typeface="Arial"/>
              </a:defRPr>
            </a:lvl8pPr>
            <a:lvl9pPr indent="0" lvl="8" marL="0" marR="0" rtl="0" algn="r">
              <a:spcBef>
                <a:spcPts val="0"/>
              </a:spcBef>
              <a:buNone/>
              <a:defRPr b="0" i="0" sz="12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0.xml"/><Relationship Id="rId3"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1.xml"/><Relationship Id="rId3"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2.xml"/><Relationship Id="rId3"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 Id="rId3" Type="http://schemas.openxmlformats.org/officeDocument/2006/relationships/image" Target="../media/image5.png"/><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7.xml"/><Relationship Id="rId3" Type="http://schemas.openxmlformats.org/officeDocument/2006/relationships/image" Target="../media/image1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8.xml"/><Relationship Id="rId3" Type="http://schemas.openxmlformats.org/officeDocument/2006/relationships/image" Target="../media/image1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9.xml"/><Relationship Id="rId3"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0.xml"/><Relationship Id="rId3" Type="http://schemas.openxmlformats.org/officeDocument/2006/relationships/image" Target="../media/image1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21.xml"/><Relationship Id="rId3" Type="http://schemas.openxmlformats.org/officeDocument/2006/relationships/image" Target="../media/image2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22.xml"/><Relationship Id="rId3" Type="http://schemas.openxmlformats.org/officeDocument/2006/relationships/image" Target="../media/image1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2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4.xml"/><Relationship Id="rId3" Type="http://schemas.openxmlformats.org/officeDocument/2006/relationships/image" Target="../media/image2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2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1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 Id="rId3"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9.xml"/><Relationship Id="rId3"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06" name="Shape 106"/>
        <p:cNvGrpSpPr/>
        <p:nvPr/>
      </p:nvGrpSpPr>
      <p:grpSpPr>
        <a:xfrm>
          <a:off x="0" y="0"/>
          <a:ext cx="0" cy="0"/>
          <a:chOff x="0" y="0"/>
          <a:chExt cx="0" cy="0"/>
        </a:xfrm>
      </p:grpSpPr>
      <p:sp>
        <p:nvSpPr>
          <p:cNvPr id="107" name="Google Shape;107;p22"/>
          <p:cNvSpPr/>
          <p:nvPr/>
        </p:nvSpPr>
        <p:spPr>
          <a:xfrm>
            <a:off x="1" y="2048718"/>
            <a:ext cx="12191999" cy="4809281"/>
          </a:xfrm>
          <a:prstGeom prst="rect">
            <a:avLst/>
          </a:prstGeom>
          <a:gradFill>
            <a:gsLst>
              <a:gs pos="0">
                <a:srgbClr val="2A3950">
                  <a:alpha val="0"/>
                </a:srgbClr>
              </a:gs>
              <a:gs pos="100000">
                <a:srgbClr val="2A3950">
                  <a:alpha val="49803"/>
                </a:srgbClr>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08" name="Google Shape;108;p22"/>
          <p:cNvSpPr txBox="1"/>
          <p:nvPr/>
        </p:nvSpPr>
        <p:spPr>
          <a:xfrm>
            <a:off x="914400" y="2542089"/>
            <a:ext cx="4267199" cy="280076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8800" u="none" cap="none" strike="noStrike">
                <a:solidFill>
                  <a:schemeClr val="lt1"/>
                </a:solidFill>
                <a:latin typeface="Oswald"/>
                <a:ea typeface="Oswald"/>
                <a:cs typeface="Oswald"/>
                <a:sym typeface="Oswald"/>
              </a:rPr>
              <a:t>RE</a:t>
            </a:r>
            <a:endParaRPr/>
          </a:p>
          <a:p>
            <a:pPr indent="0" lvl="0" marL="0" marR="0" rtl="0" algn="l">
              <a:spcBef>
                <a:spcPts val="0"/>
              </a:spcBef>
              <a:spcAft>
                <a:spcPts val="0"/>
              </a:spcAft>
              <a:buNone/>
            </a:pPr>
            <a:r>
              <a:rPr b="1" lang="en-US" sz="8800">
                <a:solidFill>
                  <a:schemeClr val="lt1"/>
                </a:solidFill>
                <a:latin typeface="Oswald"/>
                <a:ea typeface="Oswald"/>
                <a:cs typeface="Oswald"/>
                <a:sym typeface="Oswald"/>
              </a:rPr>
              <a:t>MEMBER</a:t>
            </a:r>
            <a:endParaRPr/>
          </a:p>
        </p:txBody>
      </p:sp>
      <p:sp>
        <p:nvSpPr>
          <p:cNvPr id="109" name="Google Shape;109;p22"/>
          <p:cNvSpPr txBox="1"/>
          <p:nvPr/>
        </p:nvSpPr>
        <p:spPr>
          <a:xfrm>
            <a:off x="914399" y="5342856"/>
            <a:ext cx="4267199" cy="33624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F2F2F2"/>
                </a:solidFill>
                <a:latin typeface="Montserrat"/>
                <a:ea typeface="Montserrat"/>
                <a:cs typeface="Montserrat"/>
                <a:sym typeface="Montserrat"/>
              </a:rPr>
              <a:t>Pellentesque efficitur pharet mi ut tempus.</a:t>
            </a:r>
            <a:endParaRPr/>
          </a:p>
        </p:txBody>
      </p:sp>
      <p:sp>
        <p:nvSpPr>
          <p:cNvPr id="110" name="Google Shape;110;p22"/>
          <p:cNvSpPr/>
          <p:nvPr/>
        </p:nvSpPr>
        <p:spPr>
          <a:xfrm>
            <a:off x="1071913" y="335296"/>
            <a:ext cx="243807" cy="243807"/>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1" name="Google Shape;111;p22"/>
          <p:cNvSpPr txBox="1"/>
          <p:nvPr/>
        </p:nvSpPr>
        <p:spPr>
          <a:xfrm>
            <a:off x="1388558" y="318699"/>
            <a:ext cx="1314002"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F8F8F8"/>
                </a:solidFill>
                <a:latin typeface="Oswald Regular"/>
                <a:ea typeface="Oswald Regular"/>
                <a:cs typeface="Oswald Regular"/>
                <a:sym typeface="Oswald Regular"/>
              </a:rPr>
              <a:t>Remember</a:t>
            </a:r>
            <a:r>
              <a:rPr b="1" lang="en-US" sz="1200">
                <a:solidFill>
                  <a:srgbClr val="F8F8F8"/>
                </a:solidFill>
                <a:latin typeface="Oswald"/>
                <a:ea typeface="Oswald"/>
                <a:cs typeface="Oswald"/>
                <a:sym typeface="Oswald"/>
              </a:rPr>
              <a:t> </a:t>
            </a:r>
            <a:r>
              <a:rPr lang="en-US" sz="1200">
                <a:solidFill>
                  <a:srgbClr val="F8F8F8"/>
                </a:solidFill>
                <a:latin typeface="Oswald Regular"/>
                <a:ea typeface="Oswald Regular"/>
                <a:cs typeface="Oswald Regular"/>
                <a:sym typeface="Oswald Regular"/>
              </a:rPr>
              <a:t>Time</a:t>
            </a:r>
            <a:endParaRPr/>
          </a:p>
        </p:txBody>
      </p:sp>
      <p:sp>
        <p:nvSpPr>
          <p:cNvPr id="112" name="Google Shape;112;p22"/>
          <p:cNvSpPr txBox="1"/>
          <p:nvPr/>
        </p:nvSpPr>
        <p:spPr>
          <a:xfrm>
            <a:off x="10302240" y="279717"/>
            <a:ext cx="97536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b="0" lang="en-US" sz="1200" u="none">
                <a:solidFill>
                  <a:schemeClr val="lt1"/>
                </a:solidFill>
                <a:latin typeface="Oswald"/>
                <a:ea typeface="Oswald"/>
                <a:cs typeface="Oswald"/>
                <a:sym typeface="Oswald"/>
              </a:rPr>
              <a:t>‹#›</a:t>
            </a:fld>
            <a:endParaRPr b="0" sz="1200" u="none">
              <a:solidFill>
                <a:schemeClr val="lt1"/>
              </a:solidFill>
              <a:latin typeface="Oswald"/>
              <a:ea typeface="Oswald"/>
              <a:cs typeface="Oswald"/>
              <a:sym typeface="Oswald"/>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A3950"/>
        </a:solidFill>
      </p:bgPr>
    </p:bg>
    <p:spTree>
      <p:nvGrpSpPr>
        <p:cNvPr id="287" name="Shape 287"/>
        <p:cNvGrpSpPr/>
        <p:nvPr/>
      </p:nvGrpSpPr>
      <p:grpSpPr>
        <a:xfrm>
          <a:off x="0" y="0"/>
          <a:ext cx="0" cy="0"/>
          <a:chOff x="0" y="0"/>
          <a:chExt cx="0" cy="0"/>
        </a:xfrm>
      </p:grpSpPr>
      <p:pic>
        <p:nvPicPr>
          <p:cNvPr id="288" name="Google Shape;288;p31"/>
          <p:cNvPicPr preferRelativeResize="0"/>
          <p:nvPr/>
        </p:nvPicPr>
        <p:blipFill rotWithShape="1">
          <a:blip r:embed="rId3">
            <a:alphaModFix/>
          </a:blip>
          <a:srcRect b="0" l="0" r="0" t="0"/>
          <a:stretch/>
        </p:blipFill>
        <p:spPr>
          <a:xfrm>
            <a:off x="6705600" y="1372725"/>
            <a:ext cx="4114800" cy="4114800"/>
          </a:xfrm>
          <a:prstGeom prst="rect">
            <a:avLst/>
          </a:prstGeom>
          <a:noFill/>
          <a:ln>
            <a:noFill/>
          </a:ln>
        </p:spPr>
      </p:pic>
      <p:sp>
        <p:nvSpPr>
          <p:cNvPr id="289" name="Google Shape;289;p31"/>
          <p:cNvSpPr/>
          <p:nvPr/>
        </p:nvSpPr>
        <p:spPr>
          <a:xfrm>
            <a:off x="1071913" y="335296"/>
            <a:ext cx="243807" cy="243807"/>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0" name="Google Shape;290;p31"/>
          <p:cNvSpPr txBox="1"/>
          <p:nvPr/>
        </p:nvSpPr>
        <p:spPr>
          <a:xfrm>
            <a:off x="1388558" y="318699"/>
            <a:ext cx="1314002"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F8F8F8"/>
                </a:solidFill>
                <a:latin typeface="Oswald Regular"/>
                <a:ea typeface="Oswald Regular"/>
                <a:cs typeface="Oswald Regular"/>
                <a:sym typeface="Oswald Regular"/>
              </a:rPr>
              <a:t>Remember</a:t>
            </a:r>
            <a:r>
              <a:rPr b="1" lang="en-US" sz="1200">
                <a:solidFill>
                  <a:srgbClr val="F8F8F8"/>
                </a:solidFill>
                <a:latin typeface="Oswald"/>
                <a:ea typeface="Oswald"/>
                <a:cs typeface="Oswald"/>
                <a:sym typeface="Oswald"/>
              </a:rPr>
              <a:t> </a:t>
            </a:r>
            <a:r>
              <a:rPr lang="en-US" sz="1200">
                <a:solidFill>
                  <a:srgbClr val="F8F8F8"/>
                </a:solidFill>
                <a:latin typeface="Oswald Regular"/>
                <a:ea typeface="Oswald Regular"/>
                <a:cs typeface="Oswald Regular"/>
                <a:sym typeface="Oswald Regular"/>
              </a:rPr>
              <a:t>Time</a:t>
            </a:r>
            <a:endParaRPr/>
          </a:p>
        </p:txBody>
      </p:sp>
      <p:sp>
        <p:nvSpPr>
          <p:cNvPr id="291" name="Google Shape;291;p31"/>
          <p:cNvSpPr/>
          <p:nvPr/>
        </p:nvSpPr>
        <p:spPr>
          <a:xfrm>
            <a:off x="6705600" y="2910348"/>
            <a:ext cx="4114800" cy="2576052"/>
          </a:xfrm>
          <a:prstGeom prst="rect">
            <a:avLst/>
          </a:prstGeom>
          <a:gradFill>
            <a:gsLst>
              <a:gs pos="0">
                <a:srgbClr val="2469D8">
                  <a:alpha val="0"/>
                </a:srgbClr>
              </a:gs>
              <a:gs pos="92000">
                <a:srgbClr val="2469D8"/>
              </a:gs>
              <a:gs pos="100000">
                <a:srgbClr val="2469D8"/>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2" name="Google Shape;292;p31"/>
          <p:cNvSpPr txBox="1"/>
          <p:nvPr/>
        </p:nvSpPr>
        <p:spPr>
          <a:xfrm>
            <a:off x="7208520" y="4237223"/>
            <a:ext cx="3108960" cy="71795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Lorem ipsum dolor sit amet, consectetur adipiscing elit. </a:t>
            </a:r>
            <a:endParaRPr/>
          </a:p>
        </p:txBody>
      </p:sp>
      <p:sp>
        <p:nvSpPr>
          <p:cNvPr id="293" name="Google Shape;293;p31"/>
          <p:cNvSpPr txBox="1"/>
          <p:nvPr/>
        </p:nvSpPr>
        <p:spPr>
          <a:xfrm>
            <a:off x="7208520" y="3960224"/>
            <a:ext cx="223558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F8F8F8"/>
                </a:solidFill>
                <a:latin typeface="Montserrat ExtraBold"/>
                <a:ea typeface="Montserrat ExtraBold"/>
                <a:cs typeface="Montserrat ExtraBold"/>
                <a:sym typeface="Montserrat ExtraBold"/>
              </a:rPr>
              <a:t>Subtitle </a:t>
            </a:r>
            <a:r>
              <a:rPr lang="en-US" sz="1200">
                <a:solidFill>
                  <a:srgbClr val="F8F8F8"/>
                </a:solidFill>
                <a:latin typeface="Montserrat Light"/>
                <a:ea typeface="Montserrat Light"/>
                <a:cs typeface="Montserrat Light"/>
                <a:sym typeface="Montserrat Light"/>
              </a:rPr>
              <a:t>Here</a:t>
            </a:r>
            <a:endParaRPr/>
          </a:p>
        </p:txBody>
      </p:sp>
      <p:sp>
        <p:nvSpPr>
          <p:cNvPr id="294" name="Google Shape;294;p31"/>
          <p:cNvSpPr txBox="1"/>
          <p:nvPr/>
        </p:nvSpPr>
        <p:spPr>
          <a:xfrm>
            <a:off x="914400" y="1462050"/>
            <a:ext cx="4267199" cy="107721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lt1"/>
                </a:solidFill>
                <a:latin typeface="Oswald"/>
                <a:ea typeface="Oswald"/>
                <a:cs typeface="Oswald"/>
                <a:sym typeface="Oswald"/>
              </a:rPr>
              <a:t>HERE</a:t>
            </a:r>
            <a:endParaRPr/>
          </a:p>
          <a:p>
            <a:pPr indent="0" lvl="0" marL="0" marR="0" rtl="0" algn="l">
              <a:spcBef>
                <a:spcPts val="0"/>
              </a:spcBef>
              <a:spcAft>
                <a:spcPts val="0"/>
              </a:spcAft>
              <a:buNone/>
            </a:pPr>
            <a:r>
              <a:rPr b="1" lang="en-US" sz="3200">
                <a:solidFill>
                  <a:schemeClr val="lt1"/>
                </a:solidFill>
                <a:latin typeface="Oswald"/>
                <a:ea typeface="Oswald"/>
                <a:cs typeface="Oswald"/>
                <a:sym typeface="Oswald"/>
              </a:rPr>
              <a:t>WE ARE</a:t>
            </a:r>
            <a:endParaRPr/>
          </a:p>
        </p:txBody>
      </p:sp>
      <p:sp>
        <p:nvSpPr>
          <p:cNvPr id="295" name="Google Shape;295;p31"/>
          <p:cNvSpPr txBox="1"/>
          <p:nvPr/>
        </p:nvSpPr>
        <p:spPr>
          <a:xfrm>
            <a:off x="914400" y="3323780"/>
            <a:ext cx="4267199" cy="2410725"/>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Lorem ipsum dolor sit amet, consectetur adipiscing elit. Etiam eget quam lacus. Vivamus laoreet tempus lacus, in ultricies dui vehicula in. </a:t>
            </a:r>
            <a:endParaRPr/>
          </a:p>
          <a:p>
            <a:pPr indent="0" lvl="0" marL="0" marR="0" rtl="0" algn="l">
              <a:lnSpc>
                <a:spcPct val="200000"/>
              </a:lnSpc>
              <a:spcBef>
                <a:spcPts val="0"/>
              </a:spcBef>
              <a:spcAft>
                <a:spcPts val="0"/>
              </a:spcAft>
              <a:buNone/>
            </a:pPr>
            <a:r>
              <a:t/>
            </a:r>
            <a:endParaRPr sz="1100">
              <a:solidFill>
                <a:schemeClr val="lt1"/>
              </a:solidFill>
              <a:latin typeface="Montserrat"/>
              <a:ea typeface="Montserrat"/>
              <a:cs typeface="Montserrat"/>
              <a:sym typeface="Montserrat"/>
            </a:endParaRPr>
          </a:p>
          <a:p>
            <a:pPr indent="-225425" lvl="0" marL="225425" marR="0" rtl="0" algn="l">
              <a:lnSpc>
                <a:spcPct val="200000"/>
              </a:lnSpc>
              <a:spcBef>
                <a:spcPts val="0"/>
              </a:spcBef>
              <a:spcAft>
                <a:spcPts val="0"/>
              </a:spcAft>
              <a:buClr>
                <a:srgbClr val="2469D8"/>
              </a:buClr>
              <a:buSzPts val="1100"/>
              <a:buFont typeface="Arial"/>
              <a:buChar char="•"/>
            </a:pPr>
            <a:r>
              <a:rPr lang="en-US" sz="1100">
                <a:solidFill>
                  <a:schemeClr val="lt1"/>
                </a:solidFill>
                <a:latin typeface="Montserrat"/>
                <a:ea typeface="Montserrat"/>
                <a:cs typeface="Montserrat"/>
                <a:sym typeface="Montserrat"/>
              </a:rPr>
              <a:t>Donec auctor blandit leo, convallis.</a:t>
            </a:r>
            <a:endParaRPr/>
          </a:p>
          <a:p>
            <a:pPr indent="-225425" lvl="0" marL="225425" marR="0" rtl="0" algn="l">
              <a:lnSpc>
                <a:spcPct val="200000"/>
              </a:lnSpc>
              <a:spcBef>
                <a:spcPts val="0"/>
              </a:spcBef>
              <a:spcAft>
                <a:spcPts val="0"/>
              </a:spcAft>
              <a:buClr>
                <a:srgbClr val="2469D8"/>
              </a:buClr>
              <a:buSzPts val="1100"/>
              <a:buFont typeface="Arial"/>
              <a:buChar char="•"/>
            </a:pPr>
            <a:r>
              <a:rPr lang="en-US" sz="1100">
                <a:solidFill>
                  <a:schemeClr val="lt1"/>
                </a:solidFill>
                <a:latin typeface="Montserrat"/>
                <a:ea typeface="Montserrat"/>
                <a:cs typeface="Montserrat"/>
                <a:sym typeface="Montserrat"/>
              </a:rPr>
              <a:t>condimentum in. In dictum hendrerit ornare. </a:t>
            </a:r>
            <a:endParaRPr/>
          </a:p>
          <a:p>
            <a:pPr indent="-225425" lvl="0" marL="225425" marR="0" rtl="0" algn="l">
              <a:lnSpc>
                <a:spcPct val="200000"/>
              </a:lnSpc>
              <a:spcBef>
                <a:spcPts val="0"/>
              </a:spcBef>
              <a:spcAft>
                <a:spcPts val="0"/>
              </a:spcAft>
              <a:buClr>
                <a:srgbClr val="2469D8"/>
              </a:buClr>
              <a:buSzPts val="1100"/>
              <a:buFont typeface="Arial"/>
              <a:buChar char="•"/>
            </a:pPr>
            <a:r>
              <a:rPr lang="en-US" sz="1100">
                <a:solidFill>
                  <a:schemeClr val="lt1"/>
                </a:solidFill>
                <a:latin typeface="Montserrat"/>
                <a:ea typeface="Montserrat"/>
                <a:cs typeface="Montserrat"/>
                <a:sym typeface="Montserrat"/>
              </a:rPr>
              <a:t>Class aptent taciti sociosqu.</a:t>
            </a:r>
            <a:endParaRPr/>
          </a:p>
        </p:txBody>
      </p:sp>
      <p:sp>
        <p:nvSpPr>
          <p:cNvPr id="296" name="Google Shape;296;p31"/>
          <p:cNvSpPr txBox="1"/>
          <p:nvPr/>
        </p:nvSpPr>
        <p:spPr>
          <a:xfrm>
            <a:off x="914400" y="3046781"/>
            <a:ext cx="223558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F8F8F8"/>
                </a:solidFill>
                <a:latin typeface="Montserrat ExtraBold"/>
                <a:ea typeface="Montserrat ExtraBold"/>
                <a:cs typeface="Montserrat ExtraBold"/>
                <a:sym typeface="Montserrat ExtraBold"/>
              </a:rPr>
              <a:t>Subtitle </a:t>
            </a:r>
            <a:r>
              <a:rPr lang="en-US" sz="1200">
                <a:solidFill>
                  <a:srgbClr val="F8F8F8"/>
                </a:solidFill>
                <a:latin typeface="Montserrat Light"/>
                <a:ea typeface="Montserrat Light"/>
                <a:cs typeface="Montserrat Light"/>
                <a:sym typeface="Montserrat Light"/>
              </a:rPr>
              <a:t>Here</a:t>
            </a:r>
            <a:endParaRPr/>
          </a:p>
        </p:txBody>
      </p:sp>
      <p:sp>
        <p:nvSpPr>
          <p:cNvPr id="297" name="Google Shape;297;p31"/>
          <p:cNvSpPr txBox="1"/>
          <p:nvPr/>
        </p:nvSpPr>
        <p:spPr>
          <a:xfrm>
            <a:off x="10302240" y="279717"/>
            <a:ext cx="97536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lt1"/>
                </a:solidFill>
                <a:latin typeface="Oswald"/>
                <a:ea typeface="Oswald"/>
                <a:cs typeface="Oswald"/>
                <a:sym typeface="Oswald"/>
              </a:rPr>
              <a:t>‹#›</a:t>
            </a:fld>
            <a:endParaRPr sz="1200">
              <a:solidFill>
                <a:schemeClr val="lt1"/>
              </a:solidFill>
              <a:latin typeface="Oswald"/>
              <a:ea typeface="Oswald"/>
              <a:cs typeface="Oswald"/>
              <a:sym typeface="Oswald"/>
            </a:endParaRPr>
          </a:p>
        </p:txBody>
      </p:sp>
    </p:spTree>
  </p:cSld>
  <p:clrMapOvr>
    <a:masterClrMapping/>
  </p:clrMapOvr>
  <p:transition spd="slow">
    <p:push/>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A3950"/>
        </a:solidFill>
      </p:bgPr>
    </p:bg>
    <p:spTree>
      <p:nvGrpSpPr>
        <p:cNvPr id="301" name="Shape 301"/>
        <p:cNvGrpSpPr/>
        <p:nvPr/>
      </p:nvGrpSpPr>
      <p:grpSpPr>
        <a:xfrm>
          <a:off x="0" y="0"/>
          <a:ext cx="0" cy="0"/>
          <a:chOff x="0" y="0"/>
          <a:chExt cx="0" cy="0"/>
        </a:xfrm>
      </p:grpSpPr>
      <p:sp>
        <p:nvSpPr>
          <p:cNvPr id="302" name="Google Shape;302;p32"/>
          <p:cNvSpPr/>
          <p:nvPr/>
        </p:nvSpPr>
        <p:spPr>
          <a:xfrm>
            <a:off x="1071913" y="335296"/>
            <a:ext cx="243807" cy="243807"/>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3" name="Google Shape;303;p32"/>
          <p:cNvSpPr txBox="1"/>
          <p:nvPr/>
        </p:nvSpPr>
        <p:spPr>
          <a:xfrm>
            <a:off x="1388558" y="318699"/>
            <a:ext cx="1314002"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F8F8F8"/>
                </a:solidFill>
                <a:latin typeface="Oswald Regular"/>
                <a:ea typeface="Oswald Regular"/>
                <a:cs typeface="Oswald Regular"/>
                <a:sym typeface="Oswald Regular"/>
              </a:rPr>
              <a:t>Remember</a:t>
            </a:r>
            <a:r>
              <a:rPr b="1" lang="en-US" sz="1200">
                <a:solidFill>
                  <a:srgbClr val="F8F8F8"/>
                </a:solidFill>
                <a:latin typeface="Oswald"/>
                <a:ea typeface="Oswald"/>
                <a:cs typeface="Oswald"/>
                <a:sym typeface="Oswald"/>
              </a:rPr>
              <a:t> </a:t>
            </a:r>
            <a:r>
              <a:rPr lang="en-US" sz="1200">
                <a:solidFill>
                  <a:srgbClr val="F8F8F8"/>
                </a:solidFill>
                <a:latin typeface="Oswald Regular"/>
                <a:ea typeface="Oswald Regular"/>
                <a:cs typeface="Oswald Regular"/>
                <a:sym typeface="Oswald Regular"/>
              </a:rPr>
              <a:t>Time</a:t>
            </a:r>
            <a:endParaRPr/>
          </a:p>
        </p:txBody>
      </p:sp>
      <p:sp>
        <p:nvSpPr>
          <p:cNvPr id="304" name="Google Shape;304;p32"/>
          <p:cNvSpPr txBox="1"/>
          <p:nvPr/>
        </p:nvSpPr>
        <p:spPr>
          <a:xfrm>
            <a:off x="7010400" y="1371600"/>
            <a:ext cx="3108960" cy="107721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lt1"/>
                </a:solidFill>
                <a:latin typeface="Oswald"/>
                <a:ea typeface="Oswald"/>
                <a:cs typeface="Oswald"/>
                <a:sym typeface="Oswald"/>
              </a:rPr>
              <a:t>WE</a:t>
            </a:r>
            <a:endParaRPr/>
          </a:p>
          <a:p>
            <a:pPr indent="0" lvl="0" marL="0" marR="0" rtl="0" algn="l">
              <a:spcBef>
                <a:spcPts val="0"/>
              </a:spcBef>
              <a:spcAft>
                <a:spcPts val="0"/>
              </a:spcAft>
              <a:buNone/>
            </a:pPr>
            <a:r>
              <a:rPr b="1" lang="en-US" sz="3200">
                <a:solidFill>
                  <a:schemeClr val="lt1"/>
                </a:solidFill>
                <a:latin typeface="Oswald"/>
                <a:ea typeface="Oswald"/>
                <a:cs typeface="Oswald"/>
                <a:sym typeface="Oswald"/>
              </a:rPr>
              <a:t>CAN DO</a:t>
            </a:r>
            <a:endParaRPr/>
          </a:p>
        </p:txBody>
      </p:sp>
      <p:sp>
        <p:nvSpPr>
          <p:cNvPr id="305" name="Google Shape;305;p32"/>
          <p:cNvSpPr txBox="1"/>
          <p:nvPr/>
        </p:nvSpPr>
        <p:spPr>
          <a:xfrm>
            <a:off x="7010399" y="4007780"/>
            <a:ext cx="3108960" cy="1056508"/>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Lorem ipsum dolor sit amet, consectetur adipiscing elit. Etiam eget quam lacus. Vivamus laoreet tempus.</a:t>
            </a:r>
            <a:endParaRPr/>
          </a:p>
        </p:txBody>
      </p:sp>
      <p:sp>
        <p:nvSpPr>
          <p:cNvPr id="306" name="Google Shape;306;p32"/>
          <p:cNvSpPr txBox="1"/>
          <p:nvPr/>
        </p:nvSpPr>
        <p:spPr>
          <a:xfrm>
            <a:off x="7010399" y="3730781"/>
            <a:ext cx="223558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F8F8F8"/>
                </a:solidFill>
                <a:latin typeface="Montserrat ExtraBold"/>
                <a:ea typeface="Montserrat ExtraBold"/>
                <a:cs typeface="Montserrat ExtraBold"/>
                <a:sym typeface="Montserrat ExtraBold"/>
              </a:rPr>
              <a:t>Subtitle </a:t>
            </a:r>
            <a:r>
              <a:rPr lang="en-US" sz="1200">
                <a:solidFill>
                  <a:srgbClr val="F8F8F8"/>
                </a:solidFill>
                <a:latin typeface="Montserrat Light"/>
                <a:ea typeface="Montserrat Light"/>
                <a:cs typeface="Montserrat Light"/>
                <a:sym typeface="Montserrat Light"/>
              </a:rPr>
              <a:t>Here</a:t>
            </a:r>
            <a:endParaRPr/>
          </a:p>
        </p:txBody>
      </p:sp>
      <p:sp>
        <p:nvSpPr>
          <p:cNvPr id="307" name="Google Shape;307;p32"/>
          <p:cNvSpPr txBox="1"/>
          <p:nvPr/>
        </p:nvSpPr>
        <p:spPr>
          <a:xfrm>
            <a:off x="1388558" y="4059106"/>
            <a:ext cx="282447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chemeClr val="lt1"/>
                </a:solidFill>
                <a:latin typeface="Montserrat ExtraBold"/>
                <a:ea typeface="Montserrat ExtraBold"/>
                <a:cs typeface="Montserrat ExtraBold"/>
                <a:sym typeface="Montserrat ExtraBold"/>
              </a:rPr>
              <a:t>Target 1</a:t>
            </a:r>
            <a:endParaRPr/>
          </a:p>
        </p:txBody>
      </p:sp>
      <p:sp>
        <p:nvSpPr>
          <p:cNvPr id="308" name="Google Shape;308;p32"/>
          <p:cNvSpPr txBox="1"/>
          <p:nvPr/>
        </p:nvSpPr>
        <p:spPr>
          <a:xfrm>
            <a:off x="1388557" y="4366883"/>
            <a:ext cx="3189831" cy="71795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Sed sed metus eleifend, imperdiet magna non, iaculis neque.</a:t>
            </a:r>
            <a:endParaRPr/>
          </a:p>
        </p:txBody>
      </p:sp>
      <p:sp>
        <p:nvSpPr>
          <p:cNvPr id="309" name="Google Shape;309;p32"/>
          <p:cNvSpPr txBox="1"/>
          <p:nvPr/>
        </p:nvSpPr>
        <p:spPr>
          <a:xfrm>
            <a:off x="1388049" y="5330355"/>
            <a:ext cx="945334" cy="56983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chemeClr val="lt1"/>
                </a:solidFill>
                <a:latin typeface="Montserrat ExtraBold"/>
                <a:ea typeface="Montserrat ExtraBold"/>
                <a:cs typeface="Montserrat ExtraBold"/>
                <a:sym typeface="Montserrat ExtraBold"/>
              </a:rPr>
              <a:t>2-5 </a:t>
            </a:r>
            <a:endParaRPr/>
          </a:p>
          <a:p>
            <a:pPr indent="0" lvl="0" marL="0" marR="0" rtl="0" algn="l">
              <a:lnSpc>
                <a:spcPct val="150000"/>
              </a:lnSpc>
              <a:spcBef>
                <a:spcPts val="0"/>
              </a:spcBef>
              <a:spcAft>
                <a:spcPts val="0"/>
              </a:spcAft>
              <a:buNone/>
            </a:pPr>
            <a:r>
              <a:rPr lang="en-US" sz="1100">
                <a:solidFill>
                  <a:schemeClr val="lt1"/>
                </a:solidFill>
                <a:latin typeface="Montserrat"/>
                <a:ea typeface="Montserrat"/>
                <a:cs typeface="Montserrat"/>
                <a:sym typeface="Montserrat"/>
              </a:rPr>
              <a:t>Years Old</a:t>
            </a:r>
            <a:endParaRPr/>
          </a:p>
        </p:txBody>
      </p:sp>
      <p:sp>
        <p:nvSpPr>
          <p:cNvPr id="310" name="Google Shape;310;p32"/>
          <p:cNvSpPr txBox="1"/>
          <p:nvPr/>
        </p:nvSpPr>
        <p:spPr>
          <a:xfrm>
            <a:off x="2983225" y="5330355"/>
            <a:ext cx="945334" cy="56983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chemeClr val="lt1"/>
                </a:solidFill>
                <a:latin typeface="Montserrat ExtraBold"/>
                <a:ea typeface="Montserrat ExtraBold"/>
                <a:cs typeface="Montserrat ExtraBold"/>
                <a:sym typeface="Montserrat ExtraBold"/>
              </a:rPr>
              <a:t>22 </a:t>
            </a:r>
            <a:endParaRPr/>
          </a:p>
          <a:p>
            <a:pPr indent="0" lvl="0" marL="0" marR="0" rtl="0" algn="l">
              <a:lnSpc>
                <a:spcPct val="150000"/>
              </a:lnSpc>
              <a:spcBef>
                <a:spcPts val="0"/>
              </a:spcBef>
              <a:spcAft>
                <a:spcPts val="0"/>
              </a:spcAft>
              <a:buNone/>
            </a:pPr>
            <a:r>
              <a:rPr lang="en-US" sz="1100">
                <a:solidFill>
                  <a:schemeClr val="lt1"/>
                </a:solidFill>
                <a:latin typeface="Montserrat"/>
                <a:ea typeface="Montserrat"/>
                <a:cs typeface="Montserrat"/>
                <a:sym typeface="Montserrat"/>
              </a:rPr>
              <a:t>Class Size</a:t>
            </a:r>
            <a:endParaRPr/>
          </a:p>
        </p:txBody>
      </p:sp>
      <p:cxnSp>
        <p:nvCxnSpPr>
          <p:cNvPr id="311" name="Google Shape;311;p32"/>
          <p:cNvCxnSpPr/>
          <p:nvPr/>
        </p:nvCxnSpPr>
        <p:spPr>
          <a:xfrm>
            <a:off x="2658304" y="5392438"/>
            <a:ext cx="0" cy="512795"/>
          </a:xfrm>
          <a:prstGeom prst="straightConnector1">
            <a:avLst/>
          </a:prstGeom>
          <a:noFill/>
          <a:ln cap="flat" cmpd="sng" w="9525">
            <a:solidFill>
              <a:srgbClr val="2191F0"/>
            </a:solidFill>
            <a:prstDash val="solid"/>
            <a:miter lim="800000"/>
            <a:headEnd len="sm" w="sm" type="none"/>
            <a:tailEnd len="sm" w="sm" type="none"/>
          </a:ln>
        </p:spPr>
      </p:cxnSp>
      <p:sp>
        <p:nvSpPr>
          <p:cNvPr id="312" name="Google Shape;312;p32"/>
          <p:cNvSpPr txBox="1"/>
          <p:nvPr/>
        </p:nvSpPr>
        <p:spPr>
          <a:xfrm>
            <a:off x="4578400" y="5330355"/>
            <a:ext cx="1161731" cy="56983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chemeClr val="lt1"/>
                </a:solidFill>
                <a:latin typeface="Montserrat ExtraBold"/>
                <a:ea typeface="Montserrat ExtraBold"/>
                <a:cs typeface="Montserrat ExtraBold"/>
                <a:sym typeface="Montserrat ExtraBold"/>
              </a:rPr>
              <a:t>12</a:t>
            </a:r>
            <a:endParaRPr/>
          </a:p>
          <a:p>
            <a:pPr indent="0" lvl="0" marL="0" marR="0" rtl="0" algn="l">
              <a:lnSpc>
                <a:spcPct val="150000"/>
              </a:lnSpc>
              <a:spcBef>
                <a:spcPts val="0"/>
              </a:spcBef>
              <a:spcAft>
                <a:spcPts val="0"/>
              </a:spcAft>
              <a:buNone/>
            </a:pPr>
            <a:r>
              <a:rPr lang="en-US" sz="1100">
                <a:solidFill>
                  <a:schemeClr val="lt1"/>
                </a:solidFill>
                <a:latin typeface="Montserrat"/>
                <a:ea typeface="Montserrat"/>
                <a:cs typeface="Montserrat"/>
                <a:sym typeface="Montserrat"/>
              </a:rPr>
              <a:t>Hour Open</a:t>
            </a:r>
            <a:endParaRPr/>
          </a:p>
        </p:txBody>
      </p:sp>
      <p:cxnSp>
        <p:nvCxnSpPr>
          <p:cNvPr id="313" name="Google Shape;313;p32"/>
          <p:cNvCxnSpPr/>
          <p:nvPr/>
        </p:nvCxnSpPr>
        <p:spPr>
          <a:xfrm>
            <a:off x="4253480" y="5392438"/>
            <a:ext cx="0" cy="512795"/>
          </a:xfrm>
          <a:prstGeom prst="straightConnector1">
            <a:avLst/>
          </a:prstGeom>
          <a:noFill/>
          <a:ln cap="flat" cmpd="sng" w="9525">
            <a:solidFill>
              <a:srgbClr val="2191F0"/>
            </a:solidFill>
            <a:prstDash val="solid"/>
            <a:miter lim="800000"/>
            <a:headEnd len="sm" w="sm" type="none"/>
            <a:tailEnd len="sm" w="sm" type="none"/>
          </a:ln>
        </p:spPr>
      </p:cxnSp>
      <p:sp>
        <p:nvSpPr>
          <p:cNvPr id="314" name="Google Shape;314;p32"/>
          <p:cNvSpPr txBox="1"/>
          <p:nvPr/>
        </p:nvSpPr>
        <p:spPr>
          <a:xfrm>
            <a:off x="7010399" y="5330355"/>
            <a:ext cx="945334" cy="56983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chemeClr val="lt1"/>
                </a:solidFill>
                <a:latin typeface="Montserrat ExtraBold"/>
                <a:ea typeface="Montserrat ExtraBold"/>
                <a:cs typeface="Montserrat ExtraBold"/>
                <a:sym typeface="Montserrat ExtraBold"/>
              </a:rPr>
              <a:t>22</a:t>
            </a:r>
            <a:r>
              <a:rPr lang="en-US" sz="1100">
                <a:solidFill>
                  <a:schemeClr val="lt1"/>
                </a:solidFill>
                <a:latin typeface="Montserrat"/>
                <a:ea typeface="Montserrat"/>
                <a:cs typeface="Montserrat"/>
                <a:sym typeface="Montserrat"/>
              </a:rPr>
              <a:t> </a:t>
            </a:r>
            <a:endParaRPr/>
          </a:p>
          <a:p>
            <a:pPr indent="0" lvl="0" marL="0" marR="0" rtl="0" algn="l">
              <a:lnSpc>
                <a:spcPct val="150000"/>
              </a:lnSpc>
              <a:spcBef>
                <a:spcPts val="0"/>
              </a:spcBef>
              <a:spcAft>
                <a:spcPts val="0"/>
              </a:spcAft>
              <a:buNone/>
            </a:pPr>
            <a:r>
              <a:rPr lang="en-US" sz="1100">
                <a:solidFill>
                  <a:schemeClr val="lt1"/>
                </a:solidFill>
                <a:latin typeface="Montserrat"/>
                <a:ea typeface="Montserrat"/>
                <a:cs typeface="Montserrat"/>
                <a:sym typeface="Montserrat"/>
              </a:rPr>
              <a:t>Class Size</a:t>
            </a:r>
            <a:endParaRPr/>
          </a:p>
        </p:txBody>
      </p:sp>
      <p:sp>
        <p:nvSpPr>
          <p:cNvPr id="315" name="Google Shape;315;p32"/>
          <p:cNvSpPr txBox="1"/>
          <p:nvPr/>
        </p:nvSpPr>
        <p:spPr>
          <a:xfrm>
            <a:off x="7010399" y="2906018"/>
            <a:ext cx="3108960" cy="379399"/>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Lorem ipsum dolor sit amet.</a:t>
            </a:r>
            <a:endParaRPr/>
          </a:p>
        </p:txBody>
      </p:sp>
      <p:sp>
        <p:nvSpPr>
          <p:cNvPr id="316" name="Google Shape;316;p32"/>
          <p:cNvSpPr txBox="1"/>
          <p:nvPr/>
        </p:nvSpPr>
        <p:spPr>
          <a:xfrm>
            <a:off x="7010399" y="2629019"/>
            <a:ext cx="223558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F8F8F8"/>
                </a:solidFill>
                <a:latin typeface="Montserrat ExtraBold"/>
                <a:ea typeface="Montserrat ExtraBold"/>
                <a:cs typeface="Montserrat ExtraBold"/>
                <a:sym typeface="Montserrat ExtraBold"/>
              </a:rPr>
              <a:t>Subtitle </a:t>
            </a:r>
            <a:r>
              <a:rPr lang="en-US" sz="1200">
                <a:solidFill>
                  <a:srgbClr val="F8F8F8"/>
                </a:solidFill>
                <a:latin typeface="Montserrat Light"/>
                <a:ea typeface="Montserrat Light"/>
                <a:cs typeface="Montserrat Light"/>
                <a:sym typeface="Montserrat Light"/>
              </a:rPr>
              <a:t>Here</a:t>
            </a:r>
            <a:endParaRPr/>
          </a:p>
        </p:txBody>
      </p:sp>
      <p:sp>
        <p:nvSpPr>
          <p:cNvPr id="317" name="Google Shape;317;p32"/>
          <p:cNvSpPr txBox="1"/>
          <p:nvPr/>
        </p:nvSpPr>
        <p:spPr>
          <a:xfrm>
            <a:off x="10302240" y="279717"/>
            <a:ext cx="97536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lt1"/>
                </a:solidFill>
                <a:latin typeface="Oswald"/>
                <a:ea typeface="Oswald"/>
                <a:cs typeface="Oswald"/>
                <a:sym typeface="Oswald"/>
              </a:rPr>
              <a:t>‹#›</a:t>
            </a:fld>
            <a:endParaRPr sz="1200">
              <a:solidFill>
                <a:schemeClr val="lt1"/>
              </a:solidFill>
              <a:latin typeface="Oswald"/>
              <a:ea typeface="Oswald"/>
              <a:cs typeface="Oswald"/>
              <a:sym typeface="Oswald"/>
            </a:endParaRPr>
          </a:p>
        </p:txBody>
      </p:sp>
      <p:pic>
        <p:nvPicPr>
          <p:cNvPr id="318" name="Google Shape;318;p32"/>
          <p:cNvPicPr preferRelativeResize="0"/>
          <p:nvPr/>
        </p:nvPicPr>
        <p:blipFill rotWithShape="1">
          <a:blip r:embed="rId3">
            <a:alphaModFix/>
          </a:blip>
          <a:srcRect b="9455" l="0" r="0" t="9455"/>
          <a:stretch/>
        </p:blipFill>
        <p:spPr>
          <a:xfrm>
            <a:off x="1398475" y="1372725"/>
            <a:ext cx="4707451" cy="2514601"/>
          </a:xfrm>
          <a:prstGeom prst="rect">
            <a:avLst/>
          </a:prstGeom>
          <a:noFill/>
          <a:ln>
            <a:noFill/>
          </a:ln>
        </p:spPr>
      </p:pic>
    </p:spTree>
  </p:cSld>
  <p:clrMapOvr>
    <a:masterClrMapping/>
  </p:clrMapOvr>
  <p:transition spd="slow">
    <p:push/>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A3950"/>
        </a:solidFill>
      </p:bgPr>
    </p:bg>
    <p:spTree>
      <p:nvGrpSpPr>
        <p:cNvPr id="322" name="Shape 322"/>
        <p:cNvGrpSpPr/>
        <p:nvPr/>
      </p:nvGrpSpPr>
      <p:grpSpPr>
        <a:xfrm>
          <a:off x="0" y="0"/>
          <a:ext cx="0" cy="0"/>
          <a:chOff x="0" y="0"/>
          <a:chExt cx="0" cy="0"/>
        </a:xfrm>
      </p:grpSpPr>
      <p:pic>
        <p:nvPicPr>
          <p:cNvPr id="323" name="Google Shape;323;p33"/>
          <p:cNvPicPr preferRelativeResize="0"/>
          <p:nvPr/>
        </p:nvPicPr>
        <p:blipFill rotWithShape="1">
          <a:blip r:embed="rId3">
            <a:alphaModFix/>
          </a:blip>
          <a:srcRect b="0" l="2006" r="1996" t="0"/>
          <a:stretch/>
        </p:blipFill>
        <p:spPr>
          <a:xfrm>
            <a:off x="7823274" y="1372518"/>
            <a:ext cx="2989955" cy="2051757"/>
          </a:xfrm>
          <a:prstGeom prst="rect">
            <a:avLst/>
          </a:prstGeom>
          <a:noFill/>
          <a:ln>
            <a:noFill/>
          </a:ln>
        </p:spPr>
      </p:pic>
      <p:pic>
        <p:nvPicPr>
          <p:cNvPr id="324" name="Google Shape;324;p33"/>
          <p:cNvPicPr preferRelativeResize="0"/>
          <p:nvPr/>
        </p:nvPicPr>
        <p:blipFill rotWithShape="1">
          <a:blip r:embed="rId3">
            <a:alphaModFix/>
          </a:blip>
          <a:srcRect b="0" l="2006" r="1996" t="0"/>
          <a:stretch/>
        </p:blipFill>
        <p:spPr>
          <a:xfrm>
            <a:off x="7823274" y="3424268"/>
            <a:ext cx="2989955" cy="2051757"/>
          </a:xfrm>
          <a:prstGeom prst="rect">
            <a:avLst/>
          </a:prstGeom>
          <a:noFill/>
          <a:ln>
            <a:noFill/>
          </a:ln>
        </p:spPr>
      </p:pic>
      <p:pic>
        <p:nvPicPr>
          <p:cNvPr id="325" name="Google Shape;325;p33"/>
          <p:cNvPicPr preferRelativeResize="0"/>
          <p:nvPr/>
        </p:nvPicPr>
        <p:blipFill rotWithShape="1">
          <a:blip r:embed="rId3">
            <a:alphaModFix/>
          </a:blip>
          <a:srcRect b="0" l="2006" r="1996" t="0"/>
          <a:stretch/>
        </p:blipFill>
        <p:spPr>
          <a:xfrm>
            <a:off x="4829736" y="3424268"/>
            <a:ext cx="2989955" cy="2051757"/>
          </a:xfrm>
          <a:prstGeom prst="rect">
            <a:avLst/>
          </a:prstGeom>
          <a:noFill/>
          <a:ln>
            <a:noFill/>
          </a:ln>
        </p:spPr>
      </p:pic>
      <p:sp>
        <p:nvSpPr>
          <p:cNvPr id="326" name="Google Shape;326;p33"/>
          <p:cNvSpPr/>
          <p:nvPr/>
        </p:nvSpPr>
        <p:spPr>
          <a:xfrm>
            <a:off x="1071913" y="335296"/>
            <a:ext cx="243807" cy="243807"/>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7" name="Google Shape;327;p33"/>
          <p:cNvSpPr txBox="1"/>
          <p:nvPr/>
        </p:nvSpPr>
        <p:spPr>
          <a:xfrm>
            <a:off x="1388558" y="318699"/>
            <a:ext cx="1314002"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F8F8F8"/>
                </a:solidFill>
                <a:latin typeface="Oswald Regular"/>
                <a:ea typeface="Oswald Regular"/>
                <a:cs typeface="Oswald Regular"/>
                <a:sym typeface="Oswald Regular"/>
              </a:rPr>
              <a:t>Remember</a:t>
            </a:r>
            <a:r>
              <a:rPr b="1" lang="en-US" sz="1200">
                <a:solidFill>
                  <a:srgbClr val="F8F8F8"/>
                </a:solidFill>
                <a:latin typeface="Oswald"/>
                <a:ea typeface="Oswald"/>
                <a:cs typeface="Oswald"/>
                <a:sym typeface="Oswald"/>
              </a:rPr>
              <a:t> </a:t>
            </a:r>
            <a:r>
              <a:rPr lang="en-US" sz="1200">
                <a:solidFill>
                  <a:srgbClr val="F8F8F8"/>
                </a:solidFill>
                <a:latin typeface="Oswald Regular"/>
                <a:ea typeface="Oswald Regular"/>
                <a:cs typeface="Oswald Regular"/>
                <a:sym typeface="Oswald Regular"/>
              </a:rPr>
              <a:t>Time</a:t>
            </a:r>
            <a:endParaRPr/>
          </a:p>
        </p:txBody>
      </p:sp>
      <p:sp>
        <p:nvSpPr>
          <p:cNvPr id="328" name="Google Shape;328;p33"/>
          <p:cNvSpPr/>
          <p:nvPr/>
        </p:nvSpPr>
        <p:spPr>
          <a:xfrm>
            <a:off x="4368800" y="914400"/>
            <a:ext cx="3911600" cy="2971800"/>
          </a:xfrm>
          <a:prstGeom prst="rect">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9" name="Google Shape;329;p33"/>
          <p:cNvSpPr txBox="1"/>
          <p:nvPr/>
        </p:nvSpPr>
        <p:spPr>
          <a:xfrm>
            <a:off x="4912360" y="2090758"/>
            <a:ext cx="2824479"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chemeClr val="lt1"/>
                </a:solidFill>
                <a:latin typeface="Montserrat ExtraBold"/>
                <a:ea typeface="Montserrat ExtraBold"/>
                <a:cs typeface="Montserrat ExtraBold"/>
                <a:sym typeface="Montserrat ExtraBold"/>
              </a:rPr>
              <a:t>Best Place</a:t>
            </a:r>
            <a:endParaRPr/>
          </a:p>
        </p:txBody>
      </p:sp>
      <p:sp>
        <p:nvSpPr>
          <p:cNvPr id="330" name="Google Shape;330;p33"/>
          <p:cNvSpPr txBox="1"/>
          <p:nvPr/>
        </p:nvSpPr>
        <p:spPr>
          <a:xfrm>
            <a:off x="4912360" y="2367757"/>
            <a:ext cx="2824480" cy="1056508"/>
          </a:xfrm>
          <a:prstGeom prst="rect">
            <a:avLst/>
          </a:prstGeom>
          <a:noFill/>
          <a:ln>
            <a:noFill/>
          </a:ln>
        </p:spPr>
        <p:txBody>
          <a:bodyPr anchorCtr="0" anchor="t" bIns="45700" lIns="91425" spcFirstLastPara="1" rIns="91425" wrap="square" tIns="45700">
            <a:noAutofit/>
          </a:bodyPr>
          <a:lstStyle/>
          <a:p>
            <a:pPr indent="0" lvl="0" marL="0" marR="0" rtl="0" algn="ctr">
              <a:lnSpc>
                <a:spcPct val="200000"/>
              </a:lnSpc>
              <a:spcBef>
                <a:spcPts val="0"/>
              </a:spcBef>
              <a:spcAft>
                <a:spcPts val="0"/>
              </a:spcAft>
              <a:buNone/>
            </a:pPr>
            <a:r>
              <a:rPr lang="en-US" sz="1100">
                <a:solidFill>
                  <a:schemeClr val="lt1"/>
                </a:solidFill>
                <a:latin typeface="Montserrat"/>
                <a:ea typeface="Montserrat"/>
                <a:cs typeface="Montserrat"/>
                <a:sym typeface="Montserrat"/>
              </a:rPr>
              <a:t> Mauris eu nisl sed diam imperdiet iaculis vitae ut metus. Nam condimentum.</a:t>
            </a:r>
            <a:endParaRPr/>
          </a:p>
        </p:txBody>
      </p:sp>
      <p:grpSp>
        <p:nvGrpSpPr>
          <p:cNvPr id="331" name="Google Shape;331;p33"/>
          <p:cNvGrpSpPr/>
          <p:nvPr/>
        </p:nvGrpSpPr>
        <p:grpSpPr>
          <a:xfrm>
            <a:off x="6103942" y="1322832"/>
            <a:ext cx="441314" cy="451548"/>
            <a:chOff x="4352925" y="3054350"/>
            <a:chExt cx="547688" cy="560388"/>
          </a:xfrm>
        </p:grpSpPr>
        <p:sp>
          <p:nvSpPr>
            <p:cNvPr id="332" name="Google Shape;332;p33"/>
            <p:cNvSpPr/>
            <p:nvPr/>
          </p:nvSpPr>
          <p:spPr>
            <a:xfrm>
              <a:off x="4352925" y="3054350"/>
              <a:ext cx="547688" cy="560388"/>
            </a:xfrm>
            <a:custGeom>
              <a:rect b="b" l="l" r="r" t="t"/>
              <a:pathLst>
                <a:path extrusionOk="0" h="17611" w="17188">
                  <a:moveTo>
                    <a:pt x="16886" y="2707"/>
                  </a:moveTo>
                  <a:lnTo>
                    <a:pt x="15720" y="1725"/>
                  </a:lnTo>
                  <a:cubicBezTo>
                    <a:pt x="15658" y="1673"/>
                    <a:pt x="15580" y="1644"/>
                    <a:pt x="15498" y="1644"/>
                  </a:cubicBezTo>
                  <a:lnTo>
                    <a:pt x="10199" y="1644"/>
                  </a:lnTo>
                  <a:lnTo>
                    <a:pt x="10199" y="930"/>
                  </a:lnTo>
                  <a:cubicBezTo>
                    <a:pt x="10199" y="417"/>
                    <a:pt x="9782" y="0"/>
                    <a:pt x="9269" y="0"/>
                  </a:cubicBezTo>
                  <a:lnTo>
                    <a:pt x="7929" y="0"/>
                  </a:lnTo>
                  <a:cubicBezTo>
                    <a:pt x="7416" y="0"/>
                    <a:pt x="7000" y="417"/>
                    <a:pt x="7000" y="930"/>
                  </a:cubicBezTo>
                  <a:lnTo>
                    <a:pt x="7000" y="1644"/>
                  </a:lnTo>
                  <a:lnTo>
                    <a:pt x="5173" y="1644"/>
                  </a:lnTo>
                  <a:cubicBezTo>
                    <a:pt x="4983" y="1644"/>
                    <a:pt x="4829" y="1798"/>
                    <a:pt x="4829" y="1988"/>
                  </a:cubicBezTo>
                  <a:lnTo>
                    <a:pt x="4829" y="4727"/>
                  </a:lnTo>
                  <a:cubicBezTo>
                    <a:pt x="4829" y="4917"/>
                    <a:pt x="4983" y="5071"/>
                    <a:pt x="5173" y="5071"/>
                  </a:cubicBezTo>
                  <a:lnTo>
                    <a:pt x="7000" y="5071"/>
                  </a:lnTo>
                  <a:lnTo>
                    <a:pt x="7000" y="6106"/>
                  </a:lnTo>
                  <a:lnTo>
                    <a:pt x="1689" y="6106"/>
                  </a:lnTo>
                  <a:cubicBezTo>
                    <a:pt x="1608" y="6106"/>
                    <a:pt x="1530" y="6135"/>
                    <a:pt x="1468" y="6187"/>
                  </a:cubicBezTo>
                  <a:lnTo>
                    <a:pt x="302" y="7170"/>
                  </a:lnTo>
                  <a:cubicBezTo>
                    <a:pt x="110" y="7332"/>
                    <a:pt x="0" y="7569"/>
                    <a:pt x="0" y="7820"/>
                  </a:cubicBezTo>
                  <a:cubicBezTo>
                    <a:pt x="0" y="8071"/>
                    <a:pt x="110" y="8308"/>
                    <a:pt x="302" y="8470"/>
                  </a:cubicBezTo>
                  <a:lnTo>
                    <a:pt x="1468" y="9453"/>
                  </a:lnTo>
                  <a:cubicBezTo>
                    <a:pt x="1530" y="9505"/>
                    <a:pt x="1608" y="9534"/>
                    <a:pt x="1689" y="9534"/>
                  </a:cubicBezTo>
                  <a:lnTo>
                    <a:pt x="7000" y="9534"/>
                  </a:lnTo>
                  <a:lnTo>
                    <a:pt x="7000" y="16923"/>
                  </a:lnTo>
                  <a:lnTo>
                    <a:pt x="5596" y="16923"/>
                  </a:lnTo>
                  <a:cubicBezTo>
                    <a:pt x="5406" y="16923"/>
                    <a:pt x="5252" y="17077"/>
                    <a:pt x="5252" y="17267"/>
                  </a:cubicBezTo>
                  <a:cubicBezTo>
                    <a:pt x="5252" y="17457"/>
                    <a:pt x="5406" y="17611"/>
                    <a:pt x="5596" y="17611"/>
                  </a:cubicBezTo>
                  <a:lnTo>
                    <a:pt x="11602" y="17611"/>
                  </a:lnTo>
                  <a:cubicBezTo>
                    <a:pt x="11792" y="17611"/>
                    <a:pt x="11946" y="17457"/>
                    <a:pt x="11946" y="17267"/>
                  </a:cubicBezTo>
                  <a:cubicBezTo>
                    <a:pt x="11946" y="17077"/>
                    <a:pt x="11792" y="16923"/>
                    <a:pt x="11602" y="16923"/>
                  </a:cubicBezTo>
                  <a:lnTo>
                    <a:pt x="10199" y="16923"/>
                  </a:lnTo>
                  <a:lnTo>
                    <a:pt x="10199" y="12071"/>
                  </a:lnTo>
                  <a:cubicBezTo>
                    <a:pt x="10199" y="11881"/>
                    <a:pt x="10045" y="11727"/>
                    <a:pt x="9855" y="11727"/>
                  </a:cubicBezTo>
                  <a:cubicBezTo>
                    <a:pt x="9665" y="11727"/>
                    <a:pt x="9511" y="11881"/>
                    <a:pt x="9511" y="12071"/>
                  </a:cubicBezTo>
                  <a:lnTo>
                    <a:pt x="9511" y="16923"/>
                  </a:lnTo>
                  <a:lnTo>
                    <a:pt x="7687" y="16923"/>
                  </a:lnTo>
                  <a:lnTo>
                    <a:pt x="7687" y="9534"/>
                  </a:lnTo>
                  <a:lnTo>
                    <a:pt x="12015" y="9534"/>
                  </a:lnTo>
                  <a:cubicBezTo>
                    <a:pt x="12205" y="9534"/>
                    <a:pt x="12359" y="9380"/>
                    <a:pt x="12359" y="9190"/>
                  </a:cubicBezTo>
                  <a:lnTo>
                    <a:pt x="12359" y="6450"/>
                  </a:lnTo>
                  <a:cubicBezTo>
                    <a:pt x="12359" y="6260"/>
                    <a:pt x="12205" y="6106"/>
                    <a:pt x="12015" y="6106"/>
                  </a:cubicBezTo>
                  <a:lnTo>
                    <a:pt x="10199" y="6106"/>
                  </a:lnTo>
                  <a:lnTo>
                    <a:pt x="10199" y="5071"/>
                  </a:lnTo>
                  <a:lnTo>
                    <a:pt x="15498" y="5071"/>
                  </a:lnTo>
                  <a:cubicBezTo>
                    <a:pt x="15580" y="5071"/>
                    <a:pt x="15658" y="5042"/>
                    <a:pt x="15720" y="4990"/>
                  </a:cubicBezTo>
                  <a:lnTo>
                    <a:pt x="16886" y="4008"/>
                  </a:lnTo>
                  <a:cubicBezTo>
                    <a:pt x="17078" y="3846"/>
                    <a:pt x="17188" y="3609"/>
                    <a:pt x="17188" y="3358"/>
                  </a:cubicBezTo>
                  <a:cubicBezTo>
                    <a:pt x="17188" y="3106"/>
                    <a:pt x="17078" y="2869"/>
                    <a:pt x="16886" y="2707"/>
                  </a:cubicBezTo>
                  <a:close/>
                  <a:moveTo>
                    <a:pt x="7687" y="930"/>
                  </a:moveTo>
                  <a:lnTo>
                    <a:pt x="7687" y="930"/>
                  </a:lnTo>
                  <a:cubicBezTo>
                    <a:pt x="7687" y="797"/>
                    <a:pt x="7796" y="688"/>
                    <a:pt x="7929" y="688"/>
                  </a:cubicBezTo>
                  <a:lnTo>
                    <a:pt x="9269" y="688"/>
                  </a:lnTo>
                  <a:cubicBezTo>
                    <a:pt x="9402" y="688"/>
                    <a:pt x="9511" y="797"/>
                    <a:pt x="9511" y="930"/>
                  </a:cubicBezTo>
                  <a:lnTo>
                    <a:pt x="9511" y="1644"/>
                  </a:lnTo>
                  <a:lnTo>
                    <a:pt x="7687" y="1644"/>
                  </a:lnTo>
                  <a:lnTo>
                    <a:pt x="7687" y="930"/>
                  </a:lnTo>
                  <a:close/>
                  <a:moveTo>
                    <a:pt x="11671" y="6794"/>
                  </a:moveTo>
                  <a:lnTo>
                    <a:pt x="11671" y="8846"/>
                  </a:lnTo>
                  <a:lnTo>
                    <a:pt x="1815" y="8846"/>
                  </a:lnTo>
                  <a:lnTo>
                    <a:pt x="745" y="7944"/>
                  </a:lnTo>
                  <a:cubicBezTo>
                    <a:pt x="695" y="7902"/>
                    <a:pt x="688" y="7848"/>
                    <a:pt x="688" y="7820"/>
                  </a:cubicBezTo>
                  <a:cubicBezTo>
                    <a:pt x="688" y="7792"/>
                    <a:pt x="695" y="7738"/>
                    <a:pt x="745" y="7696"/>
                  </a:cubicBezTo>
                  <a:lnTo>
                    <a:pt x="1815" y="6794"/>
                  </a:lnTo>
                  <a:lnTo>
                    <a:pt x="11671" y="6794"/>
                  </a:lnTo>
                  <a:close/>
                  <a:moveTo>
                    <a:pt x="7687" y="6106"/>
                  </a:moveTo>
                  <a:lnTo>
                    <a:pt x="7687" y="5071"/>
                  </a:lnTo>
                  <a:lnTo>
                    <a:pt x="9511" y="5071"/>
                  </a:lnTo>
                  <a:lnTo>
                    <a:pt x="9511" y="6106"/>
                  </a:lnTo>
                  <a:lnTo>
                    <a:pt x="7687" y="6106"/>
                  </a:lnTo>
                  <a:close/>
                  <a:moveTo>
                    <a:pt x="16442" y="3482"/>
                  </a:moveTo>
                  <a:lnTo>
                    <a:pt x="15373" y="4383"/>
                  </a:lnTo>
                  <a:lnTo>
                    <a:pt x="7378" y="4383"/>
                  </a:lnTo>
                  <a:cubicBezTo>
                    <a:pt x="7367" y="4382"/>
                    <a:pt x="7355" y="4381"/>
                    <a:pt x="7344" y="4381"/>
                  </a:cubicBezTo>
                  <a:cubicBezTo>
                    <a:pt x="7332" y="4381"/>
                    <a:pt x="7320" y="4382"/>
                    <a:pt x="7309" y="4383"/>
                  </a:cubicBezTo>
                  <a:lnTo>
                    <a:pt x="5517" y="4383"/>
                  </a:lnTo>
                  <a:lnTo>
                    <a:pt x="5517" y="2332"/>
                  </a:lnTo>
                  <a:lnTo>
                    <a:pt x="15373" y="2332"/>
                  </a:lnTo>
                  <a:lnTo>
                    <a:pt x="16442" y="3233"/>
                  </a:lnTo>
                  <a:cubicBezTo>
                    <a:pt x="16493" y="3276"/>
                    <a:pt x="16500" y="3329"/>
                    <a:pt x="16500" y="3357"/>
                  </a:cubicBezTo>
                  <a:cubicBezTo>
                    <a:pt x="16500" y="3386"/>
                    <a:pt x="16493" y="3439"/>
                    <a:pt x="16442" y="348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33" name="Google Shape;333;p33"/>
            <p:cNvSpPr/>
            <p:nvPr/>
          </p:nvSpPr>
          <p:spPr>
            <a:xfrm>
              <a:off x="4616450" y="3148013"/>
              <a:ext cx="20638" cy="22225"/>
            </a:xfrm>
            <a:prstGeom prst="ellipse">
              <a:avLst/>
            </a:pr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34" name="Google Shape;334;p33"/>
            <p:cNvSpPr/>
            <p:nvPr/>
          </p:nvSpPr>
          <p:spPr>
            <a:xfrm>
              <a:off x="4616450" y="3290888"/>
              <a:ext cx="20638" cy="22225"/>
            </a:xfrm>
            <a:prstGeom prst="ellipse">
              <a:avLst/>
            </a:pr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35" name="Google Shape;335;p33"/>
            <p:cNvSpPr/>
            <p:nvPr/>
          </p:nvSpPr>
          <p:spPr>
            <a:xfrm>
              <a:off x="4656138" y="3378200"/>
              <a:ext cx="22225" cy="22225"/>
            </a:xfrm>
            <a:prstGeom prst="ellipse">
              <a:avLst/>
            </a:pr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336" name="Google Shape;336;p33"/>
          <p:cNvSpPr txBox="1"/>
          <p:nvPr/>
        </p:nvSpPr>
        <p:spPr>
          <a:xfrm>
            <a:off x="914401" y="914400"/>
            <a:ext cx="2997200" cy="107721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lt1"/>
                </a:solidFill>
                <a:latin typeface="Oswald"/>
                <a:ea typeface="Oswald"/>
                <a:cs typeface="Oswald"/>
                <a:sym typeface="Oswald"/>
              </a:rPr>
              <a:t>BEST</a:t>
            </a:r>
            <a:endParaRPr/>
          </a:p>
          <a:p>
            <a:pPr indent="0" lvl="0" marL="0" marR="0" rtl="0" algn="l">
              <a:spcBef>
                <a:spcPts val="0"/>
              </a:spcBef>
              <a:spcAft>
                <a:spcPts val="0"/>
              </a:spcAft>
              <a:buNone/>
            </a:pPr>
            <a:r>
              <a:rPr b="1" lang="en-US" sz="3200">
                <a:solidFill>
                  <a:schemeClr val="lt1"/>
                </a:solidFill>
                <a:latin typeface="Oswald"/>
                <a:ea typeface="Oswald"/>
                <a:cs typeface="Oswald"/>
                <a:sym typeface="Oswald"/>
              </a:rPr>
              <a:t>PLACE</a:t>
            </a:r>
            <a:endParaRPr/>
          </a:p>
        </p:txBody>
      </p:sp>
      <p:sp>
        <p:nvSpPr>
          <p:cNvPr id="337" name="Google Shape;337;p33"/>
          <p:cNvSpPr txBox="1"/>
          <p:nvPr/>
        </p:nvSpPr>
        <p:spPr>
          <a:xfrm>
            <a:off x="914400" y="2776130"/>
            <a:ext cx="2997200" cy="379399"/>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Lorem ipsum dolor sit amet, </a:t>
            </a:r>
            <a:endParaRPr/>
          </a:p>
        </p:txBody>
      </p:sp>
      <p:sp>
        <p:nvSpPr>
          <p:cNvPr id="338" name="Google Shape;338;p33"/>
          <p:cNvSpPr txBox="1"/>
          <p:nvPr/>
        </p:nvSpPr>
        <p:spPr>
          <a:xfrm>
            <a:off x="914400" y="2499131"/>
            <a:ext cx="223558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F8F8F8"/>
                </a:solidFill>
                <a:latin typeface="Montserrat ExtraBold"/>
                <a:ea typeface="Montserrat ExtraBold"/>
                <a:cs typeface="Montserrat ExtraBold"/>
                <a:sym typeface="Montserrat ExtraBold"/>
              </a:rPr>
              <a:t>Subtitle </a:t>
            </a:r>
            <a:r>
              <a:rPr lang="en-US" sz="1200">
                <a:solidFill>
                  <a:srgbClr val="F8F8F8"/>
                </a:solidFill>
                <a:latin typeface="Montserrat Light"/>
                <a:ea typeface="Montserrat Light"/>
                <a:cs typeface="Montserrat Light"/>
                <a:sym typeface="Montserrat Light"/>
              </a:rPr>
              <a:t>Here</a:t>
            </a:r>
            <a:endParaRPr/>
          </a:p>
        </p:txBody>
      </p:sp>
      <p:cxnSp>
        <p:nvCxnSpPr>
          <p:cNvPr id="339" name="Google Shape;339;p33"/>
          <p:cNvCxnSpPr/>
          <p:nvPr/>
        </p:nvCxnSpPr>
        <p:spPr>
          <a:xfrm rot="10800000">
            <a:off x="8280402" y="3424265"/>
            <a:ext cx="2997197" cy="0"/>
          </a:xfrm>
          <a:prstGeom prst="straightConnector1">
            <a:avLst/>
          </a:prstGeom>
          <a:noFill/>
          <a:ln cap="flat" cmpd="sng" w="19050">
            <a:solidFill>
              <a:schemeClr val="lt2">
                <a:alpha val="20000"/>
              </a:schemeClr>
            </a:solidFill>
            <a:prstDash val="solid"/>
            <a:miter lim="800000"/>
            <a:headEnd len="sm" w="sm" type="none"/>
            <a:tailEnd len="sm" w="sm" type="none"/>
          </a:ln>
        </p:spPr>
      </p:cxnSp>
      <p:cxnSp>
        <p:nvCxnSpPr>
          <p:cNvPr id="340" name="Google Shape;340;p33"/>
          <p:cNvCxnSpPr/>
          <p:nvPr/>
        </p:nvCxnSpPr>
        <p:spPr>
          <a:xfrm>
            <a:off x="7823200" y="3886200"/>
            <a:ext cx="0" cy="2052665"/>
          </a:xfrm>
          <a:prstGeom prst="straightConnector1">
            <a:avLst/>
          </a:prstGeom>
          <a:noFill/>
          <a:ln cap="flat" cmpd="sng" w="19050">
            <a:solidFill>
              <a:schemeClr val="lt2">
                <a:alpha val="20000"/>
              </a:schemeClr>
            </a:solidFill>
            <a:prstDash val="solid"/>
            <a:miter lim="800000"/>
            <a:headEnd len="sm" w="sm" type="none"/>
            <a:tailEnd len="sm" w="sm" type="none"/>
          </a:ln>
        </p:spPr>
      </p:cxnSp>
      <p:sp>
        <p:nvSpPr>
          <p:cNvPr id="341" name="Google Shape;341;p33"/>
          <p:cNvSpPr txBox="1"/>
          <p:nvPr/>
        </p:nvSpPr>
        <p:spPr>
          <a:xfrm>
            <a:off x="914400" y="3686804"/>
            <a:ext cx="2997193" cy="1733616"/>
          </a:xfrm>
          <a:prstGeom prst="rect">
            <a:avLst/>
          </a:prstGeom>
          <a:noFill/>
          <a:ln>
            <a:noFill/>
          </a:ln>
        </p:spPr>
        <p:txBody>
          <a:bodyPr anchorCtr="0" anchor="t" bIns="45700" lIns="91425" spcFirstLastPara="1" rIns="91425" wrap="square" tIns="45700">
            <a:noAutofit/>
          </a:bodyPr>
          <a:lstStyle/>
          <a:p>
            <a:pPr indent="-228600" lvl="0" marL="228600" marR="0" rtl="0" algn="l">
              <a:lnSpc>
                <a:spcPct val="200000"/>
              </a:lnSpc>
              <a:spcBef>
                <a:spcPts val="0"/>
              </a:spcBef>
              <a:spcAft>
                <a:spcPts val="0"/>
              </a:spcAft>
              <a:buClr>
                <a:srgbClr val="D7415E"/>
              </a:buClr>
              <a:buSzPts val="1100"/>
              <a:buFont typeface="Calibri"/>
              <a:buAutoNum type="arabicPeriod"/>
            </a:pPr>
            <a:r>
              <a:rPr lang="en-US" sz="1100">
                <a:solidFill>
                  <a:schemeClr val="lt1"/>
                </a:solidFill>
                <a:latin typeface="Montserrat"/>
                <a:ea typeface="Montserrat"/>
                <a:cs typeface="Montserrat"/>
                <a:sym typeface="Montserrat"/>
              </a:rPr>
              <a:t>Donec auctor blandit leo, convallis.</a:t>
            </a:r>
            <a:endParaRPr/>
          </a:p>
          <a:p>
            <a:pPr indent="-228600" lvl="0" marL="228600" marR="0" rtl="0" algn="l">
              <a:lnSpc>
                <a:spcPct val="200000"/>
              </a:lnSpc>
              <a:spcBef>
                <a:spcPts val="0"/>
              </a:spcBef>
              <a:spcAft>
                <a:spcPts val="0"/>
              </a:spcAft>
              <a:buClr>
                <a:srgbClr val="D7415E"/>
              </a:buClr>
              <a:buSzPts val="1100"/>
              <a:buFont typeface="Calibri"/>
              <a:buAutoNum type="arabicPeriod"/>
            </a:pPr>
            <a:r>
              <a:rPr lang="en-US" sz="1100">
                <a:solidFill>
                  <a:schemeClr val="lt1"/>
                </a:solidFill>
                <a:latin typeface="Montserrat"/>
                <a:ea typeface="Montserrat"/>
                <a:cs typeface="Montserrat"/>
                <a:sym typeface="Montserrat"/>
              </a:rPr>
              <a:t>condimentum in. In dictum.</a:t>
            </a:r>
            <a:endParaRPr/>
          </a:p>
          <a:p>
            <a:pPr indent="-158750" lvl="0" marL="228600" marR="0" rtl="0" algn="l">
              <a:lnSpc>
                <a:spcPct val="200000"/>
              </a:lnSpc>
              <a:spcBef>
                <a:spcPts val="0"/>
              </a:spcBef>
              <a:spcAft>
                <a:spcPts val="0"/>
              </a:spcAft>
              <a:buClr>
                <a:srgbClr val="D7415E"/>
              </a:buClr>
              <a:buSzPts val="1100"/>
              <a:buFont typeface="Calibri"/>
              <a:buNone/>
            </a:pPr>
            <a:r>
              <a:t/>
            </a:r>
            <a:endParaRPr sz="1100">
              <a:solidFill>
                <a:schemeClr val="lt1"/>
              </a:solidFill>
              <a:latin typeface="Montserrat"/>
              <a:ea typeface="Montserrat"/>
              <a:cs typeface="Montserrat"/>
              <a:sym typeface="Montserrat"/>
            </a:endParaRPr>
          </a:p>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Lorem ipsum dolor sit amet, consectetur adipiscing elit.</a:t>
            </a:r>
            <a:endParaRPr/>
          </a:p>
        </p:txBody>
      </p:sp>
      <p:sp>
        <p:nvSpPr>
          <p:cNvPr id="342" name="Google Shape;342;p33"/>
          <p:cNvSpPr txBox="1"/>
          <p:nvPr/>
        </p:nvSpPr>
        <p:spPr>
          <a:xfrm>
            <a:off x="10302240" y="279717"/>
            <a:ext cx="97536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lt1"/>
                </a:solidFill>
                <a:latin typeface="Oswald"/>
                <a:ea typeface="Oswald"/>
                <a:cs typeface="Oswald"/>
                <a:sym typeface="Oswald"/>
              </a:rPr>
              <a:t>‹#›</a:t>
            </a:fld>
            <a:endParaRPr sz="1200">
              <a:solidFill>
                <a:schemeClr val="lt1"/>
              </a:solidFill>
              <a:latin typeface="Oswald"/>
              <a:ea typeface="Oswald"/>
              <a:cs typeface="Oswald"/>
              <a:sym typeface="Oswald"/>
            </a:endParaRPr>
          </a:p>
        </p:txBody>
      </p:sp>
    </p:spTree>
  </p:cSld>
  <p:clrMapOvr>
    <a:masterClrMapping/>
  </p:clrMapOvr>
  <p:transition spd="slow">
    <p:push/>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A3950"/>
        </a:solidFill>
      </p:bgPr>
    </p:bg>
    <p:spTree>
      <p:nvGrpSpPr>
        <p:cNvPr id="346" name="Shape 346"/>
        <p:cNvGrpSpPr/>
        <p:nvPr/>
      </p:nvGrpSpPr>
      <p:grpSpPr>
        <a:xfrm>
          <a:off x="0" y="0"/>
          <a:ext cx="0" cy="0"/>
          <a:chOff x="0" y="0"/>
          <a:chExt cx="0" cy="0"/>
        </a:xfrm>
      </p:grpSpPr>
      <p:sp>
        <p:nvSpPr>
          <p:cNvPr id="347" name="Google Shape;347;p34"/>
          <p:cNvSpPr/>
          <p:nvPr/>
        </p:nvSpPr>
        <p:spPr>
          <a:xfrm>
            <a:off x="1071913" y="335296"/>
            <a:ext cx="243807" cy="243807"/>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8" name="Google Shape;348;p34"/>
          <p:cNvSpPr txBox="1"/>
          <p:nvPr/>
        </p:nvSpPr>
        <p:spPr>
          <a:xfrm>
            <a:off x="1388558" y="318699"/>
            <a:ext cx="1314002"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F8F8F8"/>
                </a:solidFill>
                <a:latin typeface="Oswald Regular"/>
                <a:ea typeface="Oswald Regular"/>
                <a:cs typeface="Oswald Regular"/>
                <a:sym typeface="Oswald Regular"/>
              </a:rPr>
              <a:t>Remember</a:t>
            </a:r>
            <a:r>
              <a:rPr b="1" lang="en-US" sz="1200">
                <a:solidFill>
                  <a:srgbClr val="F8F8F8"/>
                </a:solidFill>
                <a:latin typeface="Oswald"/>
                <a:ea typeface="Oswald"/>
                <a:cs typeface="Oswald"/>
                <a:sym typeface="Oswald"/>
              </a:rPr>
              <a:t> </a:t>
            </a:r>
            <a:r>
              <a:rPr lang="en-US" sz="1200">
                <a:solidFill>
                  <a:srgbClr val="F8F8F8"/>
                </a:solidFill>
                <a:latin typeface="Oswald Regular"/>
                <a:ea typeface="Oswald Regular"/>
                <a:cs typeface="Oswald Regular"/>
                <a:sym typeface="Oswald Regular"/>
              </a:rPr>
              <a:t>Time</a:t>
            </a:r>
            <a:endParaRPr/>
          </a:p>
        </p:txBody>
      </p:sp>
      <p:cxnSp>
        <p:nvCxnSpPr>
          <p:cNvPr id="349" name="Google Shape;349;p34"/>
          <p:cNvCxnSpPr/>
          <p:nvPr/>
        </p:nvCxnSpPr>
        <p:spPr>
          <a:xfrm>
            <a:off x="7823200" y="4138500"/>
            <a:ext cx="3454400" cy="0"/>
          </a:xfrm>
          <a:prstGeom prst="straightConnector1">
            <a:avLst/>
          </a:prstGeom>
          <a:noFill/>
          <a:ln cap="flat" cmpd="sng" w="19050">
            <a:solidFill>
              <a:schemeClr val="lt2">
                <a:alpha val="20000"/>
              </a:schemeClr>
            </a:solidFill>
            <a:prstDash val="solid"/>
            <a:miter lim="800000"/>
            <a:headEnd len="sm" w="sm" type="none"/>
            <a:tailEnd len="sm" w="sm" type="none"/>
          </a:ln>
        </p:spPr>
      </p:cxnSp>
      <p:cxnSp>
        <p:nvCxnSpPr>
          <p:cNvPr id="350" name="Google Shape;350;p34"/>
          <p:cNvCxnSpPr/>
          <p:nvPr/>
        </p:nvCxnSpPr>
        <p:spPr>
          <a:xfrm>
            <a:off x="914400" y="4138500"/>
            <a:ext cx="3454400" cy="0"/>
          </a:xfrm>
          <a:prstGeom prst="straightConnector1">
            <a:avLst/>
          </a:prstGeom>
          <a:noFill/>
          <a:ln cap="flat" cmpd="sng" w="19050">
            <a:solidFill>
              <a:srgbClr val="D7415E"/>
            </a:solidFill>
            <a:prstDash val="solid"/>
            <a:miter lim="800000"/>
            <a:headEnd len="sm" w="sm" type="none"/>
            <a:tailEnd len="sm" w="sm" type="none"/>
          </a:ln>
        </p:spPr>
      </p:cxnSp>
      <p:cxnSp>
        <p:nvCxnSpPr>
          <p:cNvPr id="351" name="Google Shape;351;p34"/>
          <p:cNvCxnSpPr/>
          <p:nvPr/>
        </p:nvCxnSpPr>
        <p:spPr>
          <a:xfrm>
            <a:off x="4368800" y="4138500"/>
            <a:ext cx="3454400" cy="0"/>
          </a:xfrm>
          <a:prstGeom prst="straightConnector1">
            <a:avLst/>
          </a:prstGeom>
          <a:noFill/>
          <a:ln cap="flat" cmpd="sng" w="19050">
            <a:solidFill>
              <a:schemeClr val="lt2">
                <a:alpha val="20000"/>
              </a:schemeClr>
            </a:solidFill>
            <a:prstDash val="solid"/>
            <a:miter lim="800000"/>
            <a:headEnd len="sm" w="sm" type="none"/>
            <a:tailEnd len="sm" w="sm" type="none"/>
          </a:ln>
        </p:spPr>
      </p:cxnSp>
      <p:sp>
        <p:nvSpPr>
          <p:cNvPr id="352" name="Google Shape;352;p34"/>
          <p:cNvSpPr txBox="1"/>
          <p:nvPr/>
        </p:nvSpPr>
        <p:spPr>
          <a:xfrm>
            <a:off x="1216812" y="4563759"/>
            <a:ext cx="2849574"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chemeClr val="lt1"/>
                </a:solidFill>
                <a:latin typeface="Montserrat ExtraBold"/>
                <a:ea typeface="Montserrat ExtraBold"/>
                <a:cs typeface="Montserrat ExtraBold"/>
                <a:sym typeface="Montserrat ExtraBold"/>
              </a:rPr>
              <a:t>Your Problem?</a:t>
            </a:r>
            <a:endParaRPr/>
          </a:p>
        </p:txBody>
      </p:sp>
      <p:sp>
        <p:nvSpPr>
          <p:cNvPr id="353" name="Google Shape;353;p34"/>
          <p:cNvSpPr txBox="1"/>
          <p:nvPr/>
        </p:nvSpPr>
        <p:spPr>
          <a:xfrm>
            <a:off x="1216813" y="4840758"/>
            <a:ext cx="2849576" cy="71795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Class aptent taciti sociosqu ad litora torquent per conubia nostra.</a:t>
            </a:r>
            <a:endParaRPr sz="1100">
              <a:solidFill>
                <a:schemeClr val="lt1"/>
              </a:solidFill>
              <a:latin typeface="Montserrat"/>
              <a:ea typeface="Montserrat"/>
              <a:cs typeface="Montserrat"/>
              <a:sym typeface="Montserrat"/>
            </a:endParaRPr>
          </a:p>
        </p:txBody>
      </p:sp>
      <p:sp>
        <p:nvSpPr>
          <p:cNvPr id="354" name="Google Shape;354;p34"/>
          <p:cNvSpPr txBox="1"/>
          <p:nvPr/>
        </p:nvSpPr>
        <p:spPr>
          <a:xfrm>
            <a:off x="4671212" y="4563759"/>
            <a:ext cx="2849574"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CECE"/>
                </a:solidFill>
                <a:latin typeface="Montserrat ExtraBold"/>
                <a:ea typeface="Montserrat ExtraBold"/>
                <a:cs typeface="Montserrat ExtraBold"/>
                <a:sym typeface="Montserrat ExtraBold"/>
              </a:rPr>
              <a:t>Your Problem?</a:t>
            </a:r>
            <a:endParaRPr/>
          </a:p>
        </p:txBody>
      </p:sp>
      <p:sp>
        <p:nvSpPr>
          <p:cNvPr id="355" name="Google Shape;355;p34"/>
          <p:cNvSpPr txBox="1"/>
          <p:nvPr/>
        </p:nvSpPr>
        <p:spPr>
          <a:xfrm>
            <a:off x="4671213" y="4840758"/>
            <a:ext cx="2849576" cy="71795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None/>
            </a:pPr>
            <a:r>
              <a:rPr lang="en-US" sz="1100">
                <a:solidFill>
                  <a:srgbClr val="D0CECE"/>
                </a:solidFill>
                <a:latin typeface="Montserrat"/>
                <a:ea typeface="Montserrat"/>
                <a:cs typeface="Montserrat"/>
                <a:sym typeface="Montserrat"/>
              </a:rPr>
              <a:t>Class aptent taciti sociosqu ad litora torquent per conubia nostra.</a:t>
            </a:r>
            <a:endParaRPr sz="1100">
              <a:solidFill>
                <a:srgbClr val="D0CECE"/>
              </a:solidFill>
              <a:latin typeface="Montserrat"/>
              <a:ea typeface="Montserrat"/>
              <a:cs typeface="Montserrat"/>
              <a:sym typeface="Montserrat"/>
            </a:endParaRPr>
          </a:p>
        </p:txBody>
      </p:sp>
      <p:sp>
        <p:nvSpPr>
          <p:cNvPr id="356" name="Google Shape;356;p34"/>
          <p:cNvSpPr txBox="1"/>
          <p:nvPr/>
        </p:nvSpPr>
        <p:spPr>
          <a:xfrm>
            <a:off x="8125612" y="4563759"/>
            <a:ext cx="2849574"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CECE"/>
                </a:solidFill>
                <a:latin typeface="Montserrat ExtraBold"/>
                <a:ea typeface="Montserrat ExtraBold"/>
                <a:cs typeface="Montserrat ExtraBold"/>
                <a:sym typeface="Montserrat ExtraBold"/>
              </a:rPr>
              <a:t>Your Problem?</a:t>
            </a:r>
            <a:endParaRPr/>
          </a:p>
        </p:txBody>
      </p:sp>
      <p:sp>
        <p:nvSpPr>
          <p:cNvPr id="357" name="Google Shape;357;p34"/>
          <p:cNvSpPr txBox="1"/>
          <p:nvPr/>
        </p:nvSpPr>
        <p:spPr>
          <a:xfrm>
            <a:off x="8125613" y="4840758"/>
            <a:ext cx="2849576" cy="71795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None/>
            </a:pPr>
            <a:r>
              <a:rPr lang="en-US" sz="1100">
                <a:solidFill>
                  <a:srgbClr val="D0CECE"/>
                </a:solidFill>
                <a:latin typeface="Montserrat"/>
                <a:ea typeface="Montserrat"/>
                <a:cs typeface="Montserrat"/>
                <a:sym typeface="Montserrat"/>
              </a:rPr>
              <a:t>Class aptent taciti sociosqu ad litora torquent per conubia nostra.</a:t>
            </a:r>
            <a:endParaRPr sz="1100">
              <a:solidFill>
                <a:srgbClr val="D0CECE"/>
              </a:solidFill>
              <a:latin typeface="Montserrat"/>
              <a:ea typeface="Montserrat"/>
              <a:cs typeface="Montserrat"/>
              <a:sym typeface="Montserrat"/>
            </a:endParaRPr>
          </a:p>
        </p:txBody>
      </p:sp>
      <p:sp>
        <p:nvSpPr>
          <p:cNvPr id="358" name="Google Shape;358;p34"/>
          <p:cNvSpPr txBox="1"/>
          <p:nvPr/>
        </p:nvSpPr>
        <p:spPr>
          <a:xfrm>
            <a:off x="1216812" y="3436243"/>
            <a:ext cx="2849574" cy="4616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2400">
                <a:solidFill>
                  <a:schemeClr val="lt1"/>
                </a:solidFill>
                <a:latin typeface="Montserrat ExtraBold"/>
                <a:ea typeface="Montserrat ExtraBold"/>
                <a:cs typeface="Montserrat ExtraBold"/>
                <a:sym typeface="Montserrat ExtraBold"/>
              </a:rPr>
              <a:t>74</a:t>
            </a:r>
            <a:r>
              <a:rPr baseline="30000" lang="en-US" sz="2000">
                <a:solidFill>
                  <a:schemeClr val="lt1"/>
                </a:solidFill>
                <a:latin typeface="Montserrat Medium"/>
                <a:ea typeface="Montserrat Medium"/>
                <a:cs typeface="Montserrat Medium"/>
                <a:sym typeface="Montserrat Medium"/>
              </a:rPr>
              <a:t>% Asked</a:t>
            </a:r>
            <a:endParaRPr sz="2400">
              <a:solidFill>
                <a:schemeClr val="lt1"/>
              </a:solidFill>
              <a:latin typeface="Montserrat Medium"/>
              <a:ea typeface="Montserrat Medium"/>
              <a:cs typeface="Montserrat Medium"/>
              <a:sym typeface="Montserrat Medium"/>
            </a:endParaRPr>
          </a:p>
        </p:txBody>
      </p:sp>
      <p:sp>
        <p:nvSpPr>
          <p:cNvPr id="359" name="Google Shape;359;p34"/>
          <p:cNvSpPr txBox="1"/>
          <p:nvPr/>
        </p:nvSpPr>
        <p:spPr>
          <a:xfrm>
            <a:off x="4671212" y="3436243"/>
            <a:ext cx="2849574" cy="4616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2400">
                <a:solidFill>
                  <a:srgbClr val="D0CECE"/>
                </a:solidFill>
                <a:latin typeface="Montserrat ExtraBold"/>
                <a:ea typeface="Montserrat ExtraBold"/>
                <a:cs typeface="Montserrat ExtraBold"/>
                <a:sym typeface="Montserrat ExtraBold"/>
              </a:rPr>
              <a:t>35</a:t>
            </a:r>
            <a:r>
              <a:rPr baseline="30000" lang="en-US" sz="2000">
                <a:solidFill>
                  <a:srgbClr val="D0CECE"/>
                </a:solidFill>
                <a:latin typeface="Montserrat Medium"/>
                <a:ea typeface="Montserrat Medium"/>
                <a:cs typeface="Montserrat Medium"/>
                <a:sym typeface="Montserrat Medium"/>
              </a:rPr>
              <a:t>% Asked</a:t>
            </a:r>
            <a:endParaRPr sz="2000">
              <a:solidFill>
                <a:srgbClr val="D0CECE"/>
              </a:solidFill>
              <a:latin typeface="Montserrat Medium"/>
              <a:ea typeface="Montserrat Medium"/>
              <a:cs typeface="Montserrat Medium"/>
              <a:sym typeface="Montserrat Medium"/>
            </a:endParaRPr>
          </a:p>
        </p:txBody>
      </p:sp>
      <p:sp>
        <p:nvSpPr>
          <p:cNvPr id="360" name="Google Shape;360;p34"/>
          <p:cNvSpPr txBox="1"/>
          <p:nvPr/>
        </p:nvSpPr>
        <p:spPr>
          <a:xfrm>
            <a:off x="8125612" y="3436243"/>
            <a:ext cx="2849574" cy="4616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2400">
                <a:solidFill>
                  <a:srgbClr val="D0CECE"/>
                </a:solidFill>
                <a:latin typeface="Montserrat ExtraBold"/>
                <a:ea typeface="Montserrat ExtraBold"/>
                <a:cs typeface="Montserrat ExtraBold"/>
                <a:sym typeface="Montserrat ExtraBold"/>
              </a:rPr>
              <a:t>12</a:t>
            </a:r>
            <a:r>
              <a:rPr baseline="30000" lang="en-US" sz="2000">
                <a:solidFill>
                  <a:srgbClr val="D0CECE"/>
                </a:solidFill>
                <a:latin typeface="Montserrat Medium"/>
                <a:ea typeface="Montserrat Medium"/>
                <a:cs typeface="Montserrat Medium"/>
                <a:sym typeface="Montserrat Medium"/>
              </a:rPr>
              <a:t>% Asked</a:t>
            </a:r>
            <a:endParaRPr sz="2000">
              <a:solidFill>
                <a:srgbClr val="D0CECE"/>
              </a:solidFill>
              <a:latin typeface="Montserrat Medium"/>
              <a:ea typeface="Montserrat Medium"/>
              <a:cs typeface="Montserrat Medium"/>
              <a:sym typeface="Montserrat Medium"/>
            </a:endParaRPr>
          </a:p>
        </p:txBody>
      </p:sp>
      <p:sp>
        <p:nvSpPr>
          <p:cNvPr id="361" name="Google Shape;361;p34"/>
          <p:cNvSpPr txBox="1"/>
          <p:nvPr/>
        </p:nvSpPr>
        <p:spPr>
          <a:xfrm>
            <a:off x="914401" y="1257454"/>
            <a:ext cx="2997200" cy="107721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lt1"/>
                </a:solidFill>
                <a:latin typeface="Oswald"/>
                <a:ea typeface="Oswald"/>
                <a:cs typeface="Oswald"/>
                <a:sym typeface="Oswald"/>
              </a:rPr>
              <a:t>YOUR</a:t>
            </a:r>
            <a:endParaRPr/>
          </a:p>
          <a:p>
            <a:pPr indent="0" lvl="0" marL="0" marR="0" rtl="0" algn="l">
              <a:spcBef>
                <a:spcPts val="0"/>
              </a:spcBef>
              <a:spcAft>
                <a:spcPts val="0"/>
              </a:spcAft>
              <a:buNone/>
            </a:pPr>
            <a:r>
              <a:rPr b="1" lang="en-US" sz="3200">
                <a:solidFill>
                  <a:schemeClr val="lt1"/>
                </a:solidFill>
                <a:latin typeface="Oswald"/>
                <a:ea typeface="Oswald"/>
                <a:cs typeface="Oswald"/>
                <a:sym typeface="Oswald"/>
              </a:rPr>
              <a:t>QUESTIONS</a:t>
            </a:r>
            <a:endParaRPr/>
          </a:p>
        </p:txBody>
      </p:sp>
      <p:sp>
        <p:nvSpPr>
          <p:cNvPr id="362" name="Google Shape;362;p34"/>
          <p:cNvSpPr txBox="1"/>
          <p:nvPr/>
        </p:nvSpPr>
        <p:spPr>
          <a:xfrm>
            <a:off x="10302240" y="279717"/>
            <a:ext cx="97536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lt1"/>
                </a:solidFill>
                <a:latin typeface="Oswald"/>
                <a:ea typeface="Oswald"/>
                <a:cs typeface="Oswald"/>
                <a:sym typeface="Oswald"/>
              </a:rPr>
              <a:t>‹#›</a:t>
            </a:fld>
            <a:endParaRPr sz="1200">
              <a:solidFill>
                <a:schemeClr val="lt1"/>
              </a:solidFill>
              <a:latin typeface="Oswald"/>
              <a:ea typeface="Oswald"/>
              <a:cs typeface="Oswald"/>
              <a:sym typeface="Oswald"/>
            </a:endParaRPr>
          </a:p>
        </p:txBody>
      </p:sp>
    </p:spTree>
  </p:cSld>
  <p:clrMapOvr>
    <a:masterClrMapping/>
  </p:clrMapOvr>
  <p:transition spd="slow">
    <p:push/>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A3950"/>
        </a:solidFill>
      </p:bgPr>
    </p:bg>
    <p:spTree>
      <p:nvGrpSpPr>
        <p:cNvPr id="366" name="Shape 366"/>
        <p:cNvGrpSpPr/>
        <p:nvPr/>
      </p:nvGrpSpPr>
      <p:grpSpPr>
        <a:xfrm>
          <a:off x="0" y="0"/>
          <a:ext cx="0" cy="0"/>
          <a:chOff x="0" y="0"/>
          <a:chExt cx="0" cy="0"/>
        </a:xfrm>
      </p:grpSpPr>
      <p:sp>
        <p:nvSpPr>
          <p:cNvPr id="367" name="Google Shape;367;p35"/>
          <p:cNvSpPr txBox="1"/>
          <p:nvPr>
            <p:ph idx="4294967295" type="sldNum"/>
          </p:nvPr>
        </p:nvSpPr>
        <p:spPr>
          <a:xfrm>
            <a:off x="10302240" y="279717"/>
            <a:ext cx="97536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latin typeface="Oswald"/>
                <a:ea typeface="Oswald"/>
                <a:cs typeface="Oswald"/>
                <a:sym typeface="Oswald"/>
              </a:rPr>
              <a:t>‹#›</a:t>
            </a:fld>
            <a:endParaRPr>
              <a:solidFill>
                <a:schemeClr val="lt1"/>
              </a:solidFill>
              <a:latin typeface="Oswald"/>
              <a:ea typeface="Oswald"/>
              <a:cs typeface="Oswald"/>
              <a:sym typeface="Oswald"/>
            </a:endParaRPr>
          </a:p>
        </p:txBody>
      </p:sp>
      <p:cxnSp>
        <p:nvCxnSpPr>
          <p:cNvPr id="368" name="Google Shape;368;p35"/>
          <p:cNvCxnSpPr/>
          <p:nvPr/>
        </p:nvCxnSpPr>
        <p:spPr>
          <a:xfrm>
            <a:off x="4368800" y="4138500"/>
            <a:ext cx="3454400" cy="0"/>
          </a:xfrm>
          <a:prstGeom prst="straightConnector1">
            <a:avLst/>
          </a:prstGeom>
          <a:noFill/>
          <a:ln cap="flat" cmpd="sng" w="19050">
            <a:solidFill>
              <a:srgbClr val="FFDA5F"/>
            </a:solidFill>
            <a:prstDash val="solid"/>
            <a:miter lim="800000"/>
            <a:headEnd len="sm" w="sm" type="none"/>
            <a:tailEnd len="sm" w="sm" type="none"/>
          </a:ln>
        </p:spPr>
      </p:cxnSp>
      <p:cxnSp>
        <p:nvCxnSpPr>
          <p:cNvPr id="369" name="Google Shape;369;p35"/>
          <p:cNvCxnSpPr/>
          <p:nvPr/>
        </p:nvCxnSpPr>
        <p:spPr>
          <a:xfrm>
            <a:off x="7823200" y="4138500"/>
            <a:ext cx="3454400" cy="0"/>
          </a:xfrm>
          <a:prstGeom prst="straightConnector1">
            <a:avLst/>
          </a:prstGeom>
          <a:noFill/>
          <a:ln cap="flat" cmpd="sng" w="19050">
            <a:solidFill>
              <a:schemeClr val="lt2">
                <a:alpha val="20000"/>
              </a:schemeClr>
            </a:solidFill>
            <a:prstDash val="solid"/>
            <a:miter lim="800000"/>
            <a:headEnd len="sm" w="sm" type="none"/>
            <a:tailEnd len="sm" w="sm" type="none"/>
          </a:ln>
        </p:spPr>
      </p:cxnSp>
      <p:sp>
        <p:nvSpPr>
          <p:cNvPr id="370" name="Google Shape;370;p35"/>
          <p:cNvSpPr txBox="1"/>
          <p:nvPr/>
        </p:nvSpPr>
        <p:spPr>
          <a:xfrm>
            <a:off x="1216812" y="4532331"/>
            <a:ext cx="2849574"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CECE"/>
                </a:solidFill>
                <a:latin typeface="Montserrat ExtraBold"/>
                <a:ea typeface="Montserrat ExtraBold"/>
                <a:cs typeface="Montserrat ExtraBold"/>
                <a:sym typeface="Montserrat ExtraBold"/>
              </a:rPr>
              <a:t>Here’s your Answer!</a:t>
            </a:r>
            <a:endParaRPr/>
          </a:p>
        </p:txBody>
      </p:sp>
      <p:sp>
        <p:nvSpPr>
          <p:cNvPr id="371" name="Google Shape;371;p35"/>
          <p:cNvSpPr txBox="1"/>
          <p:nvPr/>
        </p:nvSpPr>
        <p:spPr>
          <a:xfrm>
            <a:off x="1216813" y="4809330"/>
            <a:ext cx="2849576" cy="71795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None/>
            </a:pPr>
            <a:r>
              <a:rPr lang="en-US" sz="1100">
                <a:solidFill>
                  <a:srgbClr val="D0CECE"/>
                </a:solidFill>
                <a:latin typeface="Montserrat"/>
                <a:ea typeface="Montserrat"/>
                <a:cs typeface="Montserrat"/>
                <a:sym typeface="Montserrat"/>
              </a:rPr>
              <a:t>Class aptent taciti sociosqu ad litora torquent per conubia nostra.</a:t>
            </a:r>
            <a:endParaRPr sz="1100">
              <a:solidFill>
                <a:srgbClr val="D0CECE"/>
              </a:solidFill>
              <a:latin typeface="Montserrat"/>
              <a:ea typeface="Montserrat"/>
              <a:cs typeface="Montserrat"/>
              <a:sym typeface="Montserrat"/>
            </a:endParaRPr>
          </a:p>
        </p:txBody>
      </p:sp>
      <p:sp>
        <p:nvSpPr>
          <p:cNvPr id="372" name="Google Shape;372;p35"/>
          <p:cNvSpPr txBox="1"/>
          <p:nvPr/>
        </p:nvSpPr>
        <p:spPr>
          <a:xfrm>
            <a:off x="4671212" y="4532331"/>
            <a:ext cx="2849574"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chemeClr val="lt1"/>
                </a:solidFill>
                <a:latin typeface="Montserrat ExtraBold"/>
                <a:ea typeface="Montserrat ExtraBold"/>
                <a:cs typeface="Montserrat ExtraBold"/>
                <a:sym typeface="Montserrat ExtraBold"/>
              </a:rPr>
              <a:t>Here’s your Answer!</a:t>
            </a:r>
            <a:endParaRPr/>
          </a:p>
        </p:txBody>
      </p:sp>
      <p:sp>
        <p:nvSpPr>
          <p:cNvPr id="373" name="Google Shape;373;p35"/>
          <p:cNvSpPr txBox="1"/>
          <p:nvPr/>
        </p:nvSpPr>
        <p:spPr>
          <a:xfrm>
            <a:off x="4671213" y="4809330"/>
            <a:ext cx="2849576" cy="71795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Class aptent taciti sociosqu ad litora torquent per conubia nostra.</a:t>
            </a:r>
            <a:endParaRPr sz="1100">
              <a:solidFill>
                <a:schemeClr val="lt1"/>
              </a:solidFill>
              <a:latin typeface="Montserrat"/>
              <a:ea typeface="Montserrat"/>
              <a:cs typeface="Montserrat"/>
              <a:sym typeface="Montserrat"/>
            </a:endParaRPr>
          </a:p>
        </p:txBody>
      </p:sp>
      <p:sp>
        <p:nvSpPr>
          <p:cNvPr id="374" name="Google Shape;374;p35"/>
          <p:cNvSpPr txBox="1"/>
          <p:nvPr/>
        </p:nvSpPr>
        <p:spPr>
          <a:xfrm>
            <a:off x="8125612" y="4532331"/>
            <a:ext cx="2849574"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CECE"/>
                </a:solidFill>
                <a:latin typeface="Montserrat ExtraBold"/>
                <a:ea typeface="Montserrat ExtraBold"/>
                <a:cs typeface="Montserrat ExtraBold"/>
                <a:sym typeface="Montserrat ExtraBold"/>
              </a:rPr>
              <a:t>Here’s your Answer!</a:t>
            </a:r>
            <a:endParaRPr/>
          </a:p>
        </p:txBody>
      </p:sp>
      <p:sp>
        <p:nvSpPr>
          <p:cNvPr id="375" name="Google Shape;375;p35"/>
          <p:cNvSpPr txBox="1"/>
          <p:nvPr/>
        </p:nvSpPr>
        <p:spPr>
          <a:xfrm>
            <a:off x="8125613" y="4809330"/>
            <a:ext cx="2849576" cy="71795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None/>
            </a:pPr>
            <a:r>
              <a:rPr lang="en-US" sz="1100">
                <a:solidFill>
                  <a:srgbClr val="D0CECE"/>
                </a:solidFill>
                <a:latin typeface="Montserrat"/>
                <a:ea typeface="Montserrat"/>
                <a:cs typeface="Montserrat"/>
                <a:sym typeface="Montserrat"/>
              </a:rPr>
              <a:t>Class aptent taciti sociosqu ad litora torquent per conubia nostra.</a:t>
            </a:r>
            <a:endParaRPr sz="1100">
              <a:solidFill>
                <a:srgbClr val="D0CECE"/>
              </a:solidFill>
              <a:latin typeface="Montserrat"/>
              <a:ea typeface="Montserrat"/>
              <a:cs typeface="Montserrat"/>
              <a:sym typeface="Montserrat"/>
            </a:endParaRPr>
          </a:p>
        </p:txBody>
      </p:sp>
      <p:sp>
        <p:nvSpPr>
          <p:cNvPr id="376" name="Google Shape;376;p35"/>
          <p:cNvSpPr txBox="1"/>
          <p:nvPr/>
        </p:nvSpPr>
        <p:spPr>
          <a:xfrm>
            <a:off x="4671212" y="2719500"/>
            <a:ext cx="2849574"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CECE"/>
                </a:solidFill>
                <a:latin typeface="Montserrat ExtraBold"/>
                <a:ea typeface="Montserrat ExtraBold"/>
                <a:cs typeface="Montserrat ExtraBold"/>
                <a:sym typeface="Montserrat ExtraBold"/>
              </a:rPr>
              <a:t>Here’s your Answer!</a:t>
            </a:r>
            <a:endParaRPr/>
          </a:p>
        </p:txBody>
      </p:sp>
      <p:sp>
        <p:nvSpPr>
          <p:cNvPr id="377" name="Google Shape;377;p35"/>
          <p:cNvSpPr txBox="1"/>
          <p:nvPr/>
        </p:nvSpPr>
        <p:spPr>
          <a:xfrm>
            <a:off x="4671213" y="2996499"/>
            <a:ext cx="2849576" cy="71795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None/>
            </a:pPr>
            <a:r>
              <a:rPr lang="en-US" sz="1100">
                <a:solidFill>
                  <a:srgbClr val="D0CECE"/>
                </a:solidFill>
                <a:latin typeface="Montserrat"/>
                <a:ea typeface="Montserrat"/>
                <a:cs typeface="Montserrat"/>
                <a:sym typeface="Montserrat"/>
              </a:rPr>
              <a:t>Class aptent taciti sociosqu ad litora torquent per conubia nostra.</a:t>
            </a:r>
            <a:endParaRPr sz="1100">
              <a:solidFill>
                <a:srgbClr val="D0CECE"/>
              </a:solidFill>
              <a:latin typeface="Montserrat"/>
              <a:ea typeface="Montserrat"/>
              <a:cs typeface="Montserrat"/>
              <a:sym typeface="Montserrat"/>
            </a:endParaRPr>
          </a:p>
        </p:txBody>
      </p:sp>
      <p:sp>
        <p:nvSpPr>
          <p:cNvPr id="378" name="Google Shape;378;p35"/>
          <p:cNvSpPr txBox="1"/>
          <p:nvPr/>
        </p:nvSpPr>
        <p:spPr>
          <a:xfrm>
            <a:off x="8125612" y="2719500"/>
            <a:ext cx="2849574"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CECE"/>
                </a:solidFill>
                <a:latin typeface="Montserrat ExtraBold"/>
                <a:ea typeface="Montserrat ExtraBold"/>
                <a:cs typeface="Montserrat ExtraBold"/>
                <a:sym typeface="Montserrat ExtraBold"/>
              </a:rPr>
              <a:t>Here’s your Answer!</a:t>
            </a:r>
            <a:endParaRPr/>
          </a:p>
        </p:txBody>
      </p:sp>
      <p:sp>
        <p:nvSpPr>
          <p:cNvPr id="379" name="Google Shape;379;p35"/>
          <p:cNvSpPr txBox="1"/>
          <p:nvPr/>
        </p:nvSpPr>
        <p:spPr>
          <a:xfrm>
            <a:off x="8125613" y="2996499"/>
            <a:ext cx="2849576" cy="71795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None/>
            </a:pPr>
            <a:r>
              <a:rPr lang="en-US" sz="1100">
                <a:solidFill>
                  <a:srgbClr val="D0CECE"/>
                </a:solidFill>
                <a:latin typeface="Montserrat"/>
                <a:ea typeface="Montserrat"/>
                <a:cs typeface="Montserrat"/>
                <a:sym typeface="Montserrat"/>
              </a:rPr>
              <a:t>Class aptent taciti sociosqu ad litora torquent per conubia nostra.</a:t>
            </a:r>
            <a:endParaRPr sz="1100">
              <a:solidFill>
                <a:srgbClr val="D0CECE"/>
              </a:solidFill>
              <a:latin typeface="Montserrat"/>
              <a:ea typeface="Montserrat"/>
              <a:cs typeface="Montserrat"/>
              <a:sym typeface="Montserrat"/>
            </a:endParaRPr>
          </a:p>
        </p:txBody>
      </p:sp>
      <p:sp>
        <p:nvSpPr>
          <p:cNvPr id="380" name="Google Shape;380;p35"/>
          <p:cNvSpPr txBox="1"/>
          <p:nvPr/>
        </p:nvSpPr>
        <p:spPr>
          <a:xfrm>
            <a:off x="914401" y="1257454"/>
            <a:ext cx="2997200" cy="107721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lt1"/>
                </a:solidFill>
                <a:latin typeface="Oswald"/>
                <a:ea typeface="Oswald"/>
                <a:cs typeface="Oswald"/>
                <a:sym typeface="Oswald"/>
              </a:rPr>
              <a:t>YOUR</a:t>
            </a:r>
            <a:endParaRPr/>
          </a:p>
          <a:p>
            <a:pPr indent="0" lvl="0" marL="0" marR="0" rtl="0" algn="l">
              <a:spcBef>
                <a:spcPts val="0"/>
              </a:spcBef>
              <a:spcAft>
                <a:spcPts val="0"/>
              </a:spcAft>
              <a:buNone/>
            </a:pPr>
            <a:r>
              <a:rPr b="1" lang="en-US" sz="3200">
                <a:solidFill>
                  <a:schemeClr val="lt1"/>
                </a:solidFill>
                <a:latin typeface="Oswald"/>
                <a:ea typeface="Oswald"/>
                <a:cs typeface="Oswald"/>
                <a:sym typeface="Oswald"/>
              </a:rPr>
              <a:t>ANSWERS</a:t>
            </a:r>
            <a:endParaRPr/>
          </a:p>
        </p:txBody>
      </p:sp>
      <p:sp>
        <p:nvSpPr>
          <p:cNvPr id="381" name="Google Shape;381;p35"/>
          <p:cNvSpPr/>
          <p:nvPr/>
        </p:nvSpPr>
        <p:spPr>
          <a:xfrm>
            <a:off x="1071913" y="335296"/>
            <a:ext cx="243807" cy="243807"/>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2" name="Google Shape;382;p35"/>
          <p:cNvSpPr txBox="1"/>
          <p:nvPr/>
        </p:nvSpPr>
        <p:spPr>
          <a:xfrm>
            <a:off x="1388558" y="318699"/>
            <a:ext cx="1314002"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F8F8F8"/>
                </a:solidFill>
                <a:latin typeface="Oswald Regular"/>
                <a:ea typeface="Oswald Regular"/>
                <a:cs typeface="Oswald Regular"/>
                <a:sym typeface="Oswald Regular"/>
              </a:rPr>
              <a:t>Remember</a:t>
            </a:r>
            <a:r>
              <a:rPr b="1" lang="en-US" sz="1200">
                <a:solidFill>
                  <a:srgbClr val="F8F8F8"/>
                </a:solidFill>
                <a:latin typeface="Oswald"/>
                <a:ea typeface="Oswald"/>
                <a:cs typeface="Oswald"/>
                <a:sym typeface="Oswald"/>
              </a:rPr>
              <a:t> </a:t>
            </a:r>
            <a:r>
              <a:rPr lang="en-US" sz="1200">
                <a:solidFill>
                  <a:srgbClr val="F8F8F8"/>
                </a:solidFill>
                <a:latin typeface="Oswald Regular"/>
                <a:ea typeface="Oswald Regular"/>
                <a:cs typeface="Oswald Regular"/>
                <a:sym typeface="Oswald Regular"/>
              </a:rPr>
              <a:t>Time</a:t>
            </a:r>
            <a:endParaRPr/>
          </a:p>
        </p:txBody>
      </p:sp>
      <p:sp>
        <p:nvSpPr>
          <p:cNvPr id="383" name="Google Shape;383;p35"/>
          <p:cNvSpPr txBox="1"/>
          <p:nvPr/>
        </p:nvSpPr>
        <p:spPr>
          <a:xfrm>
            <a:off x="1216809" y="2719500"/>
            <a:ext cx="2849574"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CECE"/>
                </a:solidFill>
                <a:latin typeface="Montserrat ExtraBold"/>
                <a:ea typeface="Montserrat ExtraBold"/>
                <a:cs typeface="Montserrat ExtraBold"/>
                <a:sym typeface="Montserrat ExtraBold"/>
              </a:rPr>
              <a:t>Here’s your Answer!</a:t>
            </a:r>
            <a:endParaRPr/>
          </a:p>
        </p:txBody>
      </p:sp>
      <p:sp>
        <p:nvSpPr>
          <p:cNvPr id="384" name="Google Shape;384;p35"/>
          <p:cNvSpPr txBox="1"/>
          <p:nvPr/>
        </p:nvSpPr>
        <p:spPr>
          <a:xfrm>
            <a:off x="1216810" y="2996499"/>
            <a:ext cx="2849576" cy="71795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None/>
            </a:pPr>
            <a:r>
              <a:rPr lang="en-US" sz="1100">
                <a:solidFill>
                  <a:srgbClr val="D0CECE"/>
                </a:solidFill>
                <a:latin typeface="Montserrat"/>
                <a:ea typeface="Montserrat"/>
                <a:cs typeface="Montserrat"/>
                <a:sym typeface="Montserrat"/>
              </a:rPr>
              <a:t>Class aptent taciti sociosqu ad litora torquent per conubia nostra.</a:t>
            </a:r>
            <a:endParaRPr sz="1100">
              <a:solidFill>
                <a:srgbClr val="D0CECE"/>
              </a:solidFill>
              <a:latin typeface="Montserrat"/>
              <a:ea typeface="Montserrat"/>
              <a:cs typeface="Montserrat"/>
              <a:sym typeface="Montserrat"/>
            </a:endParaRPr>
          </a:p>
        </p:txBody>
      </p:sp>
      <p:sp>
        <p:nvSpPr>
          <p:cNvPr id="385" name="Google Shape;385;p35"/>
          <p:cNvSpPr txBox="1"/>
          <p:nvPr/>
        </p:nvSpPr>
        <p:spPr>
          <a:xfrm>
            <a:off x="4671212" y="5804282"/>
            <a:ext cx="223558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F8F8F8"/>
                </a:solidFill>
                <a:latin typeface="Montserrat ExtraBold"/>
                <a:ea typeface="Montserrat ExtraBold"/>
                <a:cs typeface="Montserrat ExtraBold"/>
                <a:sym typeface="Montserrat ExtraBold"/>
              </a:rPr>
              <a:t>Highlight </a:t>
            </a:r>
            <a:r>
              <a:rPr lang="en-US" sz="1200">
                <a:solidFill>
                  <a:srgbClr val="F8F8F8"/>
                </a:solidFill>
                <a:latin typeface="Montserrat Light"/>
                <a:ea typeface="Montserrat Light"/>
                <a:cs typeface="Montserrat Light"/>
                <a:sym typeface="Montserrat Light"/>
              </a:rPr>
              <a:t>One</a:t>
            </a:r>
            <a:endParaRPr/>
          </a:p>
        </p:txBody>
      </p:sp>
      <p:cxnSp>
        <p:nvCxnSpPr>
          <p:cNvPr id="386" name="Google Shape;386;p35"/>
          <p:cNvCxnSpPr/>
          <p:nvPr/>
        </p:nvCxnSpPr>
        <p:spPr>
          <a:xfrm>
            <a:off x="914396" y="4138500"/>
            <a:ext cx="3454400" cy="0"/>
          </a:xfrm>
          <a:prstGeom prst="straightConnector1">
            <a:avLst/>
          </a:prstGeom>
          <a:noFill/>
          <a:ln cap="flat" cmpd="sng" w="19050">
            <a:solidFill>
              <a:schemeClr val="lt2">
                <a:alpha val="20000"/>
              </a:schemeClr>
            </a:solidFill>
            <a:prstDash val="solid"/>
            <a:miter lim="800000"/>
            <a:headEnd len="sm" w="sm" type="none"/>
            <a:tailEnd len="sm" w="sm" type="none"/>
          </a:ln>
        </p:spPr>
      </p:cxnSp>
    </p:spTree>
  </p:cSld>
  <p:clrMapOvr>
    <a:masterClrMapping/>
  </p:clrMapOvr>
  <p:transition spd="slow">
    <p:push/>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A3950"/>
        </a:solidFill>
      </p:bgPr>
    </p:bg>
    <p:spTree>
      <p:nvGrpSpPr>
        <p:cNvPr id="390" name="Shape 390"/>
        <p:cNvGrpSpPr/>
        <p:nvPr/>
      </p:nvGrpSpPr>
      <p:grpSpPr>
        <a:xfrm>
          <a:off x="0" y="0"/>
          <a:ext cx="0" cy="0"/>
          <a:chOff x="0" y="0"/>
          <a:chExt cx="0" cy="0"/>
        </a:xfrm>
      </p:grpSpPr>
      <p:pic>
        <p:nvPicPr>
          <p:cNvPr id="391" name="Google Shape;391;p36"/>
          <p:cNvPicPr preferRelativeResize="0"/>
          <p:nvPr/>
        </p:nvPicPr>
        <p:blipFill rotWithShape="1">
          <a:blip r:embed="rId3">
            <a:alphaModFix/>
          </a:blip>
          <a:srcRect b="1802" l="0" r="0" t="1812"/>
          <a:stretch/>
        </p:blipFill>
        <p:spPr>
          <a:xfrm>
            <a:off x="1388550" y="1371600"/>
            <a:ext cx="2540100" cy="2448201"/>
          </a:xfrm>
          <a:prstGeom prst="rect">
            <a:avLst/>
          </a:prstGeom>
          <a:noFill/>
          <a:ln>
            <a:noFill/>
          </a:ln>
        </p:spPr>
      </p:pic>
      <p:pic>
        <p:nvPicPr>
          <p:cNvPr id="392" name="Google Shape;392;p36"/>
          <p:cNvPicPr preferRelativeResize="0"/>
          <p:nvPr/>
        </p:nvPicPr>
        <p:blipFill rotWithShape="1">
          <a:blip r:embed="rId3">
            <a:alphaModFix/>
          </a:blip>
          <a:srcRect b="1802" l="0" r="0" t="1812"/>
          <a:stretch/>
        </p:blipFill>
        <p:spPr>
          <a:xfrm>
            <a:off x="8263350" y="1371600"/>
            <a:ext cx="2540100" cy="2448201"/>
          </a:xfrm>
          <a:prstGeom prst="rect">
            <a:avLst/>
          </a:prstGeom>
          <a:noFill/>
          <a:ln>
            <a:noFill/>
          </a:ln>
        </p:spPr>
      </p:pic>
      <p:pic>
        <p:nvPicPr>
          <p:cNvPr id="393" name="Google Shape;393;p36"/>
          <p:cNvPicPr preferRelativeResize="0"/>
          <p:nvPr/>
        </p:nvPicPr>
        <p:blipFill rotWithShape="1">
          <a:blip r:embed="rId4">
            <a:alphaModFix/>
          </a:blip>
          <a:srcRect b="5165" l="0" r="0" t="5156"/>
          <a:stretch/>
        </p:blipFill>
        <p:spPr>
          <a:xfrm>
            <a:off x="4817475" y="1371600"/>
            <a:ext cx="2540100" cy="4114800"/>
          </a:xfrm>
          <a:prstGeom prst="rect">
            <a:avLst/>
          </a:prstGeom>
          <a:noFill/>
          <a:ln>
            <a:noFill/>
          </a:ln>
        </p:spPr>
      </p:pic>
      <p:sp>
        <p:nvSpPr>
          <p:cNvPr id="394" name="Google Shape;394;p36"/>
          <p:cNvSpPr/>
          <p:nvPr/>
        </p:nvSpPr>
        <p:spPr>
          <a:xfrm>
            <a:off x="1071913" y="335296"/>
            <a:ext cx="243807" cy="243807"/>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5" name="Google Shape;395;p36"/>
          <p:cNvSpPr txBox="1"/>
          <p:nvPr/>
        </p:nvSpPr>
        <p:spPr>
          <a:xfrm>
            <a:off x="1388558" y="318699"/>
            <a:ext cx="1314002"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F8F8F8"/>
                </a:solidFill>
                <a:latin typeface="Oswald Regular"/>
                <a:ea typeface="Oswald Regular"/>
                <a:cs typeface="Oswald Regular"/>
                <a:sym typeface="Oswald Regular"/>
              </a:rPr>
              <a:t>Remember</a:t>
            </a:r>
            <a:r>
              <a:rPr b="1" lang="en-US" sz="1200">
                <a:solidFill>
                  <a:srgbClr val="F8F8F8"/>
                </a:solidFill>
                <a:latin typeface="Oswald"/>
                <a:ea typeface="Oswald"/>
                <a:cs typeface="Oswald"/>
                <a:sym typeface="Oswald"/>
              </a:rPr>
              <a:t> </a:t>
            </a:r>
            <a:r>
              <a:rPr lang="en-US" sz="1200">
                <a:solidFill>
                  <a:srgbClr val="F8F8F8"/>
                </a:solidFill>
                <a:latin typeface="Oswald Regular"/>
                <a:ea typeface="Oswald Regular"/>
                <a:cs typeface="Oswald Regular"/>
                <a:sym typeface="Oswald Regular"/>
              </a:rPr>
              <a:t>Time</a:t>
            </a:r>
            <a:endParaRPr/>
          </a:p>
        </p:txBody>
      </p:sp>
      <p:sp>
        <p:nvSpPr>
          <p:cNvPr id="396" name="Google Shape;396;p36"/>
          <p:cNvSpPr/>
          <p:nvPr/>
        </p:nvSpPr>
        <p:spPr>
          <a:xfrm>
            <a:off x="4825998" y="3429000"/>
            <a:ext cx="2540000" cy="2057400"/>
          </a:xfrm>
          <a:prstGeom prst="rect">
            <a:avLst/>
          </a:prstGeom>
          <a:gradFill>
            <a:gsLst>
              <a:gs pos="0">
                <a:srgbClr val="D7415E">
                  <a:alpha val="0"/>
                </a:srgbClr>
              </a:gs>
              <a:gs pos="92000">
                <a:srgbClr val="D7415E"/>
              </a:gs>
              <a:gs pos="100000">
                <a:srgbClr val="D7415E"/>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7" name="Google Shape;397;p36"/>
          <p:cNvSpPr txBox="1"/>
          <p:nvPr/>
        </p:nvSpPr>
        <p:spPr>
          <a:xfrm>
            <a:off x="1543666" y="4410622"/>
            <a:ext cx="2195866"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D0CECE"/>
                </a:solidFill>
                <a:latin typeface="Montserrat ExtraBold"/>
                <a:ea typeface="Montserrat ExtraBold"/>
                <a:cs typeface="Montserrat ExtraBold"/>
                <a:sym typeface="Montserrat ExtraBold"/>
              </a:rPr>
              <a:t>Place One</a:t>
            </a:r>
            <a:endParaRPr/>
          </a:p>
        </p:txBody>
      </p:sp>
      <p:sp>
        <p:nvSpPr>
          <p:cNvPr id="398" name="Google Shape;398;p36"/>
          <p:cNvSpPr txBox="1"/>
          <p:nvPr/>
        </p:nvSpPr>
        <p:spPr>
          <a:xfrm>
            <a:off x="1543667" y="4687621"/>
            <a:ext cx="2195868" cy="717953"/>
          </a:xfrm>
          <a:prstGeom prst="rect">
            <a:avLst/>
          </a:prstGeom>
          <a:noFill/>
          <a:ln>
            <a:noFill/>
          </a:ln>
        </p:spPr>
        <p:txBody>
          <a:bodyPr anchorCtr="0" anchor="t" bIns="45700" lIns="91425" spcFirstLastPara="1" rIns="91425" wrap="square" tIns="45700">
            <a:noAutofit/>
          </a:bodyPr>
          <a:lstStyle/>
          <a:p>
            <a:pPr indent="0" lvl="0" marL="0" marR="0" rtl="0" algn="ctr">
              <a:lnSpc>
                <a:spcPct val="200000"/>
              </a:lnSpc>
              <a:spcBef>
                <a:spcPts val="0"/>
              </a:spcBef>
              <a:spcAft>
                <a:spcPts val="0"/>
              </a:spcAft>
              <a:buNone/>
            </a:pPr>
            <a:r>
              <a:rPr lang="en-US" sz="1100">
                <a:solidFill>
                  <a:srgbClr val="D0CECE"/>
                </a:solidFill>
                <a:latin typeface="Montserrat"/>
                <a:ea typeface="Montserrat"/>
                <a:cs typeface="Montserrat"/>
                <a:sym typeface="Montserrat"/>
              </a:rPr>
              <a:t>Sociosqu ad litora torquent per conubia nostra.</a:t>
            </a:r>
            <a:endParaRPr sz="1100">
              <a:solidFill>
                <a:srgbClr val="D0CECE"/>
              </a:solidFill>
              <a:latin typeface="Montserrat"/>
              <a:ea typeface="Montserrat"/>
              <a:cs typeface="Montserrat"/>
              <a:sym typeface="Montserrat"/>
            </a:endParaRPr>
          </a:p>
        </p:txBody>
      </p:sp>
      <p:sp>
        <p:nvSpPr>
          <p:cNvPr id="399" name="Google Shape;399;p36"/>
          <p:cNvSpPr txBox="1"/>
          <p:nvPr/>
        </p:nvSpPr>
        <p:spPr>
          <a:xfrm>
            <a:off x="4998066" y="4072067"/>
            <a:ext cx="2195866"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chemeClr val="lt1"/>
                </a:solidFill>
                <a:latin typeface="Montserrat ExtraBold"/>
                <a:ea typeface="Montserrat ExtraBold"/>
                <a:cs typeface="Montserrat ExtraBold"/>
                <a:sym typeface="Montserrat ExtraBold"/>
              </a:rPr>
              <a:t>Place Two</a:t>
            </a:r>
            <a:endParaRPr/>
          </a:p>
        </p:txBody>
      </p:sp>
      <p:sp>
        <p:nvSpPr>
          <p:cNvPr id="400" name="Google Shape;400;p36"/>
          <p:cNvSpPr txBox="1"/>
          <p:nvPr/>
        </p:nvSpPr>
        <p:spPr>
          <a:xfrm>
            <a:off x="4998067" y="4349066"/>
            <a:ext cx="2195868" cy="1056508"/>
          </a:xfrm>
          <a:prstGeom prst="rect">
            <a:avLst/>
          </a:prstGeom>
          <a:noFill/>
          <a:ln>
            <a:noFill/>
          </a:ln>
        </p:spPr>
        <p:txBody>
          <a:bodyPr anchorCtr="0" anchor="t" bIns="45700" lIns="91425" spcFirstLastPara="1" rIns="91425" wrap="square" tIns="45700">
            <a:noAutofit/>
          </a:bodyPr>
          <a:lstStyle/>
          <a:p>
            <a:pPr indent="0" lvl="0" marL="0" marR="0" rtl="0" algn="ctr">
              <a:lnSpc>
                <a:spcPct val="200000"/>
              </a:lnSpc>
              <a:spcBef>
                <a:spcPts val="0"/>
              </a:spcBef>
              <a:spcAft>
                <a:spcPts val="0"/>
              </a:spcAft>
              <a:buNone/>
            </a:pPr>
            <a:r>
              <a:rPr lang="en-US" sz="1100">
                <a:solidFill>
                  <a:schemeClr val="lt1"/>
                </a:solidFill>
                <a:latin typeface="Montserrat"/>
                <a:ea typeface="Montserrat"/>
                <a:cs typeface="Montserrat"/>
                <a:sym typeface="Montserrat"/>
              </a:rPr>
              <a:t>Class aptent taciti sociosqu ad litora torquent per conubia nostra.</a:t>
            </a:r>
            <a:endParaRPr sz="1100">
              <a:solidFill>
                <a:schemeClr val="lt1"/>
              </a:solidFill>
              <a:latin typeface="Montserrat"/>
              <a:ea typeface="Montserrat"/>
              <a:cs typeface="Montserrat"/>
              <a:sym typeface="Montserrat"/>
            </a:endParaRPr>
          </a:p>
        </p:txBody>
      </p:sp>
      <p:sp>
        <p:nvSpPr>
          <p:cNvPr id="401" name="Google Shape;401;p36"/>
          <p:cNvSpPr txBox="1"/>
          <p:nvPr/>
        </p:nvSpPr>
        <p:spPr>
          <a:xfrm>
            <a:off x="8452466" y="4410622"/>
            <a:ext cx="2195866"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D0CECE"/>
                </a:solidFill>
                <a:latin typeface="Montserrat ExtraBold"/>
                <a:ea typeface="Montserrat ExtraBold"/>
                <a:cs typeface="Montserrat ExtraBold"/>
                <a:sym typeface="Montserrat ExtraBold"/>
              </a:rPr>
              <a:t>Place Three</a:t>
            </a:r>
            <a:endParaRPr/>
          </a:p>
        </p:txBody>
      </p:sp>
      <p:sp>
        <p:nvSpPr>
          <p:cNvPr id="402" name="Google Shape;402;p36"/>
          <p:cNvSpPr txBox="1"/>
          <p:nvPr/>
        </p:nvSpPr>
        <p:spPr>
          <a:xfrm>
            <a:off x="8452467" y="4687621"/>
            <a:ext cx="2195868" cy="717953"/>
          </a:xfrm>
          <a:prstGeom prst="rect">
            <a:avLst/>
          </a:prstGeom>
          <a:noFill/>
          <a:ln>
            <a:noFill/>
          </a:ln>
        </p:spPr>
        <p:txBody>
          <a:bodyPr anchorCtr="0" anchor="t" bIns="45700" lIns="91425" spcFirstLastPara="1" rIns="91425" wrap="square" tIns="45700">
            <a:noAutofit/>
          </a:bodyPr>
          <a:lstStyle/>
          <a:p>
            <a:pPr indent="0" lvl="0" marL="0" marR="0" rtl="0" algn="ctr">
              <a:lnSpc>
                <a:spcPct val="200000"/>
              </a:lnSpc>
              <a:spcBef>
                <a:spcPts val="0"/>
              </a:spcBef>
              <a:spcAft>
                <a:spcPts val="0"/>
              </a:spcAft>
              <a:buNone/>
            </a:pPr>
            <a:r>
              <a:rPr lang="en-US" sz="1100">
                <a:solidFill>
                  <a:srgbClr val="D0CECE"/>
                </a:solidFill>
                <a:latin typeface="Montserrat"/>
                <a:ea typeface="Montserrat"/>
                <a:cs typeface="Montserrat"/>
                <a:sym typeface="Montserrat"/>
              </a:rPr>
              <a:t>Class aptent taciti sociosqu ad litora torquen.</a:t>
            </a:r>
            <a:endParaRPr sz="1100">
              <a:solidFill>
                <a:srgbClr val="D0CECE"/>
              </a:solidFill>
              <a:latin typeface="Montserrat"/>
              <a:ea typeface="Montserrat"/>
              <a:cs typeface="Montserrat"/>
              <a:sym typeface="Montserrat"/>
            </a:endParaRPr>
          </a:p>
        </p:txBody>
      </p:sp>
      <p:sp>
        <p:nvSpPr>
          <p:cNvPr id="403" name="Google Shape;403;p36"/>
          <p:cNvSpPr txBox="1"/>
          <p:nvPr/>
        </p:nvSpPr>
        <p:spPr>
          <a:xfrm>
            <a:off x="10302240" y="279717"/>
            <a:ext cx="97536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lt1"/>
                </a:solidFill>
                <a:latin typeface="Oswald"/>
                <a:ea typeface="Oswald"/>
                <a:cs typeface="Oswald"/>
                <a:sym typeface="Oswald"/>
              </a:rPr>
              <a:t>‹#›</a:t>
            </a:fld>
            <a:endParaRPr sz="1200">
              <a:solidFill>
                <a:schemeClr val="lt1"/>
              </a:solidFill>
              <a:latin typeface="Oswald"/>
              <a:ea typeface="Oswald"/>
              <a:cs typeface="Oswald"/>
              <a:sym typeface="Oswald"/>
            </a:endParaRPr>
          </a:p>
        </p:txBody>
      </p:sp>
    </p:spTree>
  </p:cSld>
  <p:clrMapOvr>
    <a:masterClrMapping/>
  </p:clrMapOvr>
  <p:transition spd="slow">
    <p:push/>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A3950"/>
        </a:solidFill>
      </p:bgPr>
    </p:bg>
    <p:spTree>
      <p:nvGrpSpPr>
        <p:cNvPr id="407" name="Shape 407"/>
        <p:cNvGrpSpPr/>
        <p:nvPr/>
      </p:nvGrpSpPr>
      <p:grpSpPr>
        <a:xfrm>
          <a:off x="0" y="0"/>
          <a:ext cx="0" cy="0"/>
          <a:chOff x="0" y="0"/>
          <a:chExt cx="0" cy="0"/>
        </a:xfrm>
      </p:grpSpPr>
      <p:sp>
        <p:nvSpPr>
          <p:cNvPr id="408" name="Google Shape;408;p37"/>
          <p:cNvSpPr/>
          <p:nvPr/>
        </p:nvSpPr>
        <p:spPr>
          <a:xfrm>
            <a:off x="1071913" y="335296"/>
            <a:ext cx="243807" cy="243807"/>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9" name="Google Shape;409;p37"/>
          <p:cNvSpPr txBox="1"/>
          <p:nvPr/>
        </p:nvSpPr>
        <p:spPr>
          <a:xfrm>
            <a:off x="1388558" y="318699"/>
            <a:ext cx="1314002"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F8F8F8"/>
                </a:solidFill>
                <a:latin typeface="Oswald Regular"/>
                <a:ea typeface="Oswald Regular"/>
                <a:cs typeface="Oswald Regular"/>
                <a:sym typeface="Oswald Regular"/>
              </a:rPr>
              <a:t>Remember</a:t>
            </a:r>
            <a:r>
              <a:rPr b="1" lang="en-US" sz="1200">
                <a:solidFill>
                  <a:srgbClr val="F8F8F8"/>
                </a:solidFill>
                <a:latin typeface="Oswald"/>
                <a:ea typeface="Oswald"/>
                <a:cs typeface="Oswald"/>
                <a:sym typeface="Oswald"/>
              </a:rPr>
              <a:t> </a:t>
            </a:r>
            <a:r>
              <a:rPr lang="en-US" sz="1200">
                <a:solidFill>
                  <a:srgbClr val="F8F8F8"/>
                </a:solidFill>
                <a:latin typeface="Oswald Regular"/>
                <a:ea typeface="Oswald Regular"/>
                <a:cs typeface="Oswald Regular"/>
                <a:sym typeface="Oswald Regular"/>
              </a:rPr>
              <a:t>Time</a:t>
            </a:r>
            <a:endParaRPr/>
          </a:p>
        </p:txBody>
      </p:sp>
      <p:sp>
        <p:nvSpPr>
          <p:cNvPr id="410" name="Google Shape;410;p37"/>
          <p:cNvSpPr txBox="1"/>
          <p:nvPr>
            <p:ph idx="4294967295" type="sldNum"/>
          </p:nvPr>
        </p:nvSpPr>
        <p:spPr>
          <a:xfrm>
            <a:off x="10302240" y="279717"/>
            <a:ext cx="97536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latin typeface="Oswald"/>
                <a:ea typeface="Oswald"/>
                <a:cs typeface="Oswald"/>
                <a:sym typeface="Oswald"/>
              </a:rPr>
              <a:t>‹#›</a:t>
            </a:fld>
            <a:endParaRPr>
              <a:solidFill>
                <a:schemeClr val="lt1"/>
              </a:solidFill>
              <a:latin typeface="Oswald"/>
              <a:ea typeface="Oswald"/>
              <a:cs typeface="Oswald"/>
              <a:sym typeface="Oswald"/>
            </a:endParaRPr>
          </a:p>
        </p:txBody>
      </p:sp>
      <p:sp>
        <p:nvSpPr>
          <p:cNvPr id="411" name="Google Shape;411;p37"/>
          <p:cNvSpPr txBox="1"/>
          <p:nvPr/>
        </p:nvSpPr>
        <p:spPr>
          <a:xfrm>
            <a:off x="914400" y="924560"/>
            <a:ext cx="4267199" cy="107721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lt1"/>
                </a:solidFill>
                <a:latin typeface="Oswald"/>
                <a:ea typeface="Oswald"/>
                <a:cs typeface="Oswald"/>
                <a:sym typeface="Oswald"/>
              </a:rPr>
              <a:t>SLIDE</a:t>
            </a:r>
            <a:endParaRPr/>
          </a:p>
          <a:p>
            <a:pPr indent="0" lvl="0" marL="0" marR="0" rtl="0" algn="l">
              <a:spcBef>
                <a:spcPts val="0"/>
              </a:spcBef>
              <a:spcAft>
                <a:spcPts val="0"/>
              </a:spcAft>
              <a:buNone/>
            </a:pPr>
            <a:r>
              <a:rPr b="1" lang="en-US" sz="3200">
                <a:solidFill>
                  <a:schemeClr val="lt1"/>
                </a:solidFill>
                <a:latin typeface="Oswald"/>
                <a:ea typeface="Oswald"/>
                <a:cs typeface="Oswald"/>
                <a:sym typeface="Oswald"/>
              </a:rPr>
              <a:t>INVESTMENT</a:t>
            </a:r>
            <a:endParaRPr/>
          </a:p>
        </p:txBody>
      </p:sp>
      <p:sp>
        <p:nvSpPr>
          <p:cNvPr id="412" name="Google Shape;412;p37"/>
          <p:cNvSpPr/>
          <p:nvPr/>
        </p:nvSpPr>
        <p:spPr>
          <a:xfrm>
            <a:off x="4078586" y="2177645"/>
            <a:ext cx="3173060" cy="3173059"/>
          </a:xfrm>
          <a:prstGeom prst="ellipse">
            <a:avLst/>
          </a:prstGeom>
          <a:solidFill>
            <a:srgbClr val="D7415E">
              <a:alpha val="2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3" name="Google Shape;413;p37"/>
          <p:cNvSpPr txBox="1"/>
          <p:nvPr/>
        </p:nvSpPr>
        <p:spPr>
          <a:xfrm>
            <a:off x="4526203" y="3528376"/>
            <a:ext cx="2277825" cy="58477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3200">
                <a:solidFill>
                  <a:srgbClr val="D7415E"/>
                </a:solidFill>
                <a:latin typeface="Montserrat ExtraBold"/>
                <a:ea typeface="Montserrat ExtraBold"/>
                <a:cs typeface="Montserrat ExtraBold"/>
                <a:sym typeface="Montserrat ExtraBold"/>
              </a:rPr>
              <a:t>$899,99</a:t>
            </a:r>
            <a:endParaRPr/>
          </a:p>
        </p:txBody>
      </p:sp>
      <p:sp>
        <p:nvSpPr>
          <p:cNvPr id="414" name="Google Shape;414;p37"/>
          <p:cNvSpPr txBox="1"/>
          <p:nvPr/>
        </p:nvSpPr>
        <p:spPr>
          <a:xfrm>
            <a:off x="4526203" y="4082998"/>
            <a:ext cx="2277825" cy="2616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F2F2F2"/>
                </a:solidFill>
                <a:latin typeface="Montserrat"/>
                <a:ea typeface="Montserrat"/>
                <a:cs typeface="Montserrat"/>
                <a:sym typeface="Montserrat"/>
              </a:rPr>
              <a:t>Money Value</a:t>
            </a:r>
            <a:endParaRPr/>
          </a:p>
        </p:txBody>
      </p:sp>
      <p:sp>
        <p:nvSpPr>
          <p:cNvPr id="415" name="Google Shape;415;p37"/>
          <p:cNvSpPr txBox="1"/>
          <p:nvPr/>
        </p:nvSpPr>
        <p:spPr>
          <a:xfrm>
            <a:off x="4526203" y="3280166"/>
            <a:ext cx="2277825"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F2F2F2"/>
                </a:solidFill>
                <a:latin typeface="Montserrat ExtraBold"/>
                <a:ea typeface="Montserrat ExtraBold"/>
                <a:cs typeface="Montserrat ExtraBold"/>
                <a:sym typeface="Montserrat ExtraBold"/>
              </a:rPr>
              <a:t>Investment</a:t>
            </a:r>
            <a:endParaRPr/>
          </a:p>
        </p:txBody>
      </p:sp>
      <p:sp>
        <p:nvSpPr>
          <p:cNvPr id="416" name="Google Shape;416;p37"/>
          <p:cNvSpPr/>
          <p:nvPr/>
        </p:nvSpPr>
        <p:spPr>
          <a:xfrm>
            <a:off x="6231974" y="4052004"/>
            <a:ext cx="1881436" cy="1881436"/>
          </a:xfrm>
          <a:prstGeom prst="ellipse">
            <a:avLst/>
          </a:prstGeom>
          <a:solidFill>
            <a:srgbClr val="FFDA5F">
              <a:alpha val="2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7" name="Google Shape;417;p37"/>
          <p:cNvSpPr txBox="1"/>
          <p:nvPr/>
        </p:nvSpPr>
        <p:spPr>
          <a:xfrm>
            <a:off x="6231971" y="4818085"/>
            <a:ext cx="1881440" cy="4001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2000">
                <a:solidFill>
                  <a:srgbClr val="FFDA5F"/>
                </a:solidFill>
                <a:latin typeface="Montserrat ExtraBold"/>
                <a:ea typeface="Montserrat ExtraBold"/>
                <a:cs typeface="Montserrat ExtraBold"/>
                <a:sym typeface="Montserrat ExtraBold"/>
              </a:rPr>
              <a:t>$79,99</a:t>
            </a:r>
            <a:endParaRPr/>
          </a:p>
        </p:txBody>
      </p:sp>
      <p:sp>
        <p:nvSpPr>
          <p:cNvPr id="418" name="Google Shape;418;p37"/>
          <p:cNvSpPr txBox="1"/>
          <p:nvPr/>
        </p:nvSpPr>
        <p:spPr>
          <a:xfrm>
            <a:off x="6231971" y="5219899"/>
            <a:ext cx="1881440" cy="2616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F2F2F2"/>
                </a:solidFill>
                <a:latin typeface="Montserrat"/>
                <a:ea typeface="Montserrat"/>
                <a:cs typeface="Montserrat"/>
                <a:sym typeface="Montserrat"/>
              </a:rPr>
              <a:t>Value</a:t>
            </a:r>
            <a:endParaRPr/>
          </a:p>
        </p:txBody>
      </p:sp>
      <p:sp>
        <p:nvSpPr>
          <p:cNvPr id="419" name="Google Shape;419;p37"/>
          <p:cNvSpPr txBox="1"/>
          <p:nvPr/>
        </p:nvSpPr>
        <p:spPr>
          <a:xfrm>
            <a:off x="6231971" y="4569876"/>
            <a:ext cx="1881440"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F2F2F2"/>
                </a:solidFill>
                <a:latin typeface="Montserrat ExtraBold"/>
                <a:ea typeface="Montserrat ExtraBold"/>
                <a:cs typeface="Montserrat ExtraBold"/>
                <a:sym typeface="Montserrat ExtraBold"/>
              </a:rPr>
              <a:t>Investment</a:t>
            </a:r>
            <a:endParaRPr/>
          </a:p>
        </p:txBody>
      </p:sp>
      <p:sp>
        <p:nvSpPr>
          <p:cNvPr id="420" name="Google Shape;420;p37"/>
          <p:cNvSpPr txBox="1"/>
          <p:nvPr/>
        </p:nvSpPr>
        <p:spPr>
          <a:xfrm>
            <a:off x="914401" y="4318621"/>
            <a:ext cx="2903219" cy="1056508"/>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Lorem ipsum dolor sit amet, consectetur adipiscing elit. Etiam eget quam lacus. Vivamus laoreet.</a:t>
            </a:r>
            <a:endParaRPr/>
          </a:p>
        </p:txBody>
      </p:sp>
      <p:sp>
        <p:nvSpPr>
          <p:cNvPr id="421" name="Google Shape;421;p37"/>
          <p:cNvSpPr txBox="1"/>
          <p:nvPr/>
        </p:nvSpPr>
        <p:spPr>
          <a:xfrm>
            <a:off x="914400" y="4041622"/>
            <a:ext cx="2087642"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F8F8F8"/>
                </a:solidFill>
                <a:latin typeface="Montserrat ExtraBold"/>
                <a:ea typeface="Montserrat ExtraBold"/>
                <a:cs typeface="Montserrat ExtraBold"/>
                <a:sym typeface="Montserrat ExtraBold"/>
              </a:rPr>
              <a:t>Subtitle </a:t>
            </a:r>
            <a:r>
              <a:rPr lang="en-US" sz="1200">
                <a:solidFill>
                  <a:srgbClr val="F8F8F8"/>
                </a:solidFill>
                <a:latin typeface="Montserrat Light"/>
                <a:ea typeface="Montserrat Light"/>
                <a:cs typeface="Montserrat Light"/>
                <a:sym typeface="Montserrat Light"/>
              </a:rPr>
              <a:t>Here</a:t>
            </a:r>
            <a:endParaRPr/>
          </a:p>
        </p:txBody>
      </p:sp>
      <p:cxnSp>
        <p:nvCxnSpPr>
          <p:cNvPr id="422" name="Google Shape;422;p37"/>
          <p:cNvCxnSpPr/>
          <p:nvPr/>
        </p:nvCxnSpPr>
        <p:spPr>
          <a:xfrm>
            <a:off x="8113410" y="5012260"/>
            <a:ext cx="3164190" cy="0"/>
          </a:xfrm>
          <a:prstGeom prst="straightConnector1">
            <a:avLst/>
          </a:prstGeom>
          <a:noFill/>
          <a:ln cap="flat" cmpd="sng" w="19050">
            <a:solidFill>
              <a:schemeClr val="lt2">
                <a:alpha val="20000"/>
              </a:schemeClr>
            </a:solidFill>
            <a:prstDash val="solid"/>
            <a:miter lim="800000"/>
            <a:headEnd len="sm" w="sm" type="none"/>
            <a:tailEnd len="sm" w="sm" type="none"/>
          </a:ln>
        </p:spPr>
      </p:cxnSp>
      <p:cxnSp>
        <p:nvCxnSpPr>
          <p:cNvPr id="423" name="Google Shape;423;p37"/>
          <p:cNvCxnSpPr/>
          <p:nvPr/>
        </p:nvCxnSpPr>
        <p:spPr>
          <a:xfrm>
            <a:off x="914400" y="3762580"/>
            <a:ext cx="3164186" cy="0"/>
          </a:xfrm>
          <a:prstGeom prst="straightConnector1">
            <a:avLst/>
          </a:prstGeom>
          <a:noFill/>
          <a:ln cap="flat" cmpd="sng" w="19050">
            <a:solidFill>
              <a:schemeClr val="lt2">
                <a:alpha val="20000"/>
              </a:schemeClr>
            </a:solidFill>
            <a:prstDash val="solid"/>
            <a:miter lim="800000"/>
            <a:headEnd len="sm" w="sm" type="none"/>
            <a:tailEnd len="sm" w="sm" type="none"/>
          </a:ln>
        </p:spPr>
      </p:cxnSp>
      <p:sp>
        <p:nvSpPr>
          <p:cNvPr id="424" name="Google Shape;424;p37"/>
          <p:cNvSpPr txBox="1"/>
          <p:nvPr/>
        </p:nvSpPr>
        <p:spPr>
          <a:xfrm>
            <a:off x="8374381" y="3985631"/>
            <a:ext cx="2903219" cy="717953"/>
          </a:xfrm>
          <a:prstGeom prst="rect">
            <a:avLst/>
          </a:prstGeom>
          <a:noFill/>
          <a:ln>
            <a:noFill/>
          </a:ln>
        </p:spPr>
        <p:txBody>
          <a:bodyPr anchorCtr="0" anchor="t" bIns="45700" lIns="91425" spcFirstLastPara="1" rIns="91425" wrap="square" tIns="45700">
            <a:noAutofit/>
          </a:bodyPr>
          <a:lstStyle/>
          <a:p>
            <a:pPr indent="0" lvl="0" marL="0" marR="0" rtl="0" algn="r">
              <a:lnSpc>
                <a:spcPct val="200000"/>
              </a:lnSpc>
              <a:spcBef>
                <a:spcPts val="0"/>
              </a:spcBef>
              <a:spcAft>
                <a:spcPts val="0"/>
              </a:spcAft>
              <a:buNone/>
            </a:pPr>
            <a:r>
              <a:rPr lang="en-US" sz="1100">
                <a:solidFill>
                  <a:schemeClr val="lt1"/>
                </a:solidFill>
                <a:latin typeface="Montserrat"/>
                <a:ea typeface="Montserrat"/>
                <a:cs typeface="Montserrat"/>
                <a:sym typeface="Montserrat"/>
              </a:rPr>
              <a:t>Lorem ipsum dolor sit amet, consectetur adipisc.</a:t>
            </a:r>
            <a:endParaRPr/>
          </a:p>
        </p:txBody>
      </p:sp>
      <p:sp>
        <p:nvSpPr>
          <p:cNvPr id="425" name="Google Shape;425;p37"/>
          <p:cNvSpPr txBox="1"/>
          <p:nvPr/>
        </p:nvSpPr>
        <p:spPr>
          <a:xfrm>
            <a:off x="9189957" y="3708632"/>
            <a:ext cx="2087642" cy="276999"/>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200">
                <a:solidFill>
                  <a:srgbClr val="F8F8F8"/>
                </a:solidFill>
                <a:latin typeface="Montserrat ExtraBold"/>
                <a:ea typeface="Montserrat ExtraBold"/>
                <a:cs typeface="Montserrat ExtraBold"/>
                <a:sym typeface="Montserrat ExtraBold"/>
              </a:rPr>
              <a:t>Subtitle </a:t>
            </a:r>
            <a:r>
              <a:rPr lang="en-US" sz="1200">
                <a:solidFill>
                  <a:srgbClr val="F8F8F8"/>
                </a:solidFill>
                <a:latin typeface="Montserrat Light"/>
                <a:ea typeface="Montserrat Light"/>
                <a:cs typeface="Montserrat Light"/>
                <a:sym typeface="Montserrat Light"/>
              </a:rPr>
              <a:t>Here</a:t>
            </a:r>
            <a:endParaRPr/>
          </a:p>
        </p:txBody>
      </p:sp>
    </p:spTree>
  </p:cSld>
  <p:clrMapOvr>
    <a:masterClrMapping/>
  </p:clrMapOvr>
  <p:transition spd="slow">
    <p:push/>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A3950"/>
        </a:solidFill>
      </p:bgPr>
    </p:bg>
    <p:spTree>
      <p:nvGrpSpPr>
        <p:cNvPr id="429" name="Shape 429"/>
        <p:cNvGrpSpPr/>
        <p:nvPr/>
      </p:nvGrpSpPr>
      <p:grpSpPr>
        <a:xfrm>
          <a:off x="0" y="0"/>
          <a:ext cx="0" cy="0"/>
          <a:chOff x="0" y="0"/>
          <a:chExt cx="0" cy="0"/>
        </a:xfrm>
      </p:grpSpPr>
      <p:pic>
        <p:nvPicPr>
          <p:cNvPr id="430" name="Google Shape;430;p38"/>
          <p:cNvPicPr preferRelativeResize="0"/>
          <p:nvPr/>
        </p:nvPicPr>
        <p:blipFill rotWithShape="1">
          <a:blip r:embed="rId3">
            <a:alphaModFix/>
          </a:blip>
          <a:srcRect b="0" l="10318" r="10310" t="0"/>
          <a:stretch/>
        </p:blipFill>
        <p:spPr>
          <a:xfrm>
            <a:off x="8280350" y="0"/>
            <a:ext cx="2540100" cy="3200399"/>
          </a:xfrm>
          <a:prstGeom prst="rect">
            <a:avLst/>
          </a:prstGeom>
          <a:noFill/>
          <a:ln>
            <a:noFill/>
          </a:ln>
        </p:spPr>
      </p:pic>
      <p:pic>
        <p:nvPicPr>
          <p:cNvPr id="431" name="Google Shape;431;p38"/>
          <p:cNvPicPr preferRelativeResize="0"/>
          <p:nvPr/>
        </p:nvPicPr>
        <p:blipFill rotWithShape="1">
          <a:blip r:embed="rId3">
            <a:alphaModFix/>
          </a:blip>
          <a:srcRect b="0" l="10318" r="10310" t="0"/>
          <a:stretch/>
        </p:blipFill>
        <p:spPr>
          <a:xfrm>
            <a:off x="8280350" y="3657600"/>
            <a:ext cx="2540100" cy="3200399"/>
          </a:xfrm>
          <a:prstGeom prst="rect">
            <a:avLst/>
          </a:prstGeom>
          <a:noFill/>
          <a:ln>
            <a:noFill/>
          </a:ln>
        </p:spPr>
      </p:pic>
      <p:sp>
        <p:nvSpPr>
          <p:cNvPr id="432" name="Google Shape;432;p38"/>
          <p:cNvSpPr/>
          <p:nvPr/>
        </p:nvSpPr>
        <p:spPr>
          <a:xfrm>
            <a:off x="1071913" y="335296"/>
            <a:ext cx="243807" cy="243807"/>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3" name="Google Shape;433;p38"/>
          <p:cNvSpPr txBox="1"/>
          <p:nvPr/>
        </p:nvSpPr>
        <p:spPr>
          <a:xfrm>
            <a:off x="1388558" y="318699"/>
            <a:ext cx="1314002"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F8F8F8"/>
                </a:solidFill>
                <a:latin typeface="Oswald Regular"/>
                <a:ea typeface="Oswald Regular"/>
                <a:cs typeface="Oswald Regular"/>
                <a:sym typeface="Oswald Regular"/>
              </a:rPr>
              <a:t>Remember</a:t>
            </a:r>
            <a:r>
              <a:rPr b="1" lang="en-US" sz="1200">
                <a:solidFill>
                  <a:srgbClr val="F8F8F8"/>
                </a:solidFill>
                <a:latin typeface="Oswald"/>
                <a:ea typeface="Oswald"/>
                <a:cs typeface="Oswald"/>
                <a:sym typeface="Oswald"/>
              </a:rPr>
              <a:t> </a:t>
            </a:r>
            <a:r>
              <a:rPr lang="en-US" sz="1200">
                <a:solidFill>
                  <a:srgbClr val="F8F8F8"/>
                </a:solidFill>
                <a:latin typeface="Oswald Regular"/>
                <a:ea typeface="Oswald Regular"/>
                <a:cs typeface="Oswald Regular"/>
                <a:sym typeface="Oswald Regular"/>
              </a:rPr>
              <a:t>Time</a:t>
            </a:r>
            <a:endParaRPr/>
          </a:p>
        </p:txBody>
      </p:sp>
      <p:sp>
        <p:nvSpPr>
          <p:cNvPr id="434" name="Google Shape;434;p38"/>
          <p:cNvSpPr txBox="1"/>
          <p:nvPr/>
        </p:nvSpPr>
        <p:spPr>
          <a:xfrm>
            <a:off x="8280400" y="3298195"/>
            <a:ext cx="2540000" cy="2616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rgbClr val="2A3950"/>
                </a:solidFill>
                <a:latin typeface="Montserrat ExtraBold"/>
                <a:ea typeface="Montserrat ExtraBold"/>
                <a:cs typeface="Montserrat ExtraBold"/>
                <a:sym typeface="Montserrat ExtraBold"/>
              </a:rPr>
              <a:t>Lorem ipsum </a:t>
            </a:r>
            <a:r>
              <a:rPr lang="en-US" sz="1100">
                <a:solidFill>
                  <a:srgbClr val="2A3950"/>
                </a:solidFill>
                <a:latin typeface="Montserrat"/>
                <a:ea typeface="Montserrat"/>
                <a:cs typeface="Montserrat"/>
                <a:sym typeface="Montserrat"/>
              </a:rPr>
              <a:t>dolor sit</a:t>
            </a:r>
            <a:endParaRPr/>
          </a:p>
        </p:txBody>
      </p:sp>
      <p:sp>
        <p:nvSpPr>
          <p:cNvPr id="435" name="Google Shape;435;p38"/>
          <p:cNvSpPr txBox="1"/>
          <p:nvPr/>
        </p:nvSpPr>
        <p:spPr>
          <a:xfrm>
            <a:off x="914401" y="914400"/>
            <a:ext cx="2997200" cy="107721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lt1"/>
                </a:solidFill>
                <a:latin typeface="Oswald"/>
                <a:ea typeface="Oswald"/>
                <a:cs typeface="Oswald"/>
                <a:sym typeface="Oswald"/>
              </a:rPr>
              <a:t>MEMORIAL</a:t>
            </a:r>
            <a:endParaRPr/>
          </a:p>
          <a:p>
            <a:pPr indent="0" lvl="0" marL="0" marR="0" rtl="0" algn="l">
              <a:spcBef>
                <a:spcPts val="0"/>
              </a:spcBef>
              <a:spcAft>
                <a:spcPts val="0"/>
              </a:spcAft>
              <a:buNone/>
            </a:pPr>
            <a:r>
              <a:rPr b="1" lang="en-US" sz="3200">
                <a:solidFill>
                  <a:schemeClr val="lt1"/>
                </a:solidFill>
                <a:latin typeface="Oswald"/>
                <a:ea typeface="Oswald"/>
                <a:cs typeface="Oswald"/>
                <a:sym typeface="Oswald"/>
              </a:rPr>
              <a:t>PLACE</a:t>
            </a:r>
            <a:endParaRPr/>
          </a:p>
        </p:txBody>
      </p:sp>
      <p:sp>
        <p:nvSpPr>
          <p:cNvPr id="436" name="Google Shape;436;p38"/>
          <p:cNvSpPr txBox="1"/>
          <p:nvPr/>
        </p:nvSpPr>
        <p:spPr>
          <a:xfrm>
            <a:off x="914400" y="2776130"/>
            <a:ext cx="2997200" cy="379399"/>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None/>
            </a:pPr>
            <a:r>
              <a:rPr lang="en-US" sz="1100">
                <a:solidFill>
                  <a:srgbClr val="D0CECE"/>
                </a:solidFill>
                <a:latin typeface="Montserrat"/>
                <a:ea typeface="Montserrat"/>
                <a:cs typeface="Montserrat"/>
                <a:sym typeface="Montserrat"/>
              </a:rPr>
              <a:t>Lorem ipsum dolor sit amet, </a:t>
            </a:r>
            <a:endParaRPr/>
          </a:p>
        </p:txBody>
      </p:sp>
      <p:sp>
        <p:nvSpPr>
          <p:cNvPr id="437" name="Google Shape;437;p38"/>
          <p:cNvSpPr txBox="1"/>
          <p:nvPr/>
        </p:nvSpPr>
        <p:spPr>
          <a:xfrm>
            <a:off x="914400" y="2499131"/>
            <a:ext cx="223558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CECE"/>
                </a:solidFill>
                <a:latin typeface="Montserrat ExtraBold"/>
                <a:ea typeface="Montserrat ExtraBold"/>
                <a:cs typeface="Montserrat ExtraBold"/>
                <a:sym typeface="Montserrat ExtraBold"/>
              </a:rPr>
              <a:t>Subtitle </a:t>
            </a:r>
            <a:r>
              <a:rPr lang="en-US" sz="1200">
                <a:solidFill>
                  <a:srgbClr val="D0CECE"/>
                </a:solidFill>
                <a:latin typeface="Montserrat Light"/>
                <a:ea typeface="Montserrat Light"/>
                <a:cs typeface="Montserrat Light"/>
                <a:sym typeface="Montserrat Light"/>
              </a:rPr>
              <a:t>Here</a:t>
            </a:r>
            <a:endParaRPr/>
          </a:p>
        </p:txBody>
      </p:sp>
      <p:sp>
        <p:nvSpPr>
          <p:cNvPr id="438" name="Google Shape;438;p38"/>
          <p:cNvSpPr txBox="1"/>
          <p:nvPr/>
        </p:nvSpPr>
        <p:spPr>
          <a:xfrm>
            <a:off x="914400" y="3686804"/>
            <a:ext cx="2997193" cy="2072170"/>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None/>
            </a:pPr>
            <a:r>
              <a:rPr lang="en-US" sz="1100">
                <a:solidFill>
                  <a:srgbClr val="D0CECE"/>
                </a:solidFill>
                <a:latin typeface="Montserrat"/>
                <a:ea typeface="Montserrat"/>
                <a:cs typeface="Montserrat"/>
                <a:sym typeface="Montserrat"/>
              </a:rPr>
              <a:t> Phasellus ornare metus quis orci egestas ullamcorper. Aliquam consequat id velit vel hendrerit. Sed sed metus eleifend</a:t>
            </a:r>
            <a:endParaRPr sz="1100">
              <a:solidFill>
                <a:srgbClr val="D0CECE"/>
              </a:solidFill>
              <a:latin typeface="Montserrat"/>
              <a:ea typeface="Montserrat"/>
              <a:cs typeface="Montserrat"/>
              <a:sym typeface="Montserrat"/>
            </a:endParaRPr>
          </a:p>
          <a:p>
            <a:pPr indent="0" lvl="0" marL="0" marR="0" rtl="0" algn="l">
              <a:lnSpc>
                <a:spcPct val="200000"/>
              </a:lnSpc>
              <a:spcBef>
                <a:spcPts val="0"/>
              </a:spcBef>
              <a:spcAft>
                <a:spcPts val="0"/>
              </a:spcAft>
              <a:buNone/>
            </a:pPr>
            <a:r>
              <a:t/>
            </a:r>
            <a:endParaRPr sz="1100">
              <a:solidFill>
                <a:srgbClr val="D0CECE"/>
              </a:solidFill>
              <a:latin typeface="Montserrat"/>
              <a:ea typeface="Montserrat"/>
              <a:cs typeface="Montserrat"/>
              <a:sym typeface="Montserrat"/>
            </a:endParaRPr>
          </a:p>
          <a:p>
            <a:pPr indent="0" lvl="0" marL="0" marR="0" rtl="0" algn="l">
              <a:lnSpc>
                <a:spcPct val="200000"/>
              </a:lnSpc>
              <a:spcBef>
                <a:spcPts val="0"/>
              </a:spcBef>
              <a:spcAft>
                <a:spcPts val="0"/>
              </a:spcAft>
              <a:buNone/>
            </a:pPr>
            <a:r>
              <a:rPr lang="en-US" sz="1100">
                <a:solidFill>
                  <a:srgbClr val="D0CECE"/>
                </a:solidFill>
                <a:latin typeface="Montserrat"/>
                <a:ea typeface="Montserrat"/>
                <a:cs typeface="Montserrat"/>
                <a:sym typeface="Montserrat"/>
              </a:rPr>
              <a:t>Sed facilisis sapien ac erat.</a:t>
            </a:r>
            <a:endParaRPr/>
          </a:p>
        </p:txBody>
      </p:sp>
      <p:sp>
        <p:nvSpPr>
          <p:cNvPr id="439" name="Google Shape;439;p38"/>
          <p:cNvSpPr txBox="1"/>
          <p:nvPr/>
        </p:nvSpPr>
        <p:spPr>
          <a:xfrm>
            <a:off x="4368800" y="3686804"/>
            <a:ext cx="2997193" cy="2072170"/>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 Phasellus ornare metus quis orci egestas ullamcorper. Aliquam consequat id </a:t>
            </a:r>
            <a:endParaRPr/>
          </a:p>
          <a:p>
            <a:pPr indent="0" lvl="0" marL="0" marR="0" rtl="0" algn="l">
              <a:lnSpc>
                <a:spcPct val="200000"/>
              </a:lnSpc>
              <a:spcBef>
                <a:spcPts val="0"/>
              </a:spcBef>
              <a:spcAft>
                <a:spcPts val="0"/>
              </a:spcAft>
              <a:buNone/>
            </a:pPr>
            <a:r>
              <a:t/>
            </a:r>
            <a:endParaRPr sz="1100">
              <a:solidFill>
                <a:schemeClr val="lt1"/>
              </a:solidFill>
              <a:latin typeface="Montserrat"/>
              <a:ea typeface="Montserrat"/>
              <a:cs typeface="Montserrat"/>
              <a:sym typeface="Montserrat"/>
            </a:endParaRPr>
          </a:p>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velit vel hendrerit. Sed sed metus eleifend Sed facilisis.</a:t>
            </a:r>
            <a:endParaRPr/>
          </a:p>
        </p:txBody>
      </p:sp>
      <p:sp>
        <p:nvSpPr>
          <p:cNvPr id="440" name="Google Shape;440;p38"/>
          <p:cNvSpPr txBox="1"/>
          <p:nvPr/>
        </p:nvSpPr>
        <p:spPr>
          <a:xfrm>
            <a:off x="4368797" y="2776130"/>
            <a:ext cx="2997200" cy="379399"/>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Lorem ipsum dolor sit amet, </a:t>
            </a:r>
            <a:endParaRPr/>
          </a:p>
        </p:txBody>
      </p:sp>
      <p:sp>
        <p:nvSpPr>
          <p:cNvPr id="441" name="Google Shape;441;p38"/>
          <p:cNvSpPr txBox="1"/>
          <p:nvPr/>
        </p:nvSpPr>
        <p:spPr>
          <a:xfrm>
            <a:off x="4368797" y="2499131"/>
            <a:ext cx="223558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chemeClr val="lt1"/>
                </a:solidFill>
                <a:latin typeface="Montserrat ExtraBold"/>
                <a:ea typeface="Montserrat ExtraBold"/>
                <a:cs typeface="Montserrat ExtraBold"/>
                <a:sym typeface="Montserrat ExtraBold"/>
              </a:rPr>
              <a:t>Subtitle </a:t>
            </a:r>
            <a:r>
              <a:rPr lang="en-US" sz="1200">
                <a:solidFill>
                  <a:schemeClr val="lt1"/>
                </a:solidFill>
                <a:latin typeface="Montserrat Light"/>
                <a:ea typeface="Montserrat Light"/>
                <a:cs typeface="Montserrat Light"/>
                <a:sym typeface="Montserrat Light"/>
              </a:rPr>
              <a:t>Here</a:t>
            </a:r>
            <a:endParaRPr/>
          </a:p>
        </p:txBody>
      </p:sp>
      <p:sp>
        <p:nvSpPr>
          <p:cNvPr id="442" name="Google Shape;442;p38"/>
          <p:cNvSpPr txBox="1"/>
          <p:nvPr/>
        </p:nvSpPr>
        <p:spPr>
          <a:xfrm>
            <a:off x="10302240" y="279717"/>
            <a:ext cx="97536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lt1"/>
                </a:solidFill>
                <a:latin typeface="Oswald"/>
                <a:ea typeface="Oswald"/>
                <a:cs typeface="Oswald"/>
                <a:sym typeface="Oswald"/>
              </a:rPr>
              <a:t>‹#›</a:t>
            </a:fld>
            <a:endParaRPr sz="1200">
              <a:solidFill>
                <a:schemeClr val="lt1"/>
              </a:solidFill>
              <a:latin typeface="Oswald"/>
              <a:ea typeface="Oswald"/>
              <a:cs typeface="Oswald"/>
              <a:sym typeface="Oswald"/>
            </a:endParaRPr>
          </a:p>
        </p:txBody>
      </p:sp>
    </p:spTree>
  </p:cSld>
  <p:clrMapOvr>
    <a:masterClrMapping/>
  </p:clrMapOvr>
  <p:transition spd="slow">
    <p:push/>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A3950"/>
        </a:solidFill>
      </p:bgPr>
    </p:bg>
    <p:spTree>
      <p:nvGrpSpPr>
        <p:cNvPr id="446" name="Shape 446"/>
        <p:cNvGrpSpPr/>
        <p:nvPr/>
      </p:nvGrpSpPr>
      <p:grpSpPr>
        <a:xfrm>
          <a:off x="0" y="0"/>
          <a:ext cx="0" cy="0"/>
          <a:chOff x="0" y="0"/>
          <a:chExt cx="0" cy="0"/>
        </a:xfrm>
      </p:grpSpPr>
      <p:pic>
        <p:nvPicPr>
          <p:cNvPr id="447" name="Google Shape;447;p39"/>
          <p:cNvPicPr preferRelativeResize="0"/>
          <p:nvPr/>
        </p:nvPicPr>
        <p:blipFill rotWithShape="1">
          <a:blip r:embed="rId3">
            <a:alphaModFix/>
          </a:blip>
          <a:srcRect b="6162" l="0" r="0" t="6171"/>
          <a:stretch/>
        </p:blipFill>
        <p:spPr>
          <a:xfrm>
            <a:off x="4368804" y="0"/>
            <a:ext cx="7823201" cy="6858000"/>
          </a:xfrm>
          <a:prstGeom prst="rect">
            <a:avLst/>
          </a:prstGeom>
          <a:noFill/>
          <a:ln>
            <a:noFill/>
          </a:ln>
        </p:spPr>
      </p:pic>
      <p:sp>
        <p:nvSpPr>
          <p:cNvPr id="448" name="Google Shape;448;p39"/>
          <p:cNvSpPr/>
          <p:nvPr/>
        </p:nvSpPr>
        <p:spPr>
          <a:xfrm>
            <a:off x="1071913" y="335296"/>
            <a:ext cx="243807" cy="243807"/>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9" name="Google Shape;449;p39"/>
          <p:cNvSpPr txBox="1"/>
          <p:nvPr/>
        </p:nvSpPr>
        <p:spPr>
          <a:xfrm>
            <a:off x="1388558" y="318699"/>
            <a:ext cx="1314002"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F8F8F8"/>
                </a:solidFill>
                <a:latin typeface="Oswald Regular"/>
                <a:ea typeface="Oswald Regular"/>
                <a:cs typeface="Oswald Regular"/>
                <a:sym typeface="Oswald Regular"/>
              </a:rPr>
              <a:t>Remember</a:t>
            </a:r>
            <a:r>
              <a:rPr b="1" lang="en-US" sz="1200">
                <a:solidFill>
                  <a:srgbClr val="F8F8F8"/>
                </a:solidFill>
                <a:latin typeface="Oswald"/>
                <a:ea typeface="Oswald"/>
                <a:cs typeface="Oswald"/>
                <a:sym typeface="Oswald"/>
              </a:rPr>
              <a:t> </a:t>
            </a:r>
            <a:r>
              <a:rPr lang="en-US" sz="1200">
                <a:solidFill>
                  <a:srgbClr val="F8F8F8"/>
                </a:solidFill>
                <a:latin typeface="Oswald Regular"/>
                <a:ea typeface="Oswald Regular"/>
                <a:cs typeface="Oswald Regular"/>
                <a:sym typeface="Oswald Regular"/>
              </a:rPr>
              <a:t>Time</a:t>
            </a:r>
            <a:endParaRPr/>
          </a:p>
        </p:txBody>
      </p:sp>
      <p:sp>
        <p:nvSpPr>
          <p:cNvPr id="450" name="Google Shape;450;p39"/>
          <p:cNvSpPr/>
          <p:nvPr/>
        </p:nvSpPr>
        <p:spPr>
          <a:xfrm rot="5400000">
            <a:off x="3344437" y="1024360"/>
            <a:ext cx="6858002" cy="4809281"/>
          </a:xfrm>
          <a:prstGeom prst="rect">
            <a:avLst/>
          </a:prstGeom>
          <a:gradFill>
            <a:gsLst>
              <a:gs pos="0">
                <a:srgbClr val="2A3950">
                  <a:alpha val="0"/>
                </a:srgbClr>
              </a:gs>
              <a:gs pos="100000">
                <a:srgbClr val="2A3950"/>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1" name="Google Shape;451;p39"/>
          <p:cNvSpPr txBox="1"/>
          <p:nvPr/>
        </p:nvSpPr>
        <p:spPr>
          <a:xfrm>
            <a:off x="914400" y="1462050"/>
            <a:ext cx="4267199" cy="107721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lt1"/>
                </a:solidFill>
                <a:latin typeface="Oswald"/>
                <a:ea typeface="Oswald"/>
                <a:cs typeface="Oswald"/>
                <a:sym typeface="Oswald"/>
              </a:rPr>
              <a:t>THIS</a:t>
            </a:r>
            <a:endParaRPr/>
          </a:p>
          <a:p>
            <a:pPr indent="0" lvl="0" marL="0" marR="0" rtl="0" algn="l">
              <a:spcBef>
                <a:spcPts val="0"/>
              </a:spcBef>
              <a:spcAft>
                <a:spcPts val="0"/>
              </a:spcAft>
              <a:buNone/>
            </a:pPr>
            <a:r>
              <a:rPr b="1" lang="en-US" sz="3200">
                <a:solidFill>
                  <a:schemeClr val="lt1"/>
                </a:solidFill>
                <a:latin typeface="Oswald"/>
                <a:ea typeface="Oswald"/>
                <a:cs typeface="Oswald"/>
                <a:sym typeface="Oswald"/>
              </a:rPr>
              <a:t>TIME</a:t>
            </a:r>
            <a:endParaRPr/>
          </a:p>
        </p:txBody>
      </p:sp>
      <p:sp>
        <p:nvSpPr>
          <p:cNvPr id="452" name="Google Shape;452;p39"/>
          <p:cNvSpPr txBox="1"/>
          <p:nvPr/>
        </p:nvSpPr>
        <p:spPr>
          <a:xfrm>
            <a:off x="914400" y="3323780"/>
            <a:ext cx="4267199" cy="1056508"/>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Lorem ipsum dolor sit amet, consectetur adipiscing elit. Etiam eget quam lacus. Vivamus laoreet tempus lacus, in ultricies dui vehicula in</a:t>
            </a:r>
            <a:endParaRPr/>
          </a:p>
        </p:txBody>
      </p:sp>
      <p:sp>
        <p:nvSpPr>
          <p:cNvPr id="453" name="Google Shape;453;p39"/>
          <p:cNvSpPr txBox="1"/>
          <p:nvPr/>
        </p:nvSpPr>
        <p:spPr>
          <a:xfrm>
            <a:off x="914400" y="3046781"/>
            <a:ext cx="223558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F8F8F8"/>
                </a:solidFill>
                <a:latin typeface="Montserrat ExtraBold"/>
                <a:ea typeface="Montserrat ExtraBold"/>
                <a:cs typeface="Montserrat ExtraBold"/>
                <a:sym typeface="Montserrat ExtraBold"/>
              </a:rPr>
              <a:t>Subtitle </a:t>
            </a:r>
            <a:r>
              <a:rPr lang="en-US" sz="1200">
                <a:solidFill>
                  <a:srgbClr val="F8F8F8"/>
                </a:solidFill>
                <a:latin typeface="Montserrat Light"/>
                <a:ea typeface="Montserrat Light"/>
                <a:cs typeface="Montserrat Light"/>
                <a:sym typeface="Montserrat Light"/>
              </a:rPr>
              <a:t>Here</a:t>
            </a:r>
            <a:endParaRPr/>
          </a:p>
        </p:txBody>
      </p:sp>
      <p:cxnSp>
        <p:nvCxnSpPr>
          <p:cNvPr id="454" name="Google Shape;454;p39"/>
          <p:cNvCxnSpPr/>
          <p:nvPr/>
        </p:nvCxnSpPr>
        <p:spPr>
          <a:xfrm>
            <a:off x="914400" y="2766900"/>
            <a:ext cx="3454400" cy="0"/>
          </a:xfrm>
          <a:prstGeom prst="straightConnector1">
            <a:avLst/>
          </a:prstGeom>
          <a:noFill/>
          <a:ln cap="flat" cmpd="sng" w="19050">
            <a:solidFill>
              <a:schemeClr val="lt2">
                <a:alpha val="20000"/>
              </a:schemeClr>
            </a:solidFill>
            <a:prstDash val="solid"/>
            <a:miter lim="800000"/>
            <a:headEnd len="sm" w="sm" type="none"/>
            <a:tailEnd len="sm" w="sm" type="none"/>
          </a:ln>
        </p:spPr>
      </p:cxnSp>
      <p:sp>
        <p:nvSpPr>
          <p:cNvPr id="455" name="Google Shape;455;p39"/>
          <p:cNvSpPr txBox="1"/>
          <p:nvPr/>
        </p:nvSpPr>
        <p:spPr>
          <a:xfrm>
            <a:off x="914400" y="4706169"/>
            <a:ext cx="1211580"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chemeClr val="lt1"/>
                </a:solidFill>
                <a:latin typeface="Montserrat ExtraBold"/>
                <a:ea typeface="Montserrat ExtraBold"/>
                <a:cs typeface="Montserrat ExtraBold"/>
                <a:sym typeface="Montserrat ExtraBold"/>
              </a:rPr>
              <a:t>08 : 30</a:t>
            </a:r>
            <a:endParaRPr/>
          </a:p>
        </p:txBody>
      </p:sp>
      <p:sp>
        <p:nvSpPr>
          <p:cNvPr id="456" name="Google Shape;456;p39"/>
          <p:cNvSpPr txBox="1"/>
          <p:nvPr/>
        </p:nvSpPr>
        <p:spPr>
          <a:xfrm>
            <a:off x="914400" y="5075501"/>
            <a:ext cx="2641599" cy="71795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Vivamus laoreet tempus lacus ultricies dui.</a:t>
            </a:r>
            <a:endParaRPr/>
          </a:p>
        </p:txBody>
      </p:sp>
      <p:sp>
        <p:nvSpPr>
          <p:cNvPr id="457" name="Google Shape;457;p39"/>
          <p:cNvSpPr txBox="1"/>
          <p:nvPr/>
        </p:nvSpPr>
        <p:spPr>
          <a:xfrm>
            <a:off x="10302240" y="279717"/>
            <a:ext cx="97536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lt1"/>
                </a:solidFill>
                <a:latin typeface="Oswald"/>
                <a:ea typeface="Oswald"/>
                <a:cs typeface="Oswald"/>
                <a:sym typeface="Oswald"/>
              </a:rPr>
              <a:t>‹#›</a:t>
            </a:fld>
            <a:endParaRPr sz="1200">
              <a:solidFill>
                <a:schemeClr val="lt1"/>
              </a:solidFill>
              <a:latin typeface="Oswald"/>
              <a:ea typeface="Oswald"/>
              <a:cs typeface="Oswald"/>
              <a:sym typeface="Oswald"/>
            </a:endParaRPr>
          </a:p>
        </p:txBody>
      </p:sp>
    </p:spTree>
  </p:cSld>
  <p:clrMapOvr>
    <a:masterClrMapping/>
  </p:clrMapOvr>
  <p:transition spd="slow">
    <p:push/>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A3950"/>
        </a:solidFill>
      </p:bgPr>
    </p:bg>
    <p:spTree>
      <p:nvGrpSpPr>
        <p:cNvPr id="461" name="Shape 461"/>
        <p:cNvGrpSpPr/>
        <p:nvPr/>
      </p:nvGrpSpPr>
      <p:grpSpPr>
        <a:xfrm>
          <a:off x="0" y="0"/>
          <a:ext cx="0" cy="0"/>
          <a:chOff x="0" y="0"/>
          <a:chExt cx="0" cy="0"/>
        </a:xfrm>
      </p:grpSpPr>
      <p:pic>
        <p:nvPicPr>
          <p:cNvPr id="462" name="Google Shape;462;p40"/>
          <p:cNvPicPr preferRelativeResize="0"/>
          <p:nvPr/>
        </p:nvPicPr>
        <p:blipFill rotWithShape="1">
          <a:blip r:embed="rId3">
            <a:alphaModFix/>
          </a:blip>
          <a:srcRect b="9722" l="0" r="0" t="9730"/>
          <a:stretch/>
        </p:blipFill>
        <p:spPr>
          <a:xfrm>
            <a:off x="914400" y="3200400"/>
            <a:ext cx="5181601" cy="2749275"/>
          </a:xfrm>
          <a:prstGeom prst="rect">
            <a:avLst/>
          </a:prstGeom>
          <a:noFill/>
          <a:ln>
            <a:noFill/>
          </a:ln>
        </p:spPr>
      </p:pic>
      <p:sp>
        <p:nvSpPr>
          <p:cNvPr id="463" name="Google Shape;463;p40"/>
          <p:cNvSpPr/>
          <p:nvPr/>
        </p:nvSpPr>
        <p:spPr>
          <a:xfrm>
            <a:off x="1388558" y="914400"/>
            <a:ext cx="4233285" cy="2743200"/>
          </a:xfrm>
          <a:prstGeom prst="rect">
            <a:avLst/>
          </a:prstGeom>
          <a:solidFill>
            <a:srgbClr val="FFDA5F">
              <a:alpha val="9882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4" name="Google Shape;464;p40"/>
          <p:cNvSpPr/>
          <p:nvPr/>
        </p:nvSpPr>
        <p:spPr>
          <a:xfrm>
            <a:off x="1071913" y="335296"/>
            <a:ext cx="243807" cy="243807"/>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5" name="Google Shape;465;p40"/>
          <p:cNvSpPr txBox="1"/>
          <p:nvPr/>
        </p:nvSpPr>
        <p:spPr>
          <a:xfrm>
            <a:off x="1388558" y="318699"/>
            <a:ext cx="1314002"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F8F8F8"/>
                </a:solidFill>
                <a:latin typeface="Oswald Regular"/>
                <a:ea typeface="Oswald Regular"/>
                <a:cs typeface="Oswald Regular"/>
                <a:sym typeface="Oswald Regular"/>
              </a:rPr>
              <a:t>Remember</a:t>
            </a:r>
            <a:r>
              <a:rPr b="1" lang="en-US" sz="1200">
                <a:solidFill>
                  <a:srgbClr val="F8F8F8"/>
                </a:solidFill>
                <a:latin typeface="Oswald"/>
                <a:ea typeface="Oswald"/>
                <a:cs typeface="Oswald"/>
                <a:sym typeface="Oswald"/>
              </a:rPr>
              <a:t> </a:t>
            </a:r>
            <a:r>
              <a:rPr lang="en-US" sz="1200">
                <a:solidFill>
                  <a:srgbClr val="F8F8F8"/>
                </a:solidFill>
                <a:latin typeface="Oswald Regular"/>
                <a:ea typeface="Oswald Regular"/>
                <a:cs typeface="Oswald Regular"/>
                <a:sym typeface="Oswald Regular"/>
              </a:rPr>
              <a:t>Time</a:t>
            </a:r>
            <a:endParaRPr/>
          </a:p>
        </p:txBody>
      </p:sp>
      <p:sp>
        <p:nvSpPr>
          <p:cNvPr id="466" name="Google Shape;466;p40"/>
          <p:cNvSpPr txBox="1"/>
          <p:nvPr/>
        </p:nvSpPr>
        <p:spPr>
          <a:xfrm>
            <a:off x="1775705" y="1145931"/>
            <a:ext cx="282447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2A3950"/>
                </a:solidFill>
                <a:latin typeface="Montserrat ExtraBold"/>
                <a:ea typeface="Montserrat ExtraBold"/>
                <a:cs typeface="Montserrat ExtraBold"/>
                <a:sym typeface="Montserrat ExtraBold"/>
              </a:rPr>
              <a:t>Target 1</a:t>
            </a:r>
            <a:endParaRPr/>
          </a:p>
        </p:txBody>
      </p:sp>
      <p:sp>
        <p:nvSpPr>
          <p:cNvPr id="467" name="Google Shape;467;p40"/>
          <p:cNvSpPr txBox="1"/>
          <p:nvPr/>
        </p:nvSpPr>
        <p:spPr>
          <a:xfrm>
            <a:off x="1775704" y="1422930"/>
            <a:ext cx="3360175" cy="1056508"/>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None/>
            </a:pPr>
            <a:r>
              <a:rPr lang="en-US" sz="1100">
                <a:solidFill>
                  <a:srgbClr val="2A3950"/>
                </a:solidFill>
                <a:latin typeface="Montserrat"/>
                <a:ea typeface="Montserrat"/>
                <a:cs typeface="Montserrat"/>
                <a:sym typeface="Montserrat"/>
              </a:rPr>
              <a:t>Pellentesque dictum a nisl vel fermentum. Aenean eget neque sagittis, mattis libero quis, rhoncus augue.</a:t>
            </a:r>
            <a:endParaRPr/>
          </a:p>
        </p:txBody>
      </p:sp>
      <p:sp>
        <p:nvSpPr>
          <p:cNvPr id="468" name="Google Shape;468;p40"/>
          <p:cNvSpPr txBox="1"/>
          <p:nvPr/>
        </p:nvSpPr>
        <p:spPr>
          <a:xfrm>
            <a:off x="1775195" y="2703050"/>
            <a:ext cx="1231843" cy="56983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2A3950"/>
                </a:solidFill>
                <a:latin typeface="Montserrat"/>
                <a:ea typeface="Montserrat"/>
                <a:cs typeface="Montserrat"/>
                <a:sym typeface="Montserrat"/>
              </a:rPr>
              <a:t>12-25 </a:t>
            </a:r>
            <a:endParaRPr/>
          </a:p>
          <a:p>
            <a:pPr indent="0" lvl="0" marL="0" marR="0" rtl="0" algn="l">
              <a:lnSpc>
                <a:spcPct val="150000"/>
              </a:lnSpc>
              <a:spcBef>
                <a:spcPts val="0"/>
              </a:spcBef>
              <a:spcAft>
                <a:spcPts val="0"/>
              </a:spcAft>
              <a:buNone/>
            </a:pPr>
            <a:r>
              <a:rPr lang="en-US" sz="1100">
                <a:solidFill>
                  <a:srgbClr val="2A3950"/>
                </a:solidFill>
                <a:latin typeface="Montserrat Light"/>
                <a:ea typeface="Montserrat Light"/>
                <a:cs typeface="Montserrat Light"/>
                <a:sym typeface="Montserrat Light"/>
              </a:rPr>
              <a:t>Years Old</a:t>
            </a:r>
            <a:endParaRPr/>
          </a:p>
        </p:txBody>
      </p:sp>
      <p:sp>
        <p:nvSpPr>
          <p:cNvPr id="469" name="Google Shape;469;p40"/>
          <p:cNvSpPr txBox="1"/>
          <p:nvPr/>
        </p:nvSpPr>
        <p:spPr>
          <a:xfrm>
            <a:off x="3904036" y="2703050"/>
            <a:ext cx="1231843" cy="56983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2A3950"/>
                </a:solidFill>
                <a:latin typeface="Montserrat Medium"/>
                <a:ea typeface="Montserrat Medium"/>
                <a:cs typeface="Montserrat Medium"/>
                <a:sym typeface="Montserrat Medium"/>
              </a:rPr>
              <a:t>160 – 190cm</a:t>
            </a:r>
            <a:endParaRPr sz="1100">
              <a:solidFill>
                <a:srgbClr val="2A3950"/>
              </a:solidFill>
              <a:latin typeface="Montserrat"/>
              <a:ea typeface="Montserrat"/>
              <a:cs typeface="Montserrat"/>
              <a:sym typeface="Montserrat"/>
            </a:endParaRPr>
          </a:p>
          <a:p>
            <a:pPr indent="0" lvl="0" marL="0" marR="0" rtl="0" algn="l">
              <a:lnSpc>
                <a:spcPct val="150000"/>
              </a:lnSpc>
              <a:spcBef>
                <a:spcPts val="0"/>
              </a:spcBef>
              <a:spcAft>
                <a:spcPts val="0"/>
              </a:spcAft>
              <a:buNone/>
            </a:pPr>
            <a:r>
              <a:rPr lang="en-US" sz="1100">
                <a:solidFill>
                  <a:srgbClr val="2A3950"/>
                </a:solidFill>
                <a:latin typeface="Montserrat Light"/>
                <a:ea typeface="Montserrat Light"/>
                <a:cs typeface="Montserrat Light"/>
                <a:sym typeface="Montserrat Light"/>
              </a:rPr>
              <a:t>Height Size</a:t>
            </a:r>
            <a:endParaRPr/>
          </a:p>
        </p:txBody>
      </p:sp>
      <p:cxnSp>
        <p:nvCxnSpPr>
          <p:cNvPr id="470" name="Google Shape;470;p40"/>
          <p:cNvCxnSpPr/>
          <p:nvPr/>
        </p:nvCxnSpPr>
        <p:spPr>
          <a:xfrm>
            <a:off x="3355585" y="2765133"/>
            <a:ext cx="0" cy="512795"/>
          </a:xfrm>
          <a:prstGeom prst="straightConnector1">
            <a:avLst/>
          </a:prstGeom>
          <a:noFill/>
          <a:ln cap="flat" cmpd="sng" w="9525">
            <a:solidFill>
              <a:srgbClr val="3F3F3F"/>
            </a:solidFill>
            <a:prstDash val="solid"/>
            <a:miter lim="800000"/>
            <a:headEnd len="sm" w="sm" type="none"/>
            <a:tailEnd len="sm" w="sm" type="none"/>
          </a:ln>
        </p:spPr>
      </p:cxnSp>
      <p:sp>
        <p:nvSpPr>
          <p:cNvPr id="471" name="Google Shape;471;p40"/>
          <p:cNvSpPr txBox="1"/>
          <p:nvPr/>
        </p:nvSpPr>
        <p:spPr>
          <a:xfrm>
            <a:off x="8168641" y="1123495"/>
            <a:ext cx="3108960" cy="1077218"/>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1" lang="en-US" sz="3200">
                <a:solidFill>
                  <a:schemeClr val="lt1"/>
                </a:solidFill>
                <a:latin typeface="Oswald"/>
                <a:ea typeface="Oswald"/>
                <a:cs typeface="Oswald"/>
                <a:sym typeface="Oswald"/>
              </a:rPr>
              <a:t>OUR</a:t>
            </a:r>
            <a:endParaRPr/>
          </a:p>
          <a:p>
            <a:pPr indent="0" lvl="0" marL="0" marR="0" rtl="0" algn="r">
              <a:spcBef>
                <a:spcPts val="0"/>
              </a:spcBef>
              <a:spcAft>
                <a:spcPts val="0"/>
              </a:spcAft>
              <a:buNone/>
            </a:pPr>
            <a:r>
              <a:rPr b="1" lang="en-US" sz="3200">
                <a:solidFill>
                  <a:schemeClr val="lt1"/>
                </a:solidFill>
                <a:latin typeface="Oswald"/>
                <a:ea typeface="Oswald"/>
                <a:cs typeface="Oswald"/>
                <a:sym typeface="Oswald"/>
              </a:rPr>
              <a:t>TARGET</a:t>
            </a:r>
            <a:endParaRPr/>
          </a:p>
        </p:txBody>
      </p:sp>
      <p:sp>
        <p:nvSpPr>
          <p:cNvPr id="472" name="Google Shape;472;p40"/>
          <p:cNvSpPr txBox="1"/>
          <p:nvPr/>
        </p:nvSpPr>
        <p:spPr>
          <a:xfrm>
            <a:off x="7010400" y="2985225"/>
            <a:ext cx="4267200" cy="2749279"/>
          </a:xfrm>
          <a:prstGeom prst="rect">
            <a:avLst/>
          </a:prstGeom>
          <a:noFill/>
          <a:ln>
            <a:noFill/>
          </a:ln>
        </p:spPr>
        <p:txBody>
          <a:bodyPr anchorCtr="0" anchor="t" bIns="45700" lIns="91425" spcFirstLastPara="1" rIns="91425" wrap="square" tIns="45700">
            <a:noAutofit/>
          </a:bodyPr>
          <a:lstStyle/>
          <a:p>
            <a:pPr indent="0" lvl="0" marL="0" marR="0" rtl="0" algn="r">
              <a:lnSpc>
                <a:spcPct val="200000"/>
              </a:lnSpc>
              <a:spcBef>
                <a:spcPts val="0"/>
              </a:spcBef>
              <a:spcAft>
                <a:spcPts val="0"/>
              </a:spcAft>
              <a:buNone/>
            </a:pPr>
            <a:r>
              <a:rPr lang="en-US" sz="1100">
                <a:solidFill>
                  <a:schemeClr val="lt1"/>
                </a:solidFill>
                <a:latin typeface="Montserrat"/>
                <a:ea typeface="Montserrat"/>
                <a:cs typeface="Montserrat"/>
                <a:sym typeface="Montserrat"/>
              </a:rPr>
              <a:t>Nam tempus leo enim. Cras vel quam tincidunt, pulvinar nibh in, aliquam est. Proin at blandit erat. Etiam sed rhoncus enim. Pellentesque efficitur pharetra mi, ut tempus enim eleifend ac. </a:t>
            </a:r>
            <a:endParaRPr/>
          </a:p>
          <a:p>
            <a:pPr indent="0" lvl="0" marL="0" marR="0" rtl="0" algn="r">
              <a:lnSpc>
                <a:spcPct val="200000"/>
              </a:lnSpc>
              <a:spcBef>
                <a:spcPts val="0"/>
              </a:spcBef>
              <a:spcAft>
                <a:spcPts val="0"/>
              </a:spcAft>
              <a:buNone/>
            </a:pPr>
            <a:r>
              <a:t/>
            </a:r>
            <a:endParaRPr sz="1100">
              <a:solidFill>
                <a:schemeClr val="lt1"/>
              </a:solidFill>
              <a:latin typeface="Montserrat"/>
              <a:ea typeface="Montserrat"/>
              <a:cs typeface="Montserrat"/>
              <a:sym typeface="Montserrat"/>
            </a:endParaRPr>
          </a:p>
          <a:p>
            <a:pPr indent="0" lvl="0" marL="0" marR="0" rtl="0" algn="r">
              <a:lnSpc>
                <a:spcPct val="200000"/>
              </a:lnSpc>
              <a:spcBef>
                <a:spcPts val="0"/>
              </a:spcBef>
              <a:spcAft>
                <a:spcPts val="0"/>
              </a:spcAft>
              <a:buNone/>
            </a:pPr>
            <a:r>
              <a:rPr lang="en-US" sz="1100">
                <a:solidFill>
                  <a:schemeClr val="lt1"/>
                </a:solidFill>
                <a:latin typeface="Montserrat"/>
                <a:ea typeface="Montserrat"/>
                <a:cs typeface="Montserrat"/>
                <a:sym typeface="Montserrat"/>
              </a:rPr>
              <a:t>Phasellus ornare metus quis orci egestas ullamcorper. Aliquam consequat id velit vel hendrerit. Sed sed metus eleifend, imperdiet magna non.</a:t>
            </a:r>
            <a:endParaRPr/>
          </a:p>
        </p:txBody>
      </p:sp>
      <p:sp>
        <p:nvSpPr>
          <p:cNvPr id="473" name="Google Shape;473;p40"/>
          <p:cNvSpPr txBox="1"/>
          <p:nvPr/>
        </p:nvSpPr>
        <p:spPr>
          <a:xfrm>
            <a:off x="9042014" y="2708226"/>
            <a:ext cx="2235586" cy="276999"/>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200">
                <a:solidFill>
                  <a:srgbClr val="F8F8F8"/>
                </a:solidFill>
                <a:latin typeface="Montserrat ExtraBold"/>
                <a:ea typeface="Montserrat ExtraBold"/>
                <a:cs typeface="Montserrat ExtraBold"/>
                <a:sym typeface="Montserrat ExtraBold"/>
              </a:rPr>
              <a:t>Subtitle </a:t>
            </a:r>
            <a:r>
              <a:rPr lang="en-US" sz="1200">
                <a:solidFill>
                  <a:srgbClr val="F8F8F8"/>
                </a:solidFill>
                <a:latin typeface="Montserrat Light"/>
                <a:ea typeface="Montserrat Light"/>
                <a:cs typeface="Montserrat Light"/>
                <a:sym typeface="Montserrat Light"/>
              </a:rPr>
              <a:t>Here</a:t>
            </a:r>
            <a:endParaRPr/>
          </a:p>
        </p:txBody>
      </p:sp>
      <p:sp>
        <p:nvSpPr>
          <p:cNvPr id="474" name="Google Shape;474;p40"/>
          <p:cNvSpPr txBox="1"/>
          <p:nvPr/>
        </p:nvSpPr>
        <p:spPr>
          <a:xfrm>
            <a:off x="10302240" y="279717"/>
            <a:ext cx="97536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lt1"/>
                </a:solidFill>
                <a:latin typeface="Oswald"/>
                <a:ea typeface="Oswald"/>
                <a:cs typeface="Oswald"/>
                <a:sym typeface="Oswald"/>
              </a:rPr>
              <a:t>‹#›</a:t>
            </a:fld>
            <a:endParaRPr sz="1200">
              <a:solidFill>
                <a:schemeClr val="lt1"/>
              </a:solidFill>
              <a:latin typeface="Oswald"/>
              <a:ea typeface="Oswald"/>
              <a:cs typeface="Oswald"/>
              <a:sym typeface="Oswald"/>
            </a:endParaRPr>
          </a:p>
        </p:txBody>
      </p:sp>
    </p:spTree>
  </p:cSld>
  <p:clrMapOvr>
    <a:masterClrMapping/>
  </p:clrMapOvr>
  <p:transition spd="slow">
    <p:push/>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A3950"/>
        </a:solidFill>
      </p:bgPr>
    </p:bg>
    <p:spTree>
      <p:nvGrpSpPr>
        <p:cNvPr id="116" name="Shape 116"/>
        <p:cNvGrpSpPr/>
        <p:nvPr/>
      </p:nvGrpSpPr>
      <p:grpSpPr>
        <a:xfrm>
          <a:off x="0" y="0"/>
          <a:ext cx="0" cy="0"/>
          <a:chOff x="0" y="0"/>
          <a:chExt cx="0" cy="0"/>
        </a:xfrm>
      </p:grpSpPr>
      <p:pic>
        <p:nvPicPr>
          <p:cNvPr id="117" name="Google Shape;117;p23"/>
          <p:cNvPicPr preferRelativeResize="0"/>
          <p:nvPr/>
        </p:nvPicPr>
        <p:blipFill rotWithShape="1">
          <a:blip r:embed="rId3">
            <a:alphaModFix/>
          </a:blip>
          <a:srcRect b="10735" l="0" r="0" t="10728"/>
          <a:stretch/>
        </p:blipFill>
        <p:spPr>
          <a:xfrm>
            <a:off x="0" y="0"/>
            <a:ext cx="12192000" cy="2724599"/>
          </a:xfrm>
          <a:prstGeom prst="rect">
            <a:avLst/>
          </a:prstGeom>
          <a:noFill/>
          <a:ln>
            <a:noFill/>
          </a:ln>
        </p:spPr>
      </p:pic>
      <p:sp>
        <p:nvSpPr>
          <p:cNvPr id="118" name="Google Shape;118;p23"/>
          <p:cNvSpPr/>
          <p:nvPr/>
        </p:nvSpPr>
        <p:spPr>
          <a:xfrm>
            <a:off x="0" y="0"/>
            <a:ext cx="12192000" cy="2724600"/>
          </a:xfrm>
          <a:prstGeom prst="rect">
            <a:avLst/>
          </a:prstGeom>
          <a:gradFill>
            <a:gsLst>
              <a:gs pos="0">
                <a:srgbClr val="2A3950">
                  <a:alpha val="49803"/>
                </a:srgbClr>
              </a:gs>
              <a:gs pos="92000">
                <a:srgbClr val="2A3950"/>
              </a:gs>
              <a:gs pos="100000">
                <a:srgbClr val="2A3950"/>
              </a:gs>
            </a:gsLst>
            <a:lin ang="5400012"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cxnSp>
        <p:nvCxnSpPr>
          <p:cNvPr id="119" name="Google Shape;119;p23"/>
          <p:cNvCxnSpPr/>
          <p:nvPr/>
        </p:nvCxnSpPr>
        <p:spPr>
          <a:xfrm>
            <a:off x="7823200" y="4138500"/>
            <a:ext cx="3454400" cy="0"/>
          </a:xfrm>
          <a:prstGeom prst="straightConnector1">
            <a:avLst/>
          </a:prstGeom>
          <a:noFill/>
          <a:ln cap="flat" cmpd="sng" w="19050">
            <a:solidFill>
              <a:schemeClr val="lt2">
                <a:alpha val="20000"/>
              </a:schemeClr>
            </a:solidFill>
            <a:prstDash val="solid"/>
            <a:miter lim="800000"/>
            <a:headEnd len="sm" w="sm" type="none"/>
            <a:tailEnd len="sm" w="sm" type="none"/>
          </a:ln>
        </p:spPr>
      </p:cxnSp>
      <p:cxnSp>
        <p:nvCxnSpPr>
          <p:cNvPr id="120" name="Google Shape;120;p23"/>
          <p:cNvCxnSpPr/>
          <p:nvPr/>
        </p:nvCxnSpPr>
        <p:spPr>
          <a:xfrm>
            <a:off x="914400" y="4595700"/>
            <a:ext cx="3454400" cy="0"/>
          </a:xfrm>
          <a:prstGeom prst="straightConnector1">
            <a:avLst/>
          </a:prstGeom>
          <a:noFill/>
          <a:ln cap="flat" cmpd="sng" w="19050">
            <a:solidFill>
              <a:schemeClr val="lt2">
                <a:alpha val="20000"/>
              </a:schemeClr>
            </a:solidFill>
            <a:prstDash val="solid"/>
            <a:miter lim="800000"/>
            <a:headEnd len="sm" w="sm" type="none"/>
            <a:tailEnd len="sm" w="sm" type="none"/>
          </a:ln>
        </p:spPr>
      </p:cxnSp>
      <p:cxnSp>
        <p:nvCxnSpPr>
          <p:cNvPr id="121" name="Google Shape;121;p23"/>
          <p:cNvCxnSpPr/>
          <p:nvPr/>
        </p:nvCxnSpPr>
        <p:spPr>
          <a:xfrm>
            <a:off x="4368800" y="4595700"/>
            <a:ext cx="3454400" cy="0"/>
          </a:xfrm>
          <a:prstGeom prst="straightConnector1">
            <a:avLst/>
          </a:prstGeom>
          <a:noFill/>
          <a:ln cap="flat" cmpd="sng" w="19050">
            <a:solidFill>
              <a:srgbClr val="2469D8"/>
            </a:solidFill>
            <a:prstDash val="solid"/>
            <a:miter lim="800000"/>
            <a:headEnd len="sm" w="sm" type="none"/>
            <a:tailEnd len="sm" w="sm" type="none"/>
          </a:ln>
        </p:spPr>
      </p:cxnSp>
      <p:cxnSp>
        <p:nvCxnSpPr>
          <p:cNvPr id="122" name="Google Shape;122;p23"/>
          <p:cNvCxnSpPr/>
          <p:nvPr/>
        </p:nvCxnSpPr>
        <p:spPr>
          <a:xfrm>
            <a:off x="7823200" y="4595700"/>
            <a:ext cx="3454400" cy="0"/>
          </a:xfrm>
          <a:prstGeom prst="straightConnector1">
            <a:avLst/>
          </a:prstGeom>
          <a:noFill/>
          <a:ln cap="flat" cmpd="sng" w="19050">
            <a:solidFill>
              <a:schemeClr val="lt2">
                <a:alpha val="20000"/>
              </a:schemeClr>
            </a:solidFill>
            <a:prstDash val="solid"/>
            <a:miter lim="800000"/>
            <a:headEnd len="sm" w="sm" type="none"/>
            <a:tailEnd len="sm" w="sm" type="none"/>
          </a:ln>
        </p:spPr>
      </p:cxnSp>
      <p:grpSp>
        <p:nvGrpSpPr>
          <p:cNvPr id="123" name="Google Shape;123;p23"/>
          <p:cNvGrpSpPr/>
          <p:nvPr/>
        </p:nvGrpSpPr>
        <p:grpSpPr>
          <a:xfrm>
            <a:off x="8178800" y="5127706"/>
            <a:ext cx="344991" cy="247535"/>
            <a:chOff x="8264526" y="5629276"/>
            <a:chExt cx="561975" cy="403225"/>
          </a:xfrm>
        </p:grpSpPr>
        <p:sp>
          <p:nvSpPr>
            <p:cNvPr id="124" name="Google Shape;124;p23"/>
            <p:cNvSpPr/>
            <p:nvPr/>
          </p:nvSpPr>
          <p:spPr>
            <a:xfrm>
              <a:off x="8264526" y="5653088"/>
              <a:ext cx="561975" cy="379413"/>
            </a:xfrm>
            <a:custGeom>
              <a:rect b="b" l="l" r="r" t="t"/>
              <a:pathLst>
                <a:path extrusionOk="0" h="11958" w="17678">
                  <a:moveTo>
                    <a:pt x="17543" y="3477"/>
                  </a:moveTo>
                  <a:lnTo>
                    <a:pt x="14284" y="217"/>
                  </a:lnTo>
                  <a:cubicBezTo>
                    <a:pt x="14149" y="83"/>
                    <a:pt x="13932" y="83"/>
                    <a:pt x="13797" y="217"/>
                  </a:cubicBezTo>
                  <a:cubicBezTo>
                    <a:pt x="13663" y="351"/>
                    <a:pt x="13663" y="569"/>
                    <a:pt x="13797" y="704"/>
                  </a:cubicBezTo>
                  <a:lnTo>
                    <a:pt x="16814" y="3720"/>
                  </a:lnTo>
                  <a:lnTo>
                    <a:pt x="15050" y="5483"/>
                  </a:lnTo>
                  <a:cubicBezTo>
                    <a:pt x="14996" y="5537"/>
                    <a:pt x="14908" y="5537"/>
                    <a:pt x="14854" y="5483"/>
                  </a:cubicBezTo>
                  <a:lnTo>
                    <a:pt x="11371" y="2001"/>
                  </a:lnTo>
                  <a:cubicBezTo>
                    <a:pt x="11317" y="1947"/>
                    <a:pt x="11317" y="1859"/>
                    <a:pt x="11371" y="1805"/>
                  </a:cubicBezTo>
                  <a:lnTo>
                    <a:pt x="12555" y="621"/>
                  </a:lnTo>
                  <a:cubicBezTo>
                    <a:pt x="12689" y="487"/>
                    <a:pt x="12689" y="269"/>
                    <a:pt x="12555" y="135"/>
                  </a:cubicBezTo>
                  <a:cubicBezTo>
                    <a:pt x="12421" y="0"/>
                    <a:pt x="12203" y="0"/>
                    <a:pt x="12068" y="135"/>
                  </a:cubicBezTo>
                  <a:lnTo>
                    <a:pt x="10885" y="1318"/>
                  </a:lnTo>
                  <a:cubicBezTo>
                    <a:pt x="10640" y="1564"/>
                    <a:pt x="10581" y="1926"/>
                    <a:pt x="10709" y="2227"/>
                  </a:cubicBezTo>
                  <a:lnTo>
                    <a:pt x="10309" y="2627"/>
                  </a:lnTo>
                  <a:lnTo>
                    <a:pt x="8765" y="2627"/>
                  </a:lnTo>
                  <a:lnTo>
                    <a:pt x="8644" y="2627"/>
                  </a:lnTo>
                  <a:lnTo>
                    <a:pt x="7510" y="2627"/>
                  </a:lnTo>
                  <a:lnTo>
                    <a:pt x="7005" y="2122"/>
                  </a:lnTo>
                  <a:cubicBezTo>
                    <a:pt x="7025" y="2051"/>
                    <a:pt x="7035" y="1978"/>
                    <a:pt x="7035" y="1902"/>
                  </a:cubicBezTo>
                  <a:cubicBezTo>
                    <a:pt x="7035" y="1681"/>
                    <a:pt x="6949" y="1474"/>
                    <a:pt x="6793" y="1318"/>
                  </a:cubicBezTo>
                  <a:lnTo>
                    <a:pt x="5641" y="166"/>
                  </a:lnTo>
                  <a:cubicBezTo>
                    <a:pt x="5507" y="32"/>
                    <a:pt x="5289" y="32"/>
                    <a:pt x="5155" y="166"/>
                  </a:cubicBezTo>
                  <a:cubicBezTo>
                    <a:pt x="5020" y="300"/>
                    <a:pt x="5020" y="518"/>
                    <a:pt x="5155" y="653"/>
                  </a:cubicBezTo>
                  <a:lnTo>
                    <a:pt x="6306" y="1804"/>
                  </a:lnTo>
                  <a:cubicBezTo>
                    <a:pt x="6341" y="1840"/>
                    <a:pt x="6347" y="1881"/>
                    <a:pt x="6347" y="1902"/>
                  </a:cubicBezTo>
                  <a:cubicBezTo>
                    <a:pt x="6347" y="1924"/>
                    <a:pt x="6342" y="1965"/>
                    <a:pt x="6306" y="2000"/>
                  </a:cubicBezTo>
                  <a:lnTo>
                    <a:pt x="6210" y="2096"/>
                  </a:lnTo>
                  <a:lnTo>
                    <a:pt x="2823" y="5483"/>
                  </a:lnTo>
                  <a:cubicBezTo>
                    <a:pt x="2821" y="5484"/>
                    <a:pt x="2820" y="5485"/>
                    <a:pt x="2819" y="5486"/>
                  </a:cubicBezTo>
                  <a:cubicBezTo>
                    <a:pt x="2785" y="5518"/>
                    <a:pt x="2746" y="5523"/>
                    <a:pt x="2726" y="5523"/>
                  </a:cubicBezTo>
                  <a:cubicBezTo>
                    <a:pt x="2704" y="5523"/>
                    <a:pt x="2663" y="5518"/>
                    <a:pt x="2628" y="5483"/>
                  </a:cubicBezTo>
                  <a:lnTo>
                    <a:pt x="864" y="3719"/>
                  </a:lnTo>
                  <a:lnTo>
                    <a:pt x="3921" y="662"/>
                  </a:lnTo>
                  <a:cubicBezTo>
                    <a:pt x="4055" y="528"/>
                    <a:pt x="4055" y="310"/>
                    <a:pt x="3921" y="176"/>
                  </a:cubicBezTo>
                  <a:cubicBezTo>
                    <a:pt x="3787" y="41"/>
                    <a:pt x="3569" y="41"/>
                    <a:pt x="3434" y="176"/>
                  </a:cubicBezTo>
                  <a:lnTo>
                    <a:pt x="134" y="3476"/>
                  </a:lnTo>
                  <a:cubicBezTo>
                    <a:pt x="0" y="3610"/>
                    <a:pt x="0" y="3828"/>
                    <a:pt x="134" y="3963"/>
                  </a:cubicBezTo>
                  <a:lnTo>
                    <a:pt x="2141" y="5969"/>
                  </a:lnTo>
                  <a:cubicBezTo>
                    <a:pt x="2302" y="6131"/>
                    <a:pt x="2514" y="6211"/>
                    <a:pt x="2726" y="6211"/>
                  </a:cubicBezTo>
                  <a:cubicBezTo>
                    <a:pt x="2823" y="6211"/>
                    <a:pt x="2920" y="6193"/>
                    <a:pt x="3012" y="6159"/>
                  </a:cubicBezTo>
                  <a:lnTo>
                    <a:pt x="4142" y="7289"/>
                  </a:lnTo>
                  <a:cubicBezTo>
                    <a:pt x="4054" y="7454"/>
                    <a:pt x="4004" y="7641"/>
                    <a:pt x="4004" y="7840"/>
                  </a:cubicBezTo>
                  <a:cubicBezTo>
                    <a:pt x="4004" y="8489"/>
                    <a:pt x="4532" y="9016"/>
                    <a:pt x="5180" y="9016"/>
                  </a:cubicBezTo>
                  <a:cubicBezTo>
                    <a:pt x="5182" y="9016"/>
                    <a:pt x="5183" y="9016"/>
                    <a:pt x="5185" y="9016"/>
                  </a:cubicBezTo>
                  <a:cubicBezTo>
                    <a:pt x="5185" y="9016"/>
                    <a:pt x="5185" y="9016"/>
                    <a:pt x="5185" y="9016"/>
                  </a:cubicBezTo>
                  <a:cubicBezTo>
                    <a:pt x="5185" y="9663"/>
                    <a:pt x="5710" y="10190"/>
                    <a:pt x="6356" y="10192"/>
                  </a:cubicBezTo>
                  <a:cubicBezTo>
                    <a:pt x="6356" y="10193"/>
                    <a:pt x="6356" y="10193"/>
                    <a:pt x="6356" y="10194"/>
                  </a:cubicBezTo>
                  <a:cubicBezTo>
                    <a:pt x="6356" y="10842"/>
                    <a:pt x="6884" y="11370"/>
                    <a:pt x="7532" y="11370"/>
                  </a:cubicBezTo>
                  <a:cubicBezTo>
                    <a:pt x="7732" y="11370"/>
                    <a:pt x="7920" y="11320"/>
                    <a:pt x="8085" y="11232"/>
                  </a:cubicBezTo>
                  <a:lnTo>
                    <a:pt x="8505" y="11652"/>
                  </a:lnTo>
                  <a:cubicBezTo>
                    <a:pt x="8702" y="11849"/>
                    <a:pt x="8964" y="11958"/>
                    <a:pt x="9243" y="11958"/>
                  </a:cubicBezTo>
                  <a:cubicBezTo>
                    <a:pt x="9522" y="11958"/>
                    <a:pt x="9784" y="11849"/>
                    <a:pt x="9981" y="11652"/>
                  </a:cubicBezTo>
                  <a:cubicBezTo>
                    <a:pt x="10168" y="11466"/>
                    <a:pt x="10275" y="11221"/>
                    <a:pt x="10286" y="10958"/>
                  </a:cubicBezTo>
                  <a:cubicBezTo>
                    <a:pt x="10540" y="10946"/>
                    <a:pt x="10791" y="10843"/>
                    <a:pt x="10985" y="10649"/>
                  </a:cubicBezTo>
                  <a:cubicBezTo>
                    <a:pt x="11190" y="10444"/>
                    <a:pt x="11300" y="10172"/>
                    <a:pt x="11296" y="9882"/>
                  </a:cubicBezTo>
                  <a:cubicBezTo>
                    <a:pt x="11296" y="9882"/>
                    <a:pt x="11296" y="9881"/>
                    <a:pt x="11296" y="9881"/>
                  </a:cubicBezTo>
                  <a:cubicBezTo>
                    <a:pt x="11595" y="9862"/>
                    <a:pt x="11871" y="9731"/>
                    <a:pt x="12074" y="9509"/>
                  </a:cubicBezTo>
                  <a:cubicBezTo>
                    <a:pt x="12279" y="9286"/>
                    <a:pt x="12380" y="9005"/>
                    <a:pt x="12380" y="8724"/>
                  </a:cubicBezTo>
                  <a:cubicBezTo>
                    <a:pt x="12667" y="8716"/>
                    <a:pt x="12937" y="8600"/>
                    <a:pt x="13141" y="8396"/>
                  </a:cubicBezTo>
                  <a:cubicBezTo>
                    <a:pt x="13355" y="8182"/>
                    <a:pt x="13472" y="7899"/>
                    <a:pt x="13471" y="7597"/>
                  </a:cubicBezTo>
                  <a:cubicBezTo>
                    <a:pt x="13470" y="7419"/>
                    <a:pt x="13428" y="7248"/>
                    <a:pt x="13351" y="7095"/>
                  </a:cubicBezTo>
                  <a:lnTo>
                    <a:pt x="14479" y="6063"/>
                  </a:lnTo>
                  <a:cubicBezTo>
                    <a:pt x="14621" y="6162"/>
                    <a:pt x="14786" y="6212"/>
                    <a:pt x="14952" y="6212"/>
                  </a:cubicBezTo>
                  <a:cubicBezTo>
                    <a:pt x="15164" y="6212"/>
                    <a:pt x="15375" y="6131"/>
                    <a:pt x="15537" y="5970"/>
                  </a:cubicBezTo>
                  <a:lnTo>
                    <a:pt x="17543" y="3963"/>
                  </a:lnTo>
                  <a:cubicBezTo>
                    <a:pt x="17678" y="3829"/>
                    <a:pt x="17678" y="3611"/>
                    <a:pt x="17543" y="3477"/>
                  </a:cubicBezTo>
                  <a:close/>
                  <a:moveTo>
                    <a:pt x="5180" y="8328"/>
                  </a:moveTo>
                  <a:cubicBezTo>
                    <a:pt x="4911" y="8328"/>
                    <a:pt x="4692" y="8109"/>
                    <a:pt x="4692" y="7840"/>
                  </a:cubicBezTo>
                  <a:cubicBezTo>
                    <a:pt x="4692" y="7571"/>
                    <a:pt x="4911" y="7352"/>
                    <a:pt x="5180" y="7352"/>
                  </a:cubicBezTo>
                  <a:cubicBezTo>
                    <a:pt x="5449" y="7352"/>
                    <a:pt x="5668" y="7571"/>
                    <a:pt x="5668" y="7840"/>
                  </a:cubicBezTo>
                  <a:cubicBezTo>
                    <a:pt x="5668" y="8109"/>
                    <a:pt x="5449" y="8328"/>
                    <a:pt x="5180" y="8328"/>
                  </a:cubicBezTo>
                  <a:close/>
                  <a:moveTo>
                    <a:pt x="6724" y="9341"/>
                  </a:moveTo>
                  <a:cubicBezTo>
                    <a:pt x="6710" y="9354"/>
                    <a:pt x="6696" y="9368"/>
                    <a:pt x="6683" y="9382"/>
                  </a:cubicBezTo>
                  <a:cubicBezTo>
                    <a:pt x="6597" y="9458"/>
                    <a:pt x="6484" y="9504"/>
                    <a:pt x="6361" y="9504"/>
                  </a:cubicBezTo>
                  <a:cubicBezTo>
                    <a:pt x="6092" y="9504"/>
                    <a:pt x="5873" y="9285"/>
                    <a:pt x="5873" y="9016"/>
                  </a:cubicBezTo>
                  <a:cubicBezTo>
                    <a:pt x="5873" y="8747"/>
                    <a:pt x="6092" y="8528"/>
                    <a:pt x="6361" y="8528"/>
                  </a:cubicBezTo>
                  <a:cubicBezTo>
                    <a:pt x="6630" y="8528"/>
                    <a:pt x="6849" y="8747"/>
                    <a:pt x="6849" y="9016"/>
                  </a:cubicBezTo>
                  <a:cubicBezTo>
                    <a:pt x="6849" y="9141"/>
                    <a:pt x="6801" y="9254"/>
                    <a:pt x="6724" y="9341"/>
                  </a:cubicBezTo>
                  <a:close/>
                  <a:moveTo>
                    <a:pt x="7882" y="10533"/>
                  </a:moveTo>
                  <a:cubicBezTo>
                    <a:pt x="7880" y="10535"/>
                    <a:pt x="7879" y="10536"/>
                    <a:pt x="7877" y="10538"/>
                  </a:cubicBezTo>
                  <a:cubicBezTo>
                    <a:pt x="7875" y="10540"/>
                    <a:pt x="7874" y="10541"/>
                    <a:pt x="7872" y="10543"/>
                  </a:cubicBezTo>
                  <a:cubicBezTo>
                    <a:pt x="7784" y="10629"/>
                    <a:pt x="7664" y="10682"/>
                    <a:pt x="7532" y="10682"/>
                  </a:cubicBezTo>
                  <a:cubicBezTo>
                    <a:pt x="7263" y="10682"/>
                    <a:pt x="7044" y="10463"/>
                    <a:pt x="7044" y="10194"/>
                  </a:cubicBezTo>
                  <a:cubicBezTo>
                    <a:pt x="7044" y="10069"/>
                    <a:pt x="7092" y="9956"/>
                    <a:pt x="7169" y="9869"/>
                  </a:cubicBezTo>
                  <a:cubicBezTo>
                    <a:pt x="7183" y="9856"/>
                    <a:pt x="7197" y="9843"/>
                    <a:pt x="7210" y="9829"/>
                  </a:cubicBezTo>
                  <a:cubicBezTo>
                    <a:pt x="7296" y="9753"/>
                    <a:pt x="7409" y="9706"/>
                    <a:pt x="7532" y="9706"/>
                  </a:cubicBezTo>
                  <a:cubicBezTo>
                    <a:pt x="7801" y="9706"/>
                    <a:pt x="8020" y="9925"/>
                    <a:pt x="8020" y="10194"/>
                  </a:cubicBezTo>
                  <a:cubicBezTo>
                    <a:pt x="8020" y="10326"/>
                    <a:pt x="7967" y="10446"/>
                    <a:pt x="7882" y="10533"/>
                  </a:cubicBezTo>
                  <a:close/>
                  <a:moveTo>
                    <a:pt x="12655" y="7909"/>
                  </a:moveTo>
                  <a:cubicBezTo>
                    <a:pt x="12572" y="7991"/>
                    <a:pt x="12463" y="8037"/>
                    <a:pt x="12346" y="8037"/>
                  </a:cubicBezTo>
                  <a:cubicBezTo>
                    <a:pt x="12230" y="8037"/>
                    <a:pt x="12121" y="7991"/>
                    <a:pt x="12038" y="7909"/>
                  </a:cubicBezTo>
                  <a:lnTo>
                    <a:pt x="11323" y="7194"/>
                  </a:lnTo>
                  <a:cubicBezTo>
                    <a:pt x="11189" y="7060"/>
                    <a:pt x="10971" y="7060"/>
                    <a:pt x="10837" y="7194"/>
                  </a:cubicBezTo>
                  <a:cubicBezTo>
                    <a:pt x="10702" y="7329"/>
                    <a:pt x="10702" y="7546"/>
                    <a:pt x="10837" y="7681"/>
                  </a:cubicBezTo>
                  <a:lnTo>
                    <a:pt x="11551" y="8396"/>
                  </a:lnTo>
                  <a:cubicBezTo>
                    <a:pt x="11552" y="8396"/>
                    <a:pt x="11552" y="8396"/>
                    <a:pt x="11552" y="8396"/>
                  </a:cubicBezTo>
                  <a:lnTo>
                    <a:pt x="11554" y="8398"/>
                  </a:lnTo>
                  <a:cubicBezTo>
                    <a:pt x="11731" y="8575"/>
                    <a:pt x="11737" y="8859"/>
                    <a:pt x="11568" y="9044"/>
                  </a:cubicBezTo>
                  <a:cubicBezTo>
                    <a:pt x="11482" y="9137"/>
                    <a:pt x="11366" y="9190"/>
                    <a:pt x="11240" y="9194"/>
                  </a:cubicBezTo>
                  <a:cubicBezTo>
                    <a:pt x="11114" y="9199"/>
                    <a:pt x="10994" y="9154"/>
                    <a:pt x="10903" y="9067"/>
                  </a:cubicBezTo>
                  <a:lnTo>
                    <a:pt x="10214" y="8415"/>
                  </a:lnTo>
                  <a:cubicBezTo>
                    <a:pt x="10076" y="8285"/>
                    <a:pt x="9859" y="8291"/>
                    <a:pt x="9728" y="8429"/>
                  </a:cubicBezTo>
                  <a:cubicBezTo>
                    <a:pt x="9597" y="8567"/>
                    <a:pt x="9603" y="8785"/>
                    <a:pt x="9741" y="8915"/>
                  </a:cubicBezTo>
                  <a:lnTo>
                    <a:pt x="10491" y="9625"/>
                  </a:lnTo>
                  <a:cubicBezTo>
                    <a:pt x="10565" y="9695"/>
                    <a:pt x="10607" y="9790"/>
                    <a:pt x="10608" y="9892"/>
                  </a:cubicBezTo>
                  <a:cubicBezTo>
                    <a:pt x="10609" y="9994"/>
                    <a:pt x="10570" y="10090"/>
                    <a:pt x="10498" y="10162"/>
                  </a:cubicBezTo>
                  <a:cubicBezTo>
                    <a:pt x="10352" y="10309"/>
                    <a:pt x="10114" y="10309"/>
                    <a:pt x="9968" y="10162"/>
                  </a:cubicBezTo>
                  <a:lnTo>
                    <a:pt x="9620" y="9815"/>
                  </a:lnTo>
                  <a:cubicBezTo>
                    <a:pt x="9486" y="9681"/>
                    <a:pt x="9268" y="9681"/>
                    <a:pt x="9134" y="9815"/>
                  </a:cubicBezTo>
                  <a:cubicBezTo>
                    <a:pt x="9066" y="9882"/>
                    <a:pt x="9033" y="9970"/>
                    <a:pt x="9033" y="10058"/>
                  </a:cubicBezTo>
                  <a:cubicBezTo>
                    <a:pt x="9033" y="10146"/>
                    <a:pt x="9066" y="10234"/>
                    <a:pt x="9134" y="10301"/>
                  </a:cubicBezTo>
                  <a:lnTo>
                    <a:pt x="9495" y="10663"/>
                  </a:lnTo>
                  <a:cubicBezTo>
                    <a:pt x="9562" y="10730"/>
                    <a:pt x="9599" y="10819"/>
                    <a:pt x="9599" y="10914"/>
                  </a:cubicBezTo>
                  <a:cubicBezTo>
                    <a:pt x="9599" y="11009"/>
                    <a:pt x="9562" y="11099"/>
                    <a:pt x="9495" y="11166"/>
                  </a:cubicBezTo>
                  <a:cubicBezTo>
                    <a:pt x="9427" y="11233"/>
                    <a:pt x="9338" y="11270"/>
                    <a:pt x="9243" y="11270"/>
                  </a:cubicBezTo>
                  <a:cubicBezTo>
                    <a:pt x="9148" y="11270"/>
                    <a:pt x="9059" y="11233"/>
                    <a:pt x="8992" y="11166"/>
                  </a:cubicBezTo>
                  <a:lnTo>
                    <a:pt x="8571" y="10745"/>
                  </a:lnTo>
                  <a:cubicBezTo>
                    <a:pt x="8658" y="10580"/>
                    <a:pt x="8708" y="10393"/>
                    <a:pt x="8708" y="10194"/>
                  </a:cubicBezTo>
                  <a:cubicBezTo>
                    <a:pt x="8708" y="9547"/>
                    <a:pt x="8183" y="9020"/>
                    <a:pt x="7537" y="9018"/>
                  </a:cubicBezTo>
                  <a:cubicBezTo>
                    <a:pt x="7537" y="9017"/>
                    <a:pt x="7537" y="9017"/>
                    <a:pt x="7537" y="9016"/>
                  </a:cubicBezTo>
                  <a:cubicBezTo>
                    <a:pt x="7537" y="8368"/>
                    <a:pt x="7009" y="7840"/>
                    <a:pt x="6361" y="7840"/>
                  </a:cubicBezTo>
                  <a:cubicBezTo>
                    <a:pt x="6359" y="7840"/>
                    <a:pt x="6358" y="7841"/>
                    <a:pt x="6356" y="7841"/>
                  </a:cubicBezTo>
                  <a:cubicBezTo>
                    <a:pt x="6356" y="7840"/>
                    <a:pt x="6356" y="7840"/>
                    <a:pt x="6356" y="7840"/>
                  </a:cubicBezTo>
                  <a:cubicBezTo>
                    <a:pt x="6356" y="7192"/>
                    <a:pt x="5829" y="6664"/>
                    <a:pt x="5180" y="6664"/>
                  </a:cubicBezTo>
                  <a:cubicBezTo>
                    <a:pt x="4981" y="6664"/>
                    <a:pt x="4793" y="6714"/>
                    <a:pt x="4628" y="6802"/>
                  </a:cubicBezTo>
                  <a:lnTo>
                    <a:pt x="3553" y="5727"/>
                  </a:lnTo>
                  <a:lnTo>
                    <a:pt x="6595" y="2685"/>
                  </a:lnTo>
                  <a:lnTo>
                    <a:pt x="7124" y="3215"/>
                  </a:lnTo>
                  <a:cubicBezTo>
                    <a:pt x="7189" y="3279"/>
                    <a:pt x="7277" y="3315"/>
                    <a:pt x="7368" y="3315"/>
                  </a:cubicBezTo>
                  <a:lnTo>
                    <a:pt x="7813" y="3315"/>
                  </a:lnTo>
                  <a:lnTo>
                    <a:pt x="6455" y="4674"/>
                  </a:lnTo>
                  <a:cubicBezTo>
                    <a:pt x="6247" y="4881"/>
                    <a:pt x="6133" y="5157"/>
                    <a:pt x="6133" y="5451"/>
                  </a:cubicBezTo>
                  <a:cubicBezTo>
                    <a:pt x="6133" y="5745"/>
                    <a:pt x="6247" y="6021"/>
                    <a:pt x="6455" y="6228"/>
                  </a:cubicBezTo>
                  <a:cubicBezTo>
                    <a:pt x="6663" y="6436"/>
                    <a:pt x="6939" y="6550"/>
                    <a:pt x="7232" y="6550"/>
                  </a:cubicBezTo>
                  <a:cubicBezTo>
                    <a:pt x="7526" y="6550"/>
                    <a:pt x="7802" y="6436"/>
                    <a:pt x="8010" y="6228"/>
                  </a:cubicBezTo>
                  <a:lnTo>
                    <a:pt x="9162" y="5076"/>
                  </a:lnTo>
                  <a:lnTo>
                    <a:pt x="10423" y="5090"/>
                  </a:lnTo>
                  <a:lnTo>
                    <a:pt x="12653" y="7290"/>
                  </a:lnTo>
                  <a:cubicBezTo>
                    <a:pt x="12736" y="7373"/>
                    <a:pt x="12782" y="7482"/>
                    <a:pt x="12782" y="7599"/>
                  </a:cubicBezTo>
                  <a:cubicBezTo>
                    <a:pt x="12783" y="7716"/>
                    <a:pt x="12737" y="7826"/>
                    <a:pt x="12655" y="7909"/>
                  </a:cubicBezTo>
                  <a:close/>
                  <a:moveTo>
                    <a:pt x="12903" y="6571"/>
                  </a:moveTo>
                  <a:lnTo>
                    <a:pt x="10807" y="4503"/>
                  </a:lnTo>
                  <a:cubicBezTo>
                    <a:pt x="10807" y="4503"/>
                    <a:pt x="10807" y="4503"/>
                    <a:pt x="10807" y="4503"/>
                  </a:cubicBezTo>
                  <a:lnTo>
                    <a:pt x="10804" y="4500"/>
                  </a:lnTo>
                  <a:cubicBezTo>
                    <a:pt x="10727" y="4423"/>
                    <a:pt x="10622" y="4391"/>
                    <a:pt x="10522" y="4403"/>
                  </a:cubicBezTo>
                  <a:lnTo>
                    <a:pt x="9025" y="4387"/>
                  </a:lnTo>
                  <a:cubicBezTo>
                    <a:pt x="8932" y="4386"/>
                    <a:pt x="8843" y="4422"/>
                    <a:pt x="8778" y="4487"/>
                  </a:cubicBezTo>
                  <a:lnTo>
                    <a:pt x="7523" y="5742"/>
                  </a:lnTo>
                  <a:cubicBezTo>
                    <a:pt x="7445" y="5819"/>
                    <a:pt x="7342" y="5862"/>
                    <a:pt x="7232" y="5862"/>
                  </a:cubicBezTo>
                  <a:cubicBezTo>
                    <a:pt x="7123" y="5862"/>
                    <a:pt x="7019" y="5819"/>
                    <a:pt x="6942" y="5742"/>
                  </a:cubicBezTo>
                  <a:cubicBezTo>
                    <a:pt x="6864" y="5664"/>
                    <a:pt x="6821" y="5561"/>
                    <a:pt x="6821" y="5451"/>
                  </a:cubicBezTo>
                  <a:cubicBezTo>
                    <a:pt x="6821" y="5341"/>
                    <a:pt x="6864" y="5238"/>
                    <a:pt x="6942" y="5160"/>
                  </a:cubicBezTo>
                  <a:lnTo>
                    <a:pt x="8786" y="3315"/>
                  </a:lnTo>
                  <a:lnTo>
                    <a:pt x="10452" y="3315"/>
                  </a:lnTo>
                  <a:cubicBezTo>
                    <a:pt x="10543" y="3315"/>
                    <a:pt x="10630" y="3279"/>
                    <a:pt x="10695" y="3215"/>
                  </a:cubicBezTo>
                  <a:lnTo>
                    <a:pt x="11153" y="2756"/>
                  </a:lnTo>
                  <a:lnTo>
                    <a:pt x="13982" y="5585"/>
                  </a:lnTo>
                  <a:lnTo>
                    <a:pt x="12903" y="6571"/>
                  </a:lnTo>
                  <a:close/>
                </a:path>
              </a:pathLst>
            </a:custGeom>
            <a:solidFill>
              <a:schemeClr val="lt2">
                <a:alpha val="29803"/>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5" name="Google Shape;125;p23"/>
            <p:cNvSpPr/>
            <p:nvPr/>
          </p:nvSpPr>
          <p:spPr>
            <a:xfrm>
              <a:off x="8732838" y="5764213"/>
              <a:ext cx="22225" cy="22225"/>
            </a:xfrm>
            <a:prstGeom prst="ellipse">
              <a:avLst/>
            </a:prstGeom>
            <a:solidFill>
              <a:schemeClr val="lt2">
                <a:alpha val="29803"/>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6" name="Google Shape;126;p23"/>
            <p:cNvSpPr/>
            <p:nvPr/>
          </p:nvSpPr>
          <p:spPr>
            <a:xfrm>
              <a:off x="8334376" y="5765801"/>
              <a:ext cx="20638" cy="22225"/>
            </a:xfrm>
            <a:prstGeom prst="ellipse">
              <a:avLst/>
            </a:prstGeom>
            <a:solidFill>
              <a:schemeClr val="lt2">
                <a:alpha val="29803"/>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7" name="Google Shape;127;p23"/>
            <p:cNvSpPr/>
            <p:nvPr/>
          </p:nvSpPr>
          <p:spPr>
            <a:xfrm>
              <a:off x="8397876" y="5629276"/>
              <a:ext cx="22225" cy="22225"/>
            </a:xfrm>
            <a:prstGeom prst="ellipse">
              <a:avLst/>
            </a:prstGeom>
            <a:solidFill>
              <a:schemeClr val="lt2">
                <a:alpha val="29803"/>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8" name="Google Shape;128;p23"/>
            <p:cNvSpPr/>
            <p:nvPr/>
          </p:nvSpPr>
          <p:spPr>
            <a:xfrm>
              <a:off x="8670926" y="5629276"/>
              <a:ext cx="22225" cy="20638"/>
            </a:xfrm>
            <a:prstGeom prst="ellipse">
              <a:avLst/>
            </a:prstGeom>
            <a:solidFill>
              <a:schemeClr val="lt2">
                <a:alpha val="29803"/>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29" name="Google Shape;129;p23"/>
          <p:cNvGrpSpPr/>
          <p:nvPr/>
        </p:nvGrpSpPr>
        <p:grpSpPr>
          <a:xfrm>
            <a:off x="1279970" y="5075760"/>
            <a:ext cx="326474" cy="344015"/>
            <a:chOff x="10237788" y="1952626"/>
            <a:chExt cx="531813" cy="560388"/>
          </a:xfrm>
        </p:grpSpPr>
        <p:sp>
          <p:nvSpPr>
            <p:cNvPr id="130" name="Google Shape;130;p23"/>
            <p:cNvSpPr/>
            <p:nvPr/>
          </p:nvSpPr>
          <p:spPr>
            <a:xfrm>
              <a:off x="10237788" y="1952626"/>
              <a:ext cx="531813" cy="560388"/>
            </a:xfrm>
            <a:custGeom>
              <a:rect b="b" l="l" r="r" t="t"/>
              <a:pathLst>
                <a:path extrusionOk="0" h="17610" w="16725">
                  <a:moveTo>
                    <a:pt x="16381" y="1457"/>
                  </a:moveTo>
                  <a:lnTo>
                    <a:pt x="15280" y="1457"/>
                  </a:lnTo>
                  <a:lnTo>
                    <a:pt x="15280" y="343"/>
                  </a:lnTo>
                  <a:cubicBezTo>
                    <a:pt x="15280" y="154"/>
                    <a:pt x="15126" y="0"/>
                    <a:pt x="14936" y="0"/>
                  </a:cubicBezTo>
                  <a:cubicBezTo>
                    <a:pt x="14747" y="0"/>
                    <a:pt x="14593" y="154"/>
                    <a:pt x="14593" y="343"/>
                  </a:cubicBezTo>
                  <a:lnTo>
                    <a:pt x="14593" y="1659"/>
                  </a:lnTo>
                  <a:lnTo>
                    <a:pt x="13155" y="3101"/>
                  </a:lnTo>
                  <a:cubicBezTo>
                    <a:pt x="11704" y="1780"/>
                    <a:pt x="9839" y="1057"/>
                    <a:pt x="7866" y="1057"/>
                  </a:cubicBezTo>
                  <a:cubicBezTo>
                    <a:pt x="5765" y="1057"/>
                    <a:pt x="3790" y="1875"/>
                    <a:pt x="2304" y="3361"/>
                  </a:cubicBezTo>
                  <a:cubicBezTo>
                    <a:pt x="818" y="4846"/>
                    <a:pt x="0" y="6822"/>
                    <a:pt x="0" y="8923"/>
                  </a:cubicBezTo>
                  <a:cubicBezTo>
                    <a:pt x="0" y="11024"/>
                    <a:pt x="818" y="12999"/>
                    <a:pt x="2304" y="14484"/>
                  </a:cubicBezTo>
                  <a:cubicBezTo>
                    <a:pt x="2535" y="14716"/>
                    <a:pt x="2778" y="14931"/>
                    <a:pt x="3031" y="15129"/>
                  </a:cubicBezTo>
                  <a:lnTo>
                    <a:pt x="1137" y="17023"/>
                  </a:lnTo>
                  <a:cubicBezTo>
                    <a:pt x="1003" y="17157"/>
                    <a:pt x="1003" y="17375"/>
                    <a:pt x="1137" y="17510"/>
                  </a:cubicBezTo>
                  <a:cubicBezTo>
                    <a:pt x="1204" y="17577"/>
                    <a:pt x="1292" y="17610"/>
                    <a:pt x="1380" y="17610"/>
                  </a:cubicBezTo>
                  <a:cubicBezTo>
                    <a:pt x="1468" y="17610"/>
                    <a:pt x="1556" y="17577"/>
                    <a:pt x="1624" y="17510"/>
                  </a:cubicBezTo>
                  <a:lnTo>
                    <a:pt x="3600" y="15533"/>
                  </a:lnTo>
                  <a:cubicBezTo>
                    <a:pt x="4860" y="16350"/>
                    <a:pt x="6329" y="16788"/>
                    <a:pt x="7866" y="16788"/>
                  </a:cubicBezTo>
                  <a:cubicBezTo>
                    <a:pt x="9410" y="16788"/>
                    <a:pt x="10886" y="16346"/>
                    <a:pt x="12150" y="15521"/>
                  </a:cubicBezTo>
                  <a:lnTo>
                    <a:pt x="14138" y="17510"/>
                  </a:lnTo>
                  <a:cubicBezTo>
                    <a:pt x="14206" y="17577"/>
                    <a:pt x="14294" y="17610"/>
                    <a:pt x="14382" y="17610"/>
                  </a:cubicBezTo>
                  <a:cubicBezTo>
                    <a:pt x="14470" y="17610"/>
                    <a:pt x="14558" y="17577"/>
                    <a:pt x="14625" y="17510"/>
                  </a:cubicBezTo>
                  <a:cubicBezTo>
                    <a:pt x="14759" y="17375"/>
                    <a:pt x="14759" y="17157"/>
                    <a:pt x="14625" y="17023"/>
                  </a:cubicBezTo>
                  <a:lnTo>
                    <a:pt x="12717" y="15115"/>
                  </a:lnTo>
                  <a:cubicBezTo>
                    <a:pt x="12964" y="14921"/>
                    <a:pt x="13202" y="14710"/>
                    <a:pt x="13428" y="14484"/>
                  </a:cubicBezTo>
                  <a:cubicBezTo>
                    <a:pt x="14913" y="12999"/>
                    <a:pt x="15732" y="11024"/>
                    <a:pt x="15732" y="8923"/>
                  </a:cubicBezTo>
                  <a:cubicBezTo>
                    <a:pt x="15732" y="7726"/>
                    <a:pt x="15470" y="6577"/>
                    <a:pt x="14953" y="5507"/>
                  </a:cubicBezTo>
                  <a:cubicBezTo>
                    <a:pt x="14871" y="5336"/>
                    <a:pt x="14665" y="5264"/>
                    <a:pt x="14494" y="5347"/>
                  </a:cubicBezTo>
                  <a:cubicBezTo>
                    <a:pt x="14323" y="5429"/>
                    <a:pt x="14251" y="5635"/>
                    <a:pt x="14334" y="5806"/>
                  </a:cubicBezTo>
                  <a:cubicBezTo>
                    <a:pt x="14805" y="6782"/>
                    <a:pt x="15044" y="7830"/>
                    <a:pt x="15044" y="8923"/>
                  </a:cubicBezTo>
                  <a:cubicBezTo>
                    <a:pt x="15044" y="12880"/>
                    <a:pt x="11824" y="16100"/>
                    <a:pt x="7866" y="16100"/>
                  </a:cubicBezTo>
                  <a:cubicBezTo>
                    <a:pt x="3908" y="16100"/>
                    <a:pt x="688" y="12880"/>
                    <a:pt x="688" y="8923"/>
                  </a:cubicBezTo>
                  <a:cubicBezTo>
                    <a:pt x="688" y="4965"/>
                    <a:pt x="3908" y="1745"/>
                    <a:pt x="7866" y="1745"/>
                  </a:cubicBezTo>
                  <a:cubicBezTo>
                    <a:pt x="9656" y="1745"/>
                    <a:pt x="11348" y="2397"/>
                    <a:pt x="12668" y="3588"/>
                  </a:cubicBezTo>
                  <a:lnTo>
                    <a:pt x="11461" y="4799"/>
                  </a:lnTo>
                  <a:cubicBezTo>
                    <a:pt x="10464" y="3927"/>
                    <a:pt x="9201" y="3451"/>
                    <a:pt x="7866" y="3451"/>
                  </a:cubicBezTo>
                  <a:cubicBezTo>
                    <a:pt x="4849" y="3451"/>
                    <a:pt x="2394" y="5906"/>
                    <a:pt x="2394" y="8923"/>
                  </a:cubicBezTo>
                  <a:cubicBezTo>
                    <a:pt x="2394" y="11939"/>
                    <a:pt x="4849" y="14394"/>
                    <a:pt x="7866" y="14394"/>
                  </a:cubicBezTo>
                  <a:cubicBezTo>
                    <a:pt x="10883" y="14394"/>
                    <a:pt x="13337" y="11939"/>
                    <a:pt x="13337" y="8923"/>
                  </a:cubicBezTo>
                  <a:cubicBezTo>
                    <a:pt x="13337" y="8436"/>
                    <a:pt x="13273" y="7953"/>
                    <a:pt x="13147" y="7488"/>
                  </a:cubicBezTo>
                  <a:cubicBezTo>
                    <a:pt x="12926" y="6671"/>
                    <a:pt x="12514" y="5915"/>
                    <a:pt x="11950" y="5282"/>
                  </a:cubicBezTo>
                  <a:lnTo>
                    <a:pt x="13404" y="3824"/>
                  </a:lnTo>
                  <a:cubicBezTo>
                    <a:pt x="13405" y="3824"/>
                    <a:pt x="13405" y="3823"/>
                    <a:pt x="13406" y="3823"/>
                  </a:cubicBezTo>
                  <a:cubicBezTo>
                    <a:pt x="13406" y="3823"/>
                    <a:pt x="13406" y="3822"/>
                    <a:pt x="13407" y="3822"/>
                  </a:cubicBezTo>
                  <a:lnTo>
                    <a:pt x="15079" y="2145"/>
                  </a:lnTo>
                  <a:lnTo>
                    <a:pt x="16382" y="2145"/>
                  </a:lnTo>
                  <a:cubicBezTo>
                    <a:pt x="16571" y="2145"/>
                    <a:pt x="16725" y="1991"/>
                    <a:pt x="16725" y="1801"/>
                  </a:cubicBezTo>
                  <a:cubicBezTo>
                    <a:pt x="16725" y="1611"/>
                    <a:pt x="16571" y="1457"/>
                    <a:pt x="16381" y="1457"/>
                  </a:cubicBezTo>
                  <a:close/>
                  <a:moveTo>
                    <a:pt x="12483" y="7668"/>
                  </a:moveTo>
                  <a:cubicBezTo>
                    <a:pt x="12593" y="8075"/>
                    <a:pt x="12649" y="8497"/>
                    <a:pt x="12649" y="8923"/>
                  </a:cubicBezTo>
                  <a:cubicBezTo>
                    <a:pt x="12649" y="11560"/>
                    <a:pt x="10504" y="13706"/>
                    <a:pt x="7866" y="13706"/>
                  </a:cubicBezTo>
                  <a:cubicBezTo>
                    <a:pt x="5228" y="13706"/>
                    <a:pt x="3083" y="11560"/>
                    <a:pt x="3083" y="8923"/>
                  </a:cubicBezTo>
                  <a:cubicBezTo>
                    <a:pt x="3083" y="6285"/>
                    <a:pt x="5228" y="4139"/>
                    <a:pt x="7866" y="4139"/>
                  </a:cubicBezTo>
                  <a:cubicBezTo>
                    <a:pt x="9017" y="4139"/>
                    <a:pt x="10109" y="4544"/>
                    <a:pt x="10974" y="5287"/>
                  </a:cubicBezTo>
                  <a:lnTo>
                    <a:pt x="9554" y="6711"/>
                  </a:lnTo>
                  <a:cubicBezTo>
                    <a:pt x="9086" y="6352"/>
                    <a:pt x="8500" y="6138"/>
                    <a:pt x="7866" y="6138"/>
                  </a:cubicBezTo>
                  <a:cubicBezTo>
                    <a:pt x="6331" y="6138"/>
                    <a:pt x="5081" y="7387"/>
                    <a:pt x="5081" y="8923"/>
                  </a:cubicBezTo>
                  <a:cubicBezTo>
                    <a:pt x="5081" y="10458"/>
                    <a:pt x="6331" y="11707"/>
                    <a:pt x="7866" y="11707"/>
                  </a:cubicBezTo>
                  <a:cubicBezTo>
                    <a:pt x="9401" y="11707"/>
                    <a:pt x="10650" y="10458"/>
                    <a:pt x="10650" y="8923"/>
                  </a:cubicBezTo>
                  <a:cubicBezTo>
                    <a:pt x="10650" y="8269"/>
                    <a:pt x="10424" y="7668"/>
                    <a:pt x="10045" y="7193"/>
                  </a:cubicBezTo>
                  <a:lnTo>
                    <a:pt x="11463" y="5770"/>
                  </a:lnTo>
                  <a:cubicBezTo>
                    <a:pt x="11943" y="6318"/>
                    <a:pt x="12293" y="6967"/>
                    <a:pt x="12483" y="7668"/>
                  </a:cubicBezTo>
                  <a:close/>
                  <a:moveTo>
                    <a:pt x="7669" y="9088"/>
                  </a:moveTo>
                  <a:cubicBezTo>
                    <a:pt x="7736" y="9155"/>
                    <a:pt x="7824" y="9189"/>
                    <a:pt x="7912" y="9189"/>
                  </a:cubicBezTo>
                  <a:cubicBezTo>
                    <a:pt x="8000" y="9189"/>
                    <a:pt x="8088" y="9155"/>
                    <a:pt x="8155" y="9088"/>
                  </a:cubicBezTo>
                  <a:lnTo>
                    <a:pt x="9556" y="7683"/>
                  </a:lnTo>
                  <a:cubicBezTo>
                    <a:pt x="9811" y="8031"/>
                    <a:pt x="9962" y="8459"/>
                    <a:pt x="9962" y="8923"/>
                  </a:cubicBezTo>
                  <a:cubicBezTo>
                    <a:pt x="9962" y="10079"/>
                    <a:pt x="9022" y="11019"/>
                    <a:pt x="7866" y="11019"/>
                  </a:cubicBezTo>
                  <a:cubicBezTo>
                    <a:pt x="6710" y="11019"/>
                    <a:pt x="5769" y="10079"/>
                    <a:pt x="5769" y="8923"/>
                  </a:cubicBezTo>
                  <a:cubicBezTo>
                    <a:pt x="5769" y="7767"/>
                    <a:pt x="6710" y="6826"/>
                    <a:pt x="7866" y="6826"/>
                  </a:cubicBezTo>
                  <a:cubicBezTo>
                    <a:pt x="8311" y="6826"/>
                    <a:pt x="8723" y="6966"/>
                    <a:pt x="9063" y="7203"/>
                  </a:cubicBezTo>
                  <a:lnTo>
                    <a:pt x="7668" y="8602"/>
                  </a:lnTo>
                  <a:cubicBezTo>
                    <a:pt x="7534" y="8736"/>
                    <a:pt x="7534" y="8954"/>
                    <a:pt x="7669" y="9088"/>
                  </a:cubicBezTo>
                  <a:close/>
                </a:path>
              </a:pathLst>
            </a:custGeom>
            <a:solidFill>
              <a:schemeClr val="lt2">
                <a:alpha val="29803"/>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1" name="Google Shape;131;p23"/>
            <p:cNvSpPr/>
            <p:nvPr/>
          </p:nvSpPr>
          <p:spPr>
            <a:xfrm>
              <a:off x="10671176" y="2089151"/>
              <a:ext cx="22225" cy="20638"/>
            </a:xfrm>
            <a:prstGeom prst="ellipse">
              <a:avLst/>
            </a:prstGeom>
            <a:solidFill>
              <a:schemeClr val="lt2">
                <a:alpha val="29803"/>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32" name="Google Shape;132;p23"/>
          <p:cNvGrpSpPr/>
          <p:nvPr/>
        </p:nvGrpSpPr>
        <p:grpSpPr>
          <a:xfrm>
            <a:off x="4760605" y="5075761"/>
            <a:ext cx="277747" cy="344016"/>
            <a:chOff x="1462088" y="747713"/>
            <a:chExt cx="452438" cy="560388"/>
          </a:xfrm>
        </p:grpSpPr>
        <p:sp>
          <p:nvSpPr>
            <p:cNvPr id="133" name="Google Shape;133;p23"/>
            <p:cNvSpPr/>
            <p:nvPr/>
          </p:nvSpPr>
          <p:spPr>
            <a:xfrm>
              <a:off x="1462088" y="747713"/>
              <a:ext cx="452438" cy="560388"/>
            </a:xfrm>
            <a:custGeom>
              <a:rect b="b" l="l" r="r" t="t"/>
              <a:pathLst>
                <a:path extrusionOk="0" h="17611" w="14245">
                  <a:moveTo>
                    <a:pt x="13323" y="1369"/>
                  </a:moveTo>
                  <a:lnTo>
                    <a:pt x="8801" y="1369"/>
                  </a:lnTo>
                  <a:cubicBezTo>
                    <a:pt x="8641" y="589"/>
                    <a:pt x="7949" y="0"/>
                    <a:pt x="7122" y="0"/>
                  </a:cubicBezTo>
                  <a:cubicBezTo>
                    <a:pt x="6296" y="0"/>
                    <a:pt x="5604" y="589"/>
                    <a:pt x="5444" y="1369"/>
                  </a:cubicBezTo>
                  <a:lnTo>
                    <a:pt x="922" y="1369"/>
                  </a:lnTo>
                  <a:cubicBezTo>
                    <a:pt x="414" y="1369"/>
                    <a:pt x="0" y="1783"/>
                    <a:pt x="0" y="2291"/>
                  </a:cubicBezTo>
                  <a:lnTo>
                    <a:pt x="0" y="12079"/>
                  </a:lnTo>
                  <a:cubicBezTo>
                    <a:pt x="0" y="12587"/>
                    <a:pt x="414" y="13000"/>
                    <a:pt x="922" y="13000"/>
                  </a:cubicBezTo>
                  <a:lnTo>
                    <a:pt x="5218" y="13000"/>
                  </a:lnTo>
                  <a:lnTo>
                    <a:pt x="3823" y="17157"/>
                  </a:lnTo>
                  <a:cubicBezTo>
                    <a:pt x="3762" y="17337"/>
                    <a:pt x="3859" y="17532"/>
                    <a:pt x="4039" y="17593"/>
                  </a:cubicBezTo>
                  <a:cubicBezTo>
                    <a:pt x="4076" y="17605"/>
                    <a:pt x="4113" y="17611"/>
                    <a:pt x="4149" y="17611"/>
                  </a:cubicBezTo>
                  <a:cubicBezTo>
                    <a:pt x="4293" y="17611"/>
                    <a:pt x="4427" y="17520"/>
                    <a:pt x="4475" y="17376"/>
                  </a:cubicBezTo>
                  <a:lnTo>
                    <a:pt x="5944" y="13000"/>
                  </a:lnTo>
                  <a:lnTo>
                    <a:pt x="8301" y="13000"/>
                  </a:lnTo>
                  <a:lnTo>
                    <a:pt x="9770" y="17376"/>
                  </a:lnTo>
                  <a:cubicBezTo>
                    <a:pt x="9818" y="17520"/>
                    <a:pt x="9952" y="17611"/>
                    <a:pt x="10096" y="17611"/>
                  </a:cubicBezTo>
                  <a:cubicBezTo>
                    <a:pt x="10132" y="17611"/>
                    <a:pt x="10169" y="17605"/>
                    <a:pt x="10206" y="17593"/>
                  </a:cubicBezTo>
                  <a:cubicBezTo>
                    <a:pt x="10386" y="17532"/>
                    <a:pt x="10483" y="17337"/>
                    <a:pt x="10422" y="17157"/>
                  </a:cubicBezTo>
                  <a:lnTo>
                    <a:pt x="9027" y="13000"/>
                  </a:lnTo>
                  <a:lnTo>
                    <a:pt x="13323" y="13000"/>
                  </a:lnTo>
                  <a:cubicBezTo>
                    <a:pt x="13831" y="13000"/>
                    <a:pt x="14245" y="12587"/>
                    <a:pt x="14245" y="12079"/>
                  </a:cubicBezTo>
                  <a:lnTo>
                    <a:pt x="14245" y="2291"/>
                  </a:lnTo>
                  <a:cubicBezTo>
                    <a:pt x="14245" y="1783"/>
                    <a:pt x="13831" y="1369"/>
                    <a:pt x="13323" y="1369"/>
                  </a:cubicBezTo>
                  <a:close/>
                  <a:moveTo>
                    <a:pt x="7122" y="688"/>
                  </a:moveTo>
                  <a:cubicBezTo>
                    <a:pt x="7567" y="688"/>
                    <a:pt x="7947" y="973"/>
                    <a:pt x="8088" y="1369"/>
                  </a:cubicBezTo>
                  <a:lnTo>
                    <a:pt x="6157" y="1369"/>
                  </a:lnTo>
                  <a:cubicBezTo>
                    <a:pt x="6298" y="973"/>
                    <a:pt x="6678" y="688"/>
                    <a:pt x="7122" y="688"/>
                  </a:cubicBezTo>
                  <a:close/>
                  <a:moveTo>
                    <a:pt x="13557" y="12079"/>
                  </a:moveTo>
                  <a:cubicBezTo>
                    <a:pt x="13557" y="12207"/>
                    <a:pt x="13452" y="12312"/>
                    <a:pt x="13323" y="12312"/>
                  </a:cubicBezTo>
                  <a:lnTo>
                    <a:pt x="12425" y="12312"/>
                  </a:lnTo>
                  <a:lnTo>
                    <a:pt x="12425" y="7409"/>
                  </a:lnTo>
                  <a:cubicBezTo>
                    <a:pt x="12425" y="7219"/>
                    <a:pt x="12271" y="7065"/>
                    <a:pt x="12081" y="7065"/>
                  </a:cubicBezTo>
                  <a:cubicBezTo>
                    <a:pt x="11891" y="7065"/>
                    <a:pt x="11737" y="7219"/>
                    <a:pt x="11737" y="7409"/>
                  </a:cubicBezTo>
                  <a:lnTo>
                    <a:pt x="11737" y="12312"/>
                  </a:lnTo>
                  <a:lnTo>
                    <a:pt x="10679" y="12312"/>
                  </a:lnTo>
                  <a:lnTo>
                    <a:pt x="10679" y="8461"/>
                  </a:lnTo>
                  <a:cubicBezTo>
                    <a:pt x="10679" y="8271"/>
                    <a:pt x="10525" y="8117"/>
                    <a:pt x="10335" y="8117"/>
                  </a:cubicBezTo>
                  <a:cubicBezTo>
                    <a:pt x="10145" y="8117"/>
                    <a:pt x="9991" y="8271"/>
                    <a:pt x="9991" y="8461"/>
                  </a:cubicBezTo>
                  <a:lnTo>
                    <a:pt x="9991" y="12312"/>
                  </a:lnTo>
                  <a:lnTo>
                    <a:pt x="9025" y="12312"/>
                  </a:lnTo>
                  <a:lnTo>
                    <a:pt x="9025" y="9586"/>
                  </a:lnTo>
                  <a:cubicBezTo>
                    <a:pt x="9025" y="9396"/>
                    <a:pt x="8871" y="9242"/>
                    <a:pt x="8681" y="9242"/>
                  </a:cubicBezTo>
                  <a:cubicBezTo>
                    <a:pt x="8491" y="9242"/>
                    <a:pt x="8337" y="9396"/>
                    <a:pt x="8337" y="9586"/>
                  </a:cubicBezTo>
                  <a:lnTo>
                    <a:pt x="8337" y="12312"/>
                  </a:lnTo>
                  <a:lnTo>
                    <a:pt x="7466" y="12312"/>
                  </a:lnTo>
                  <a:lnTo>
                    <a:pt x="7466" y="8712"/>
                  </a:lnTo>
                  <a:cubicBezTo>
                    <a:pt x="7466" y="8522"/>
                    <a:pt x="7312" y="8368"/>
                    <a:pt x="7122" y="8368"/>
                  </a:cubicBezTo>
                  <a:cubicBezTo>
                    <a:pt x="6932" y="8368"/>
                    <a:pt x="6778" y="8522"/>
                    <a:pt x="6778" y="8712"/>
                  </a:cubicBezTo>
                  <a:lnTo>
                    <a:pt x="6778" y="12312"/>
                  </a:lnTo>
                  <a:lnTo>
                    <a:pt x="5780" y="12312"/>
                  </a:lnTo>
                  <a:lnTo>
                    <a:pt x="5780" y="10420"/>
                  </a:lnTo>
                  <a:cubicBezTo>
                    <a:pt x="5780" y="10230"/>
                    <a:pt x="5626" y="10076"/>
                    <a:pt x="5436" y="10076"/>
                  </a:cubicBezTo>
                  <a:cubicBezTo>
                    <a:pt x="5246" y="10076"/>
                    <a:pt x="5092" y="10230"/>
                    <a:pt x="5092" y="10420"/>
                  </a:cubicBezTo>
                  <a:lnTo>
                    <a:pt x="5092" y="12312"/>
                  </a:lnTo>
                  <a:lnTo>
                    <a:pt x="4293" y="12312"/>
                  </a:lnTo>
                  <a:lnTo>
                    <a:pt x="4293" y="10558"/>
                  </a:lnTo>
                  <a:cubicBezTo>
                    <a:pt x="4293" y="10369"/>
                    <a:pt x="4139" y="10214"/>
                    <a:pt x="3949" y="10214"/>
                  </a:cubicBezTo>
                  <a:cubicBezTo>
                    <a:pt x="3759" y="10214"/>
                    <a:pt x="3605" y="10369"/>
                    <a:pt x="3605" y="10558"/>
                  </a:cubicBezTo>
                  <a:lnTo>
                    <a:pt x="3605" y="12312"/>
                  </a:lnTo>
                  <a:lnTo>
                    <a:pt x="2684" y="12312"/>
                  </a:lnTo>
                  <a:lnTo>
                    <a:pt x="2684" y="10959"/>
                  </a:lnTo>
                  <a:cubicBezTo>
                    <a:pt x="2684" y="10769"/>
                    <a:pt x="2530" y="10615"/>
                    <a:pt x="2340" y="10615"/>
                  </a:cubicBezTo>
                  <a:cubicBezTo>
                    <a:pt x="2150" y="10615"/>
                    <a:pt x="1996" y="10769"/>
                    <a:pt x="1996" y="10959"/>
                  </a:cubicBezTo>
                  <a:lnTo>
                    <a:pt x="1996" y="12312"/>
                  </a:lnTo>
                  <a:lnTo>
                    <a:pt x="922" y="12312"/>
                  </a:lnTo>
                  <a:cubicBezTo>
                    <a:pt x="793" y="12312"/>
                    <a:pt x="688" y="12207"/>
                    <a:pt x="688" y="12079"/>
                  </a:cubicBezTo>
                  <a:lnTo>
                    <a:pt x="688" y="2291"/>
                  </a:lnTo>
                  <a:cubicBezTo>
                    <a:pt x="688" y="2162"/>
                    <a:pt x="793" y="2057"/>
                    <a:pt x="922" y="2057"/>
                  </a:cubicBezTo>
                  <a:lnTo>
                    <a:pt x="5753" y="2057"/>
                  </a:lnTo>
                  <a:lnTo>
                    <a:pt x="8492" y="2057"/>
                  </a:lnTo>
                  <a:lnTo>
                    <a:pt x="13323" y="2057"/>
                  </a:lnTo>
                  <a:cubicBezTo>
                    <a:pt x="13452" y="2057"/>
                    <a:pt x="13557" y="2162"/>
                    <a:pt x="13557" y="2291"/>
                  </a:cubicBezTo>
                  <a:lnTo>
                    <a:pt x="13557" y="12079"/>
                  </a:lnTo>
                  <a:close/>
                </a:path>
              </a:pathLst>
            </a:custGeom>
            <a:solidFill>
              <a:srgbClr val="2469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4" name="Google Shape;134;p23"/>
            <p:cNvSpPr/>
            <p:nvPr/>
          </p:nvSpPr>
          <p:spPr>
            <a:xfrm>
              <a:off x="1527176" y="854076"/>
              <a:ext cx="328613" cy="203200"/>
            </a:xfrm>
            <a:custGeom>
              <a:rect b="b" l="l" r="r" t="t"/>
              <a:pathLst>
                <a:path extrusionOk="0" h="6377" w="10366">
                  <a:moveTo>
                    <a:pt x="10364" y="309"/>
                  </a:moveTo>
                  <a:cubicBezTo>
                    <a:pt x="10364" y="305"/>
                    <a:pt x="10363" y="300"/>
                    <a:pt x="10362" y="296"/>
                  </a:cubicBezTo>
                  <a:cubicBezTo>
                    <a:pt x="10361" y="289"/>
                    <a:pt x="10360" y="283"/>
                    <a:pt x="10359" y="276"/>
                  </a:cubicBezTo>
                  <a:cubicBezTo>
                    <a:pt x="10358" y="271"/>
                    <a:pt x="10357" y="265"/>
                    <a:pt x="10355" y="260"/>
                  </a:cubicBezTo>
                  <a:cubicBezTo>
                    <a:pt x="10354" y="255"/>
                    <a:pt x="10353" y="249"/>
                    <a:pt x="10351" y="244"/>
                  </a:cubicBezTo>
                  <a:cubicBezTo>
                    <a:pt x="10349" y="238"/>
                    <a:pt x="10347" y="233"/>
                    <a:pt x="10345" y="228"/>
                  </a:cubicBezTo>
                  <a:cubicBezTo>
                    <a:pt x="10344" y="223"/>
                    <a:pt x="10342" y="217"/>
                    <a:pt x="10340" y="212"/>
                  </a:cubicBezTo>
                  <a:cubicBezTo>
                    <a:pt x="10338" y="207"/>
                    <a:pt x="10335" y="202"/>
                    <a:pt x="10333" y="198"/>
                  </a:cubicBezTo>
                  <a:cubicBezTo>
                    <a:pt x="10330" y="192"/>
                    <a:pt x="10328" y="187"/>
                    <a:pt x="10325" y="181"/>
                  </a:cubicBezTo>
                  <a:cubicBezTo>
                    <a:pt x="10323" y="177"/>
                    <a:pt x="10320" y="173"/>
                    <a:pt x="10318" y="168"/>
                  </a:cubicBezTo>
                  <a:cubicBezTo>
                    <a:pt x="10314" y="163"/>
                    <a:pt x="10311" y="158"/>
                    <a:pt x="10308" y="152"/>
                  </a:cubicBezTo>
                  <a:cubicBezTo>
                    <a:pt x="10305" y="148"/>
                    <a:pt x="10301" y="143"/>
                    <a:pt x="10298" y="139"/>
                  </a:cubicBezTo>
                  <a:cubicBezTo>
                    <a:pt x="10295" y="134"/>
                    <a:pt x="10291" y="130"/>
                    <a:pt x="10288" y="125"/>
                  </a:cubicBezTo>
                  <a:cubicBezTo>
                    <a:pt x="10282" y="118"/>
                    <a:pt x="10275" y="111"/>
                    <a:pt x="10268" y="104"/>
                  </a:cubicBezTo>
                  <a:cubicBezTo>
                    <a:pt x="10267" y="103"/>
                    <a:pt x="10266" y="101"/>
                    <a:pt x="10265" y="100"/>
                  </a:cubicBezTo>
                  <a:cubicBezTo>
                    <a:pt x="10264" y="99"/>
                    <a:pt x="10263" y="98"/>
                    <a:pt x="10262" y="97"/>
                  </a:cubicBezTo>
                  <a:cubicBezTo>
                    <a:pt x="10255" y="90"/>
                    <a:pt x="10247" y="84"/>
                    <a:pt x="10240" y="78"/>
                  </a:cubicBezTo>
                  <a:cubicBezTo>
                    <a:pt x="10236" y="74"/>
                    <a:pt x="10231" y="71"/>
                    <a:pt x="10227" y="68"/>
                  </a:cubicBezTo>
                  <a:cubicBezTo>
                    <a:pt x="10222" y="64"/>
                    <a:pt x="10218" y="61"/>
                    <a:pt x="10213" y="58"/>
                  </a:cubicBezTo>
                  <a:cubicBezTo>
                    <a:pt x="10208" y="54"/>
                    <a:pt x="10203" y="51"/>
                    <a:pt x="10198" y="48"/>
                  </a:cubicBezTo>
                  <a:cubicBezTo>
                    <a:pt x="10193" y="46"/>
                    <a:pt x="10189" y="43"/>
                    <a:pt x="10184" y="40"/>
                  </a:cubicBezTo>
                  <a:cubicBezTo>
                    <a:pt x="10179" y="38"/>
                    <a:pt x="10174" y="35"/>
                    <a:pt x="10169" y="33"/>
                  </a:cubicBezTo>
                  <a:cubicBezTo>
                    <a:pt x="10164" y="30"/>
                    <a:pt x="10159" y="28"/>
                    <a:pt x="10153" y="26"/>
                  </a:cubicBezTo>
                  <a:cubicBezTo>
                    <a:pt x="10149" y="24"/>
                    <a:pt x="10144" y="22"/>
                    <a:pt x="10139" y="20"/>
                  </a:cubicBezTo>
                  <a:cubicBezTo>
                    <a:pt x="10133" y="18"/>
                    <a:pt x="10127" y="16"/>
                    <a:pt x="10122" y="14"/>
                  </a:cubicBezTo>
                  <a:cubicBezTo>
                    <a:pt x="10117" y="13"/>
                    <a:pt x="10112" y="12"/>
                    <a:pt x="10107" y="11"/>
                  </a:cubicBezTo>
                  <a:cubicBezTo>
                    <a:pt x="10101" y="9"/>
                    <a:pt x="10095" y="7"/>
                    <a:pt x="10089" y="6"/>
                  </a:cubicBezTo>
                  <a:cubicBezTo>
                    <a:pt x="10084" y="5"/>
                    <a:pt x="10078" y="5"/>
                    <a:pt x="10073" y="4"/>
                  </a:cubicBezTo>
                  <a:cubicBezTo>
                    <a:pt x="10067" y="3"/>
                    <a:pt x="10061" y="2"/>
                    <a:pt x="10056" y="1"/>
                  </a:cubicBezTo>
                  <a:cubicBezTo>
                    <a:pt x="10046" y="0"/>
                    <a:pt x="10037" y="0"/>
                    <a:pt x="10028" y="0"/>
                  </a:cubicBezTo>
                  <a:cubicBezTo>
                    <a:pt x="10026" y="0"/>
                    <a:pt x="10024" y="0"/>
                    <a:pt x="10022" y="0"/>
                  </a:cubicBezTo>
                  <a:lnTo>
                    <a:pt x="8536" y="0"/>
                  </a:lnTo>
                  <a:cubicBezTo>
                    <a:pt x="8346" y="0"/>
                    <a:pt x="8192" y="154"/>
                    <a:pt x="8192" y="344"/>
                  </a:cubicBezTo>
                  <a:cubicBezTo>
                    <a:pt x="8192" y="533"/>
                    <a:pt x="8346" y="687"/>
                    <a:pt x="8536" y="687"/>
                  </a:cubicBezTo>
                  <a:lnTo>
                    <a:pt x="9191" y="688"/>
                  </a:lnTo>
                  <a:lnTo>
                    <a:pt x="6336" y="3543"/>
                  </a:lnTo>
                  <a:lnTo>
                    <a:pt x="5586" y="2794"/>
                  </a:lnTo>
                  <a:cubicBezTo>
                    <a:pt x="5521" y="2729"/>
                    <a:pt x="5434" y="2693"/>
                    <a:pt x="5343" y="2693"/>
                  </a:cubicBezTo>
                  <a:cubicBezTo>
                    <a:pt x="5251" y="2693"/>
                    <a:pt x="5164" y="2729"/>
                    <a:pt x="5099" y="2794"/>
                  </a:cubicBezTo>
                  <a:lnTo>
                    <a:pt x="2617" y="5276"/>
                  </a:lnTo>
                  <a:lnTo>
                    <a:pt x="1876" y="4535"/>
                  </a:lnTo>
                  <a:cubicBezTo>
                    <a:pt x="1742" y="4400"/>
                    <a:pt x="1524" y="4400"/>
                    <a:pt x="1390" y="4535"/>
                  </a:cubicBezTo>
                  <a:lnTo>
                    <a:pt x="135" y="5790"/>
                  </a:lnTo>
                  <a:cubicBezTo>
                    <a:pt x="0" y="5924"/>
                    <a:pt x="0" y="6142"/>
                    <a:pt x="135" y="6276"/>
                  </a:cubicBezTo>
                  <a:cubicBezTo>
                    <a:pt x="202" y="6343"/>
                    <a:pt x="290" y="6377"/>
                    <a:pt x="378" y="6377"/>
                  </a:cubicBezTo>
                  <a:cubicBezTo>
                    <a:pt x="466" y="6377"/>
                    <a:pt x="554" y="6343"/>
                    <a:pt x="621" y="6276"/>
                  </a:cubicBezTo>
                  <a:lnTo>
                    <a:pt x="1633" y="5264"/>
                  </a:lnTo>
                  <a:lnTo>
                    <a:pt x="2374" y="6005"/>
                  </a:lnTo>
                  <a:cubicBezTo>
                    <a:pt x="2508" y="6140"/>
                    <a:pt x="2726" y="6140"/>
                    <a:pt x="2861" y="6005"/>
                  </a:cubicBezTo>
                  <a:lnTo>
                    <a:pt x="5343" y="3523"/>
                  </a:lnTo>
                  <a:lnTo>
                    <a:pt x="6092" y="4273"/>
                  </a:lnTo>
                  <a:cubicBezTo>
                    <a:pt x="6157" y="4337"/>
                    <a:pt x="6244" y="4374"/>
                    <a:pt x="6336" y="4374"/>
                  </a:cubicBezTo>
                  <a:cubicBezTo>
                    <a:pt x="6427" y="4374"/>
                    <a:pt x="6514" y="4337"/>
                    <a:pt x="6579" y="4273"/>
                  </a:cubicBezTo>
                  <a:lnTo>
                    <a:pt x="9678" y="1174"/>
                  </a:lnTo>
                  <a:lnTo>
                    <a:pt x="9678" y="1829"/>
                  </a:lnTo>
                  <a:cubicBezTo>
                    <a:pt x="9678" y="2019"/>
                    <a:pt x="9832" y="2173"/>
                    <a:pt x="10022" y="2173"/>
                  </a:cubicBezTo>
                  <a:cubicBezTo>
                    <a:pt x="10212" y="2173"/>
                    <a:pt x="10366" y="2019"/>
                    <a:pt x="10366" y="1829"/>
                  </a:cubicBezTo>
                  <a:lnTo>
                    <a:pt x="10366" y="344"/>
                  </a:lnTo>
                  <a:cubicBezTo>
                    <a:pt x="10366" y="332"/>
                    <a:pt x="10365" y="321"/>
                    <a:pt x="10364" y="309"/>
                  </a:cubicBezTo>
                  <a:close/>
                </a:path>
              </a:pathLst>
            </a:custGeom>
            <a:solidFill>
              <a:srgbClr val="2469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5" name="Google Shape;135;p23"/>
            <p:cNvSpPr/>
            <p:nvPr/>
          </p:nvSpPr>
          <p:spPr>
            <a:xfrm>
              <a:off x="1527176" y="854076"/>
              <a:ext cx="22225" cy="22225"/>
            </a:xfrm>
            <a:prstGeom prst="ellipse">
              <a:avLst/>
            </a:prstGeom>
            <a:solidFill>
              <a:srgbClr val="2469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6" name="Google Shape;136;p23"/>
            <p:cNvSpPr/>
            <p:nvPr/>
          </p:nvSpPr>
          <p:spPr>
            <a:xfrm>
              <a:off x="1527176" y="898526"/>
              <a:ext cx="22225" cy="22225"/>
            </a:xfrm>
            <a:prstGeom prst="ellipse">
              <a:avLst/>
            </a:prstGeom>
            <a:solidFill>
              <a:srgbClr val="2469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7" name="Google Shape;137;p23"/>
            <p:cNvSpPr/>
            <p:nvPr/>
          </p:nvSpPr>
          <p:spPr>
            <a:xfrm>
              <a:off x="1527176" y="942976"/>
              <a:ext cx="22225" cy="22225"/>
            </a:xfrm>
            <a:prstGeom prst="ellipse">
              <a:avLst/>
            </a:prstGeom>
            <a:solidFill>
              <a:srgbClr val="2469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38" name="Google Shape;138;p23"/>
          <p:cNvGrpSpPr/>
          <p:nvPr/>
        </p:nvGrpSpPr>
        <p:grpSpPr>
          <a:xfrm>
            <a:off x="4723875" y="3016184"/>
            <a:ext cx="345965" cy="344016"/>
            <a:chOff x="3327401" y="747713"/>
            <a:chExt cx="563563" cy="560388"/>
          </a:xfrm>
        </p:grpSpPr>
        <p:sp>
          <p:nvSpPr>
            <p:cNvPr id="139" name="Google Shape;139;p23"/>
            <p:cNvSpPr/>
            <p:nvPr/>
          </p:nvSpPr>
          <p:spPr>
            <a:xfrm>
              <a:off x="3733801" y="849313"/>
              <a:ext cx="22225" cy="22225"/>
            </a:xfrm>
            <a:prstGeom prst="ellipse">
              <a:avLst/>
            </a:prstGeom>
            <a:solidFill>
              <a:schemeClr val="lt2">
                <a:alpha val="29803"/>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0" name="Google Shape;140;p23"/>
            <p:cNvSpPr/>
            <p:nvPr/>
          </p:nvSpPr>
          <p:spPr>
            <a:xfrm>
              <a:off x="3405188" y="1177926"/>
              <a:ext cx="22225" cy="22225"/>
            </a:xfrm>
            <a:prstGeom prst="ellipse">
              <a:avLst/>
            </a:prstGeom>
            <a:solidFill>
              <a:schemeClr val="lt2">
                <a:alpha val="29803"/>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1" name="Google Shape;141;p23"/>
            <p:cNvSpPr/>
            <p:nvPr/>
          </p:nvSpPr>
          <p:spPr>
            <a:xfrm>
              <a:off x="3638551" y="747713"/>
              <a:ext cx="211138" cy="309563"/>
            </a:xfrm>
            <a:custGeom>
              <a:rect b="b" l="l" r="r" t="t"/>
              <a:pathLst>
                <a:path extrusionOk="0" h="9736" w="6658">
                  <a:moveTo>
                    <a:pt x="5669" y="969"/>
                  </a:moveTo>
                  <a:cubicBezTo>
                    <a:pt x="5031" y="340"/>
                    <a:pt x="4187" y="0"/>
                    <a:pt x="3290" y="13"/>
                  </a:cubicBezTo>
                  <a:cubicBezTo>
                    <a:pt x="2428" y="25"/>
                    <a:pt x="1614" y="369"/>
                    <a:pt x="999" y="982"/>
                  </a:cubicBezTo>
                  <a:cubicBezTo>
                    <a:pt x="383" y="1595"/>
                    <a:pt x="35" y="2407"/>
                    <a:pt x="18" y="3269"/>
                  </a:cubicBezTo>
                  <a:cubicBezTo>
                    <a:pt x="0" y="4228"/>
                    <a:pt x="397" y="5148"/>
                    <a:pt x="1107" y="5792"/>
                  </a:cubicBezTo>
                  <a:cubicBezTo>
                    <a:pt x="1374" y="6034"/>
                    <a:pt x="1527" y="6382"/>
                    <a:pt x="1527" y="6746"/>
                  </a:cubicBezTo>
                  <a:lnTo>
                    <a:pt x="1527" y="7185"/>
                  </a:lnTo>
                  <a:cubicBezTo>
                    <a:pt x="1527" y="7470"/>
                    <a:pt x="1661" y="7724"/>
                    <a:pt x="1868" y="7889"/>
                  </a:cubicBezTo>
                  <a:lnTo>
                    <a:pt x="1868" y="8890"/>
                  </a:lnTo>
                  <a:cubicBezTo>
                    <a:pt x="1868" y="9356"/>
                    <a:pt x="2248" y="9736"/>
                    <a:pt x="2714" y="9736"/>
                  </a:cubicBezTo>
                  <a:lnTo>
                    <a:pt x="3961" y="9736"/>
                  </a:lnTo>
                  <a:cubicBezTo>
                    <a:pt x="4427" y="9736"/>
                    <a:pt x="4807" y="9356"/>
                    <a:pt x="4807" y="8890"/>
                  </a:cubicBezTo>
                  <a:lnTo>
                    <a:pt x="4807" y="7889"/>
                  </a:lnTo>
                  <a:cubicBezTo>
                    <a:pt x="5015" y="7724"/>
                    <a:pt x="5148" y="7470"/>
                    <a:pt x="5148" y="7185"/>
                  </a:cubicBezTo>
                  <a:lnTo>
                    <a:pt x="5148" y="6746"/>
                  </a:lnTo>
                  <a:cubicBezTo>
                    <a:pt x="5148" y="6383"/>
                    <a:pt x="5303" y="6034"/>
                    <a:pt x="5573" y="5787"/>
                  </a:cubicBezTo>
                  <a:cubicBezTo>
                    <a:pt x="6263" y="5159"/>
                    <a:pt x="6658" y="4265"/>
                    <a:pt x="6658" y="3333"/>
                  </a:cubicBezTo>
                  <a:cubicBezTo>
                    <a:pt x="6658" y="2438"/>
                    <a:pt x="6306" y="1598"/>
                    <a:pt x="5669" y="969"/>
                  </a:cubicBezTo>
                  <a:close/>
                  <a:moveTo>
                    <a:pt x="4119" y="8890"/>
                  </a:moveTo>
                  <a:lnTo>
                    <a:pt x="4119" y="8890"/>
                  </a:lnTo>
                  <a:cubicBezTo>
                    <a:pt x="4119" y="8977"/>
                    <a:pt x="4048" y="9048"/>
                    <a:pt x="3961" y="9048"/>
                  </a:cubicBezTo>
                  <a:lnTo>
                    <a:pt x="2714" y="9048"/>
                  </a:lnTo>
                  <a:cubicBezTo>
                    <a:pt x="2627" y="9048"/>
                    <a:pt x="2556" y="8977"/>
                    <a:pt x="2556" y="8890"/>
                  </a:cubicBezTo>
                  <a:lnTo>
                    <a:pt x="2556" y="8084"/>
                  </a:lnTo>
                  <a:lnTo>
                    <a:pt x="4119" y="8084"/>
                  </a:lnTo>
                  <a:lnTo>
                    <a:pt x="4119" y="8890"/>
                  </a:lnTo>
                  <a:close/>
                  <a:moveTo>
                    <a:pt x="5110" y="5279"/>
                  </a:moveTo>
                  <a:cubicBezTo>
                    <a:pt x="4697" y="5655"/>
                    <a:pt x="4460" y="6190"/>
                    <a:pt x="4460" y="6746"/>
                  </a:cubicBezTo>
                  <a:lnTo>
                    <a:pt x="4460" y="7185"/>
                  </a:lnTo>
                  <a:cubicBezTo>
                    <a:pt x="4460" y="7301"/>
                    <a:pt x="4365" y="7396"/>
                    <a:pt x="4249" y="7396"/>
                  </a:cubicBezTo>
                  <a:lnTo>
                    <a:pt x="3682" y="7396"/>
                  </a:lnTo>
                  <a:lnTo>
                    <a:pt x="3682" y="4909"/>
                  </a:lnTo>
                  <a:cubicBezTo>
                    <a:pt x="3682" y="4719"/>
                    <a:pt x="3528" y="4565"/>
                    <a:pt x="3338" y="4565"/>
                  </a:cubicBezTo>
                  <a:cubicBezTo>
                    <a:pt x="3148" y="4565"/>
                    <a:pt x="2994" y="4719"/>
                    <a:pt x="2994" y="4909"/>
                  </a:cubicBezTo>
                  <a:lnTo>
                    <a:pt x="2994" y="7396"/>
                  </a:lnTo>
                  <a:lnTo>
                    <a:pt x="2426" y="7396"/>
                  </a:lnTo>
                  <a:cubicBezTo>
                    <a:pt x="2310" y="7396"/>
                    <a:pt x="2215" y="7301"/>
                    <a:pt x="2215" y="7185"/>
                  </a:cubicBezTo>
                  <a:lnTo>
                    <a:pt x="2215" y="6746"/>
                  </a:lnTo>
                  <a:cubicBezTo>
                    <a:pt x="2215" y="6188"/>
                    <a:pt x="1980" y="5655"/>
                    <a:pt x="1569" y="5283"/>
                  </a:cubicBezTo>
                  <a:cubicBezTo>
                    <a:pt x="1006" y="4772"/>
                    <a:pt x="692" y="4042"/>
                    <a:pt x="706" y="3282"/>
                  </a:cubicBezTo>
                  <a:cubicBezTo>
                    <a:pt x="733" y="1879"/>
                    <a:pt x="1896" y="721"/>
                    <a:pt x="3300" y="701"/>
                  </a:cubicBezTo>
                  <a:cubicBezTo>
                    <a:pt x="3313" y="701"/>
                    <a:pt x="3325" y="701"/>
                    <a:pt x="3338" y="701"/>
                  </a:cubicBezTo>
                  <a:cubicBezTo>
                    <a:pt x="4034" y="701"/>
                    <a:pt x="4689" y="969"/>
                    <a:pt x="5186" y="1459"/>
                  </a:cubicBezTo>
                  <a:cubicBezTo>
                    <a:pt x="5691" y="1958"/>
                    <a:pt x="5970" y="2623"/>
                    <a:pt x="5970" y="3333"/>
                  </a:cubicBezTo>
                  <a:cubicBezTo>
                    <a:pt x="5970" y="4072"/>
                    <a:pt x="5656" y="4781"/>
                    <a:pt x="5110" y="5279"/>
                  </a:cubicBezTo>
                  <a:close/>
                </a:path>
              </a:pathLst>
            </a:custGeom>
            <a:solidFill>
              <a:schemeClr val="lt2">
                <a:alpha val="29803"/>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2" name="Google Shape;142;p23"/>
            <p:cNvSpPr/>
            <p:nvPr/>
          </p:nvSpPr>
          <p:spPr>
            <a:xfrm>
              <a:off x="3327401" y="1033463"/>
              <a:ext cx="563563" cy="274638"/>
            </a:xfrm>
            <a:custGeom>
              <a:rect b="b" l="l" r="r" t="t"/>
              <a:pathLst>
                <a:path extrusionOk="0" h="8599" w="17711">
                  <a:moveTo>
                    <a:pt x="17412" y="2473"/>
                  </a:moveTo>
                  <a:cubicBezTo>
                    <a:pt x="17113" y="1796"/>
                    <a:pt x="16319" y="1488"/>
                    <a:pt x="15641" y="1787"/>
                  </a:cubicBezTo>
                  <a:cubicBezTo>
                    <a:pt x="15640" y="1788"/>
                    <a:pt x="15638" y="1788"/>
                    <a:pt x="15636" y="1789"/>
                  </a:cubicBezTo>
                  <a:lnTo>
                    <a:pt x="13400" y="2820"/>
                  </a:lnTo>
                  <a:cubicBezTo>
                    <a:pt x="13228" y="2900"/>
                    <a:pt x="13152" y="3104"/>
                    <a:pt x="13232" y="3277"/>
                  </a:cubicBezTo>
                  <a:cubicBezTo>
                    <a:pt x="13311" y="3449"/>
                    <a:pt x="13516" y="3525"/>
                    <a:pt x="13688" y="3445"/>
                  </a:cubicBezTo>
                  <a:lnTo>
                    <a:pt x="15922" y="2415"/>
                  </a:lnTo>
                  <a:cubicBezTo>
                    <a:pt x="16251" y="2271"/>
                    <a:pt x="16637" y="2421"/>
                    <a:pt x="16783" y="2751"/>
                  </a:cubicBezTo>
                  <a:cubicBezTo>
                    <a:pt x="16929" y="3081"/>
                    <a:pt x="16779" y="3469"/>
                    <a:pt x="16448" y="3615"/>
                  </a:cubicBezTo>
                  <a:lnTo>
                    <a:pt x="11872" y="5635"/>
                  </a:lnTo>
                  <a:cubicBezTo>
                    <a:pt x="11148" y="5955"/>
                    <a:pt x="10325" y="5936"/>
                    <a:pt x="9616" y="5584"/>
                  </a:cubicBezTo>
                  <a:lnTo>
                    <a:pt x="7941" y="4752"/>
                  </a:lnTo>
                  <a:cubicBezTo>
                    <a:pt x="7048" y="4308"/>
                    <a:pt x="6012" y="4285"/>
                    <a:pt x="5100" y="4687"/>
                  </a:cubicBezTo>
                  <a:lnTo>
                    <a:pt x="5069" y="4701"/>
                  </a:lnTo>
                  <a:lnTo>
                    <a:pt x="3818" y="1869"/>
                  </a:lnTo>
                  <a:lnTo>
                    <a:pt x="5555" y="1102"/>
                  </a:lnTo>
                  <a:cubicBezTo>
                    <a:pt x="6382" y="737"/>
                    <a:pt x="7306" y="707"/>
                    <a:pt x="8155" y="1019"/>
                  </a:cubicBezTo>
                  <a:lnTo>
                    <a:pt x="11523" y="2256"/>
                  </a:lnTo>
                  <a:cubicBezTo>
                    <a:pt x="11830" y="2369"/>
                    <a:pt x="11993" y="2712"/>
                    <a:pt x="11887" y="3021"/>
                  </a:cubicBezTo>
                  <a:cubicBezTo>
                    <a:pt x="11780" y="3335"/>
                    <a:pt x="11436" y="3505"/>
                    <a:pt x="11121" y="3398"/>
                  </a:cubicBezTo>
                  <a:lnTo>
                    <a:pt x="8516" y="2517"/>
                  </a:lnTo>
                  <a:cubicBezTo>
                    <a:pt x="8336" y="2456"/>
                    <a:pt x="8141" y="2553"/>
                    <a:pt x="8080" y="2733"/>
                  </a:cubicBezTo>
                  <a:cubicBezTo>
                    <a:pt x="8019" y="2913"/>
                    <a:pt x="8115" y="3108"/>
                    <a:pt x="8295" y="3169"/>
                  </a:cubicBezTo>
                  <a:lnTo>
                    <a:pt x="10900" y="4050"/>
                  </a:lnTo>
                  <a:cubicBezTo>
                    <a:pt x="11037" y="4096"/>
                    <a:pt x="11176" y="4118"/>
                    <a:pt x="11313" y="4118"/>
                  </a:cubicBezTo>
                  <a:cubicBezTo>
                    <a:pt x="11851" y="4118"/>
                    <a:pt x="12355" y="3779"/>
                    <a:pt x="12538" y="3243"/>
                  </a:cubicBezTo>
                  <a:cubicBezTo>
                    <a:pt x="12764" y="2583"/>
                    <a:pt x="12415" y="1851"/>
                    <a:pt x="11761" y="1611"/>
                  </a:cubicBezTo>
                  <a:lnTo>
                    <a:pt x="8392" y="374"/>
                  </a:lnTo>
                  <a:cubicBezTo>
                    <a:pt x="7375" y="0"/>
                    <a:pt x="6268" y="35"/>
                    <a:pt x="5277" y="473"/>
                  </a:cubicBezTo>
                  <a:lnTo>
                    <a:pt x="3530" y="1244"/>
                  </a:lnTo>
                  <a:cubicBezTo>
                    <a:pt x="3301" y="896"/>
                    <a:pt x="2846" y="752"/>
                    <a:pt x="2452" y="926"/>
                  </a:cubicBezTo>
                  <a:lnTo>
                    <a:pt x="222" y="1911"/>
                  </a:lnTo>
                  <a:cubicBezTo>
                    <a:pt x="98" y="1965"/>
                    <a:pt x="18" y="2088"/>
                    <a:pt x="17" y="2224"/>
                  </a:cubicBezTo>
                  <a:lnTo>
                    <a:pt x="0" y="8254"/>
                  </a:lnTo>
                  <a:cubicBezTo>
                    <a:pt x="0" y="8374"/>
                    <a:pt x="62" y="8485"/>
                    <a:pt x="163" y="8548"/>
                  </a:cubicBezTo>
                  <a:cubicBezTo>
                    <a:pt x="219" y="8582"/>
                    <a:pt x="281" y="8599"/>
                    <a:pt x="344" y="8599"/>
                  </a:cubicBezTo>
                  <a:cubicBezTo>
                    <a:pt x="397" y="8599"/>
                    <a:pt x="450" y="8587"/>
                    <a:pt x="499" y="8562"/>
                  </a:cubicBezTo>
                  <a:lnTo>
                    <a:pt x="4861" y="6358"/>
                  </a:lnTo>
                  <a:cubicBezTo>
                    <a:pt x="5255" y="6179"/>
                    <a:pt x="5452" y="5740"/>
                    <a:pt x="5338" y="5334"/>
                  </a:cubicBezTo>
                  <a:lnTo>
                    <a:pt x="5378" y="5317"/>
                  </a:lnTo>
                  <a:cubicBezTo>
                    <a:pt x="6102" y="4997"/>
                    <a:pt x="6925" y="5015"/>
                    <a:pt x="7634" y="5368"/>
                  </a:cubicBezTo>
                  <a:lnTo>
                    <a:pt x="9310" y="6200"/>
                  </a:lnTo>
                  <a:cubicBezTo>
                    <a:pt x="10202" y="6644"/>
                    <a:pt x="11238" y="6667"/>
                    <a:pt x="12150" y="6264"/>
                  </a:cubicBezTo>
                  <a:lnTo>
                    <a:pt x="16726" y="4244"/>
                  </a:lnTo>
                  <a:cubicBezTo>
                    <a:pt x="17404" y="3945"/>
                    <a:pt x="17711" y="3150"/>
                    <a:pt x="17412" y="2473"/>
                  </a:cubicBezTo>
                  <a:close/>
                  <a:moveTo>
                    <a:pt x="4574" y="5733"/>
                  </a:moveTo>
                  <a:cubicBezTo>
                    <a:pt x="4569" y="5735"/>
                    <a:pt x="4564" y="5738"/>
                    <a:pt x="4558" y="5741"/>
                  </a:cubicBezTo>
                  <a:lnTo>
                    <a:pt x="690" y="7695"/>
                  </a:lnTo>
                  <a:lnTo>
                    <a:pt x="694" y="6199"/>
                  </a:lnTo>
                  <a:lnTo>
                    <a:pt x="1699" y="5705"/>
                  </a:lnTo>
                  <a:cubicBezTo>
                    <a:pt x="1870" y="5621"/>
                    <a:pt x="1940" y="5415"/>
                    <a:pt x="1857" y="5244"/>
                  </a:cubicBezTo>
                  <a:cubicBezTo>
                    <a:pt x="1773" y="5074"/>
                    <a:pt x="1567" y="5004"/>
                    <a:pt x="1396" y="5087"/>
                  </a:cubicBezTo>
                  <a:lnTo>
                    <a:pt x="696" y="5431"/>
                  </a:lnTo>
                  <a:lnTo>
                    <a:pt x="704" y="2450"/>
                  </a:lnTo>
                  <a:lnTo>
                    <a:pt x="2730" y="1555"/>
                  </a:lnTo>
                  <a:cubicBezTo>
                    <a:pt x="2821" y="1515"/>
                    <a:pt x="2928" y="1557"/>
                    <a:pt x="2968" y="1648"/>
                  </a:cubicBezTo>
                  <a:lnTo>
                    <a:pt x="4578" y="5293"/>
                  </a:lnTo>
                  <a:cubicBezTo>
                    <a:pt x="4578" y="5293"/>
                    <a:pt x="4578" y="5294"/>
                    <a:pt x="4578" y="5294"/>
                  </a:cubicBezTo>
                  <a:lnTo>
                    <a:pt x="4667" y="5494"/>
                  </a:lnTo>
                  <a:cubicBezTo>
                    <a:pt x="4707" y="5586"/>
                    <a:pt x="4666" y="5693"/>
                    <a:pt x="4574" y="5733"/>
                  </a:cubicBezTo>
                  <a:close/>
                </a:path>
              </a:pathLst>
            </a:custGeom>
            <a:solidFill>
              <a:schemeClr val="lt2">
                <a:alpha val="29803"/>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43" name="Google Shape;143;p23"/>
          <p:cNvGrpSpPr/>
          <p:nvPr/>
        </p:nvGrpSpPr>
        <p:grpSpPr>
          <a:xfrm>
            <a:off x="8183522" y="3016184"/>
            <a:ext cx="336220" cy="344016"/>
            <a:chOff x="4352925" y="3054350"/>
            <a:chExt cx="547688" cy="560388"/>
          </a:xfrm>
        </p:grpSpPr>
        <p:sp>
          <p:nvSpPr>
            <p:cNvPr id="144" name="Google Shape;144;p23"/>
            <p:cNvSpPr/>
            <p:nvPr/>
          </p:nvSpPr>
          <p:spPr>
            <a:xfrm>
              <a:off x="4352925" y="3054350"/>
              <a:ext cx="547688" cy="560388"/>
            </a:xfrm>
            <a:custGeom>
              <a:rect b="b" l="l" r="r" t="t"/>
              <a:pathLst>
                <a:path extrusionOk="0" h="17611" w="17188">
                  <a:moveTo>
                    <a:pt x="16886" y="2707"/>
                  </a:moveTo>
                  <a:lnTo>
                    <a:pt x="15720" y="1725"/>
                  </a:lnTo>
                  <a:cubicBezTo>
                    <a:pt x="15658" y="1673"/>
                    <a:pt x="15580" y="1644"/>
                    <a:pt x="15498" y="1644"/>
                  </a:cubicBezTo>
                  <a:lnTo>
                    <a:pt x="10199" y="1644"/>
                  </a:lnTo>
                  <a:lnTo>
                    <a:pt x="10199" y="930"/>
                  </a:lnTo>
                  <a:cubicBezTo>
                    <a:pt x="10199" y="417"/>
                    <a:pt x="9782" y="0"/>
                    <a:pt x="9269" y="0"/>
                  </a:cubicBezTo>
                  <a:lnTo>
                    <a:pt x="7929" y="0"/>
                  </a:lnTo>
                  <a:cubicBezTo>
                    <a:pt x="7416" y="0"/>
                    <a:pt x="7000" y="417"/>
                    <a:pt x="7000" y="930"/>
                  </a:cubicBezTo>
                  <a:lnTo>
                    <a:pt x="7000" y="1644"/>
                  </a:lnTo>
                  <a:lnTo>
                    <a:pt x="5173" y="1644"/>
                  </a:lnTo>
                  <a:cubicBezTo>
                    <a:pt x="4983" y="1644"/>
                    <a:pt x="4829" y="1798"/>
                    <a:pt x="4829" y="1988"/>
                  </a:cubicBezTo>
                  <a:lnTo>
                    <a:pt x="4829" y="4727"/>
                  </a:lnTo>
                  <a:cubicBezTo>
                    <a:pt x="4829" y="4917"/>
                    <a:pt x="4983" y="5071"/>
                    <a:pt x="5173" y="5071"/>
                  </a:cubicBezTo>
                  <a:lnTo>
                    <a:pt x="7000" y="5071"/>
                  </a:lnTo>
                  <a:lnTo>
                    <a:pt x="7000" y="6106"/>
                  </a:lnTo>
                  <a:lnTo>
                    <a:pt x="1689" y="6106"/>
                  </a:lnTo>
                  <a:cubicBezTo>
                    <a:pt x="1608" y="6106"/>
                    <a:pt x="1530" y="6135"/>
                    <a:pt x="1468" y="6187"/>
                  </a:cubicBezTo>
                  <a:lnTo>
                    <a:pt x="302" y="7170"/>
                  </a:lnTo>
                  <a:cubicBezTo>
                    <a:pt x="110" y="7332"/>
                    <a:pt x="0" y="7569"/>
                    <a:pt x="0" y="7820"/>
                  </a:cubicBezTo>
                  <a:cubicBezTo>
                    <a:pt x="0" y="8071"/>
                    <a:pt x="110" y="8308"/>
                    <a:pt x="302" y="8470"/>
                  </a:cubicBezTo>
                  <a:lnTo>
                    <a:pt x="1468" y="9453"/>
                  </a:lnTo>
                  <a:cubicBezTo>
                    <a:pt x="1530" y="9505"/>
                    <a:pt x="1608" y="9534"/>
                    <a:pt x="1689" y="9534"/>
                  </a:cubicBezTo>
                  <a:lnTo>
                    <a:pt x="7000" y="9534"/>
                  </a:lnTo>
                  <a:lnTo>
                    <a:pt x="7000" y="16923"/>
                  </a:lnTo>
                  <a:lnTo>
                    <a:pt x="5596" y="16923"/>
                  </a:lnTo>
                  <a:cubicBezTo>
                    <a:pt x="5406" y="16923"/>
                    <a:pt x="5252" y="17077"/>
                    <a:pt x="5252" y="17267"/>
                  </a:cubicBezTo>
                  <a:cubicBezTo>
                    <a:pt x="5252" y="17457"/>
                    <a:pt x="5406" y="17611"/>
                    <a:pt x="5596" y="17611"/>
                  </a:cubicBezTo>
                  <a:lnTo>
                    <a:pt x="11602" y="17611"/>
                  </a:lnTo>
                  <a:cubicBezTo>
                    <a:pt x="11792" y="17611"/>
                    <a:pt x="11946" y="17457"/>
                    <a:pt x="11946" y="17267"/>
                  </a:cubicBezTo>
                  <a:cubicBezTo>
                    <a:pt x="11946" y="17077"/>
                    <a:pt x="11792" y="16923"/>
                    <a:pt x="11602" y="16923"/>
                  </a:cubicBezTo>
                  <a:lnTo>
                    <a:pt x="10199" y="16923"/>
                  </a:lnTo>
                  <a:lnTo>
                    <a:pt x="10199" y="12071"/>
                  </a:lnTo>
                  <a:cubicBezTo>
                    <a:pt x="10199" y="11881"/>
                    <a:pt x="10045" y="11727"/>
                    <a:pt x="9855" y="11727"/>
                  </a:cubicBezTo>
                  <a:cubicBezTo>
                    <a:pt x="9665" y="11727"/>
                    <a:pt x="9511" y="11881"/>
                    <a:pt x="9511" y="12071"/>
                  </a:cubicBezTo>
                  <a:lnTo>
                    <a:pt x="9511" y="16923"/>
                  </a:lnTo>
                  <a:lnTo>
                    <a:pt x="7687" y="16923"/>
                  </a:lnTo>
                  <a:lnTo>
                    <a:pt x="7687" y="9534"/>
                  </a:lnTo>
                  <a:lnTo>
                    <a:pt x="12015" y="9534"/>
                  </a:lnTo>
                  <a:cubicBezTo>
                    <a:pt x="12205" y="9534"/>
                    <a:pt x="12359" y="9380"/>
                    <a:pt x="12359" y="9190"/>
                  </a:cubicBezTo>
                  <a:lnTo>
                    <a:pt x="12359" y="6450"/>
                  </a:lnTo>
                  <a:cubicBezTo>
                    <a:pt x="12359" y="6260"/>
                    <a:pt x="12205" y="6106"/>
                    <a:pt x="12015" y="6106"/>
                  </a:cubicBezTo>
                  <a:lnTo>
                    <a:pt x="10199" y="6106"/>
                  </a:lnTo>
                  <a:lnTo>
                    <a:pt x="10199" y="5071"/>
                  </a:lnTo>
                  <a:lnTo>
                    <a:pt x="15498" y="5071"/>
                  </a:lnTo>
                  <a:cubicBezTo>
                    <a:pt x="15580" y="5071"/>
                    <a:pt x="15658" y="5042"/>
                    <a:pt x="15720" y="4990"/>
                  </a:cubicBezTo>
                  <a:lnTo>
                    <a:pt x="16886" y="4008"/>
                  </a:lnTo>
                  <a:cubicBezTo>
                    <a:pt x="17078" y="3846"/>
                    <a:pt x="17188" y="3609"/>
                    <a:pt x="17188" y="3358"/>
                  </a:cubicBezTo>
                  <a:cubicBezTo>
                    <a:pt x="17188" y="3106"/>
                    <a:pt x="17078" y="2869"/>
                    <a:pt x="16886" y="2707"/>
                  </a:cubicBezTo>
                  <a:close/>
                  <a:moveTo>
                    <a:pt x="7687" y="930"/>
                  </a:moveTo>
                  <a:lnTo>
                    <a:pt x="7687" y="930"/>
                  </a:lnTo>
                  <a:cubicBezTo>
                    <a:pt x="7687" y="797"/>
                    <a:pt x="7796" y="688"/>
                    <a:pt x="7929" y="688"/>
                  </a:cubicBezTo>
                  <a:lnTo>
                    <a:pt x="9269" y="688"/>
                  </a:lnTo>
                  <a:cubicBezTo>
                    <a:pt x="9402" y="688"/>
                    <a:pt x="9511" y="797"/>
                    <a:pt x="9511" y="930"/>
                  </a:cubicBezTo>
                  <a:lnTo>
                    <a:pt x="9511" y="1644"/>
                  </a:lnTo>
                  <a:lnTo>
                    <a:pt x="7687" y="1644"/>
                  </a:lnTo>
                  <a:lnTo>
                    <a:pt x="7687" y="930"/>
                  </a:lnTo>
                  <a:close/>
                  <a:moveTo>
                    <a:pt x="11671" y="6794"/>
                  </a:moveTo>
                  <a:lnTo>
                    <a:pt x="11671" y="8846"/>
                  </a:lnTo>
                  <a:lnTo>
                    <a:pt x="1815" y="8846"/>
                  </a:lnTo>
                  <a:lnTo>
                    <a:pt x="745" y="7944"/>
                  </a:lnTo>
                  <a:cubicBezTo>
                    <a:pt x="695" y="7902"/>
                    <a:pt x="688" y="7848"/>
                    <a:pt x="688" y="7820"/>
                  </a:cubicBezTo>
                  <a:cubicBezTo>
                    <a:pt x="688" y="7792"/>
                    <a:pt x="695" y="7738"/>
                    <a:pt x="745" y="7696"/>
                  </a:cubicBezTo>
                  <a:lnTo>
                    <a:pt x="1815" y="6794"/>
                  </a:lnTo>
                  <a:lnTo>
                    <a:pt x="11671" y="6794"/>
                  </a:lnTo>
                  <a:close/>
                  <a:moveTo>
                    <a:pt x="7687" y="6106"/>
                  </a:moveTo>
                  <a:lnTo>
                    <a:pt x="7687" y="5071"/>
                  </a:lnTo>
                  <a:lnTo>
                    <a:pt x="9511" y="5071"/>
                  </a:lnTo>
                  <a:lnTo>
                    <a:pt x="9511" y="6106"/>
                  </a:lnTo>
                  <a:lnTo>
                    <a:pt x="7687" y="6106"/>
                  </a:lnTo>
                  <a:close/>
                  <a:moveTo>
                    <a:pt x="16442" y="3482"/>
                  </a:moveTo>
                  <a:lnTo>
                    <a:pt x="15373" y="4383"/>
                  </a:lnTo>
                  <a:lnTo>
                    <a:pt x="7378" y="4383"/>
                  </a:lnTo>
                  <a:cubicBezTo>
                    <a:pt x="7367" y="4382"/>
                    <a:pt x="7355" y="4381"/>
                    <a:pt x="7344" y="4381"/>
                  </a:cubicBezTo>
                  <a:cubicBezTo>
                    <a:pt x="7332" y="4381"/>
                    <a:pt x="7320" y="4382"/>
                    <a:pt x="7309" y="4383"/>
                  </a:cubicBezTo>
                  <a:lnTo>
                    <a:pt x="5517" y="4383"/>
                  </a:lnTo>
                  <a:lnTo>
                    <a:pt x="5517" y="2332"/>
                  </a:lnTo>
                  <a:lnTo>
                    <a:pt x="15373" y="2332"/>
                  </a:lnTo>
                  <a:lnTo>
                    <a:pt x="16442" y="3233"/>
                  </a:lnTo>
                  <a:cubicBezTo>
                    <a:pt x="16493" y="3276"/>
                    <a:pt x="16500" y="3329"/>
                    <a:pt x="16500" y="3357"/>
                  </a:cubicBezTo>
                  <a:cubicBezTo>
                    <a:pt x="16500" y="3386"/>
                    <a:pt x="16493" y="3439"/>
                    <a:pt x="16442" y="3482"/>
                  </a:cubicBezTo>
                  <a:close/>
                </a:path>
              </a:pathLst>
            </a:custGeom>
            <a:solidFill>
              <a:schemeClr val="lt2">
                <a:alpha val="29803"/>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5" name="Google Shape;145;p23"/>
            <p:cNvSpPr/>
            <p:nvPr/>
          </p:nvSpPr>
          <p:spPr>
            <a:xfrm>
              <a:off x="4616450" y="3148013"/>
              <a:ext cx="20638" cy="22225"/>
            </a:xfrm>
            <a:prstGeom prst="ellipse">
              <a:avLst/>
            </a:prstGeom>
            <a:solidFill>
              <a:schemeClr val="lt2">
                <a:alpha val="29803"/>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6" name="Google Shape;146;p23"/>
            <p:cNvSpPr/>
            <p:nvPr/>
          </p:nvSpPr>
          <p:spPr>
            <a:xfrm>
              <a:off x="4616450" y="3290888"/>
              <a:ext cx="20638" cy="22225"/>
            </a:xfrm>
            <a:prstGeom prst="ellipse">
              <a:avLst/>
            </a:prstGeom>
            <a:solidFill>
              <a:schemeClr val="lt2">
                <a:alpha val="29803"/>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7" name="Google Shape;147;p23"/>
            <p:cNvSpPr/>
            <p:nvPr/>
          </p:nvSpPr>
          <p:spPr>
            <a:xfrm>
              <a:off x="4656138" y="3378200"/>
              <a:ext cx="22225" cy="22225"/>
            </a:xfrm>
            <a:prstGeom prst="ellipse">
              <a:avLst/>
            </a:prstGeom>
            <a:solidFill>
              <a:schemeClr val="lt2">
                <a:alpha val="29803"/>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48" name="Google Shape;148;p23"/>
          <p:cNvGrpSpPr/>
          <p:nvPr/>
        </p:nvGrpSpPr>
        <p:grpSpPr>
          <a:xfrm>
            <a:off x="1270526" y="3017757"/>
            <a:ext cx="344016" cy="341092"/>
            <a:chOff x="7285038" y="3055938"/>
            <a:chExt cx="560388" cy="555625"/>
          </a:xfrm>
        </p:grpSpPr>
        <p:sp>
          <p:nvSpPr>
            <p:cNvPr id="149" name="Google Shape;149;p23"/>
            <p:cNvSpPr/>
            <p:nvPr/>
          </p:nvSpPr>
          <p:spPr>
            <a:xfrm>
              <a:off x="7285038" y="3590925"/>
              <a:ext cx="22225" cy="20638"/>
            </a:xfrm>
            <a:prstGeom prst="ellipse">
              <a:avLst/>
            </a:prstGeom>
            <a:solidFill>
              <a:srgbClr val="D7415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0" name="Google Shape;150;p23"/>
            <p:cNvSpPr/>
            <p:nvPr/>
          </p:nvSpPr>
          <p:spPr>
            <a:xfrm>
              <a:off x="7566025" y="3311525"/>
              <a:ext cx="22225" cy="22225"/>
            </a:xfrm>
            <a:prstGeom prst="ellipse">
              <a:avLst/>
            </a:prstGeom>
            <a:solidFill>
              <a:srgbClr val="D7415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1" name="Google Shape;151;p23"/>
            <p:cNvSpPr/>
            <p:nvPr/>
          </p:nvSpPr>
          <p:spPr>
            <a:xfrm>
              <a:off x="7637463" y="3168650"/>
              <a:ext cx="101600" cy="93663"/>
            </a:xfrm>
            <a:custGeom>
              <a:rect b="b" l="l" r="r" t="t"/>
              <a:pathLst>
                <a:path extrusionOk="0" h="2939" w="3225">
                  <a:moveTo>
                    <a:pt x="2652" y="430"/>
                  </a:moveTo>
                  <a:cubicBezTo>
                    <a:pt x="2374" y="152"/>
                    <a:pt x="2005" y="0"/>
                    <a:pt x="1613" y="0"/>
                  </a:cubicBezTo>
                  <a:cubicBezTo>
                    <a:pt x="1220" y="0"/>
                    <a:pt x="851" y="153"/>
                    <a:pt x="573" y="430"/>
                  </a:cubicBezTo>
                  <a:cubicBezTo>
                    <a:pt x="0" y="1003"/>
                    <a:pt x="0" y="1936"/>
                    <a:pt x="573" y="2509"/>
                  </a:cubicBezTo>
                  <a:cubicBezTo>
                    <a:pt x="860" y="2795"/>
                    <a:pt x="1236" y="2939"/>
                    <a:pt x="1613" y="2939"/>
                  </a:cubicBezTo>
                  <a:cubicBezTo>
                    <a:pt x="1989" y="2939"/>
                    <a:pt x="2366" y="2795"/>
                    <a:pt x="2652" y="2509"/>
                  </a:cubicBezTo>
                  <a:cubicBezTo>
                    <a:pt x="3225" y="1936"/>
                    <a:pt x="3225" y="1003"/>
                    <a:pt x="2652" y="430"/>
                  </a:cubicBezTo>
                  <a:close/>
                  <a:moveTo>
                    <a:pt x="2164" y="2020"/>
                  </a:moveTo>
                  <a:cubicBezTo>
                    <a:pt x="1860" y="2324"/>
                    <a:pt x="1366" y="2324"/>
                    <a:pt x="1062" y="2020"/>
                  </a:cubicBezTo>
                  <a:cubicBezTo>
                    <a:pt x="758" y="1717"/>
                    <a:pt x="758" y="1222"/>
                    <a:pt x="1062" y="918"/>
                  </a:cubicBezTo>
                  <a:cubicBezTo>
                    <a:pt x="1209" y="771"/>
                    <a:pt x="1405" y="690"/>
                    <a:pt x="1613" y="690"/>
                  </a:cubicBezTo>
                  <a:cubicBezTo>
                    <a:pt x="1821" y="690"/>
                    <a:pt x="2017" y="771"/>
                    <a:pt x="2164" y="918"/>
                  </a:cubicBezTo>
                  <a:cubicBezTo>
                    <a:pt x="2468" y="1222"/>
                    <a:pt x="2468" y="1717"/>
                    <a:pt x="2164" y="2020"/>
                  </a:cubicBezTo>
                  <a:close/>
                </a:path>
              </a:pathLst>
            </a:custGeom>
            <a:solidFill>
              <a:srgbClr val="D7415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2" name="Google Shape;152;p23"/>
            <p:cNvSpPr/>
            <p:nvPr/>
          </p:nvSpPr>
          <p:spPr>
            <a:xfrm>
              <a:off x="7319963" y="3468688"/>
              <a:ext cx="111125" cy="109538"/>
            </a:xfrm>
            <a:custGeom>
              <a:rect b="b" l="l" r="r" t="t"/>
              <a:pathLst>
                <a:path extrusionOk="0" h="3441" w="3457">
                  <a:moveTo>
                    <a:pt x="3217" y="1110"/>
                  </a:moveTo>
                  <a:cubicBezTo>
                    <a:pt x="3046" y="1025"/>
                    <a:pt x="2839" y="1094"/>
                    <a:pt x="2754" y="1265"/>
                  </a:cubicBezTo>
                  <a:lnTo>
                    <a:pt x="2342" y="2091"/>
                  </a:lnTo>
                  <a:cubicBezTo>
                    <a:pt x="2163" y="2450"/>
                    <a:pt x="1804" y="2690"/>
                    <a:pt x="1403" y="2717"/>
                  </a:cubicBezTo>
                  <a:lnTo>
                    <a:pt x="925" y="2750"/>
                  </a:lnTo>
                  <a:cubicBezTo>
                    <a:pt x="844" y="2756"/>
                    <a:pt x="791" y="2715"/>
                    <a:pt x="766" y="2691"/>
                  </a:cubicBezTo>
                  <a:cubicBezTo>
                    <a:pt x="742" y="2666"/>
                    <a:pt x="701" y="2613"/>
                    <a:pt x="707" y="2532"/>
                  </a:cubicBezTo>
                  <a:lnTo>
                    <a:pt x="740" y="2054"/>
                  </a:lnTo>
                  <a:cubicBezTo>
                    <a:pt x="767" y="1653"/>
                    <a:pt x="1007" y="1294"/>
                    <a:pt x="1366" y="1115"/>
                  </a:cubicBezTo>
                  <a:lnTo>
                    <a:pt x="2192" y="703"/>
                  </a:lnTo>
                  <a:cubicBezTo>
                    <a:pt x="2363" y="618"/>
                    <a:pt x="2433" y="411"/>
                    <a:pt x="2347" y="240"/>
                  </a:cubicBezTo>
                  <a:cubicBezTo>
                    <a:pt x="2262" y="70"/>
                    <a:pt x="2055" y="0"/>
                    <a:pt x="1884" y="85"/>
                  </a:cubicBezTo>
                  <a:lnTo>
                    <a:pt x="1058" y="497"/>
                  </a:lnTo>
                  <a:cubicBezTo>
                    <a:pt x="481" y="784"/>
                    <a:pt x="95" y="1363"/>
                    <a:pt x="51" y="2006"/>
                  </a:cubicBezTo>
                  <a:lnTo>
                    <a:pt x="18" y="2485"/>
                  </a:lnTo>
                  <a:cubicBezTo>
                    <a:pt x="0" y="2743"/>
                    <a:pt x="95" y="2996"/>
                    <a:pt x="278" y="3179"/>
                  </a:cubicBezTo>
                  <a:cubicBezTo>
                    <a:pt x="446" y="3348"/>
                    <a:pt x="674" y="3441"/>
                    <a:pt x="911" y="3441"/>
                  </a:cubicBezTo>
                  <a:cubicBezTo>
                    <a:pt x="931" y="3441"/>
                    <a:pt x="952" y="3441"/>
                    <a:pt x="972" y="3439"/>
                  </a:cubicBezTo>
                  <a:lnTo>
                    <a:pt x="1451" y="3406"/>
                  </a:lnTo>
                  <a:cubicBezTo>
                    <a:pt x="2094" y="3362"/>
                    <a:pt x="2673" y="2976"/>
                    <a:pt x="2960" y="2399"/>
                  </a:cubicBezTo>
                  <a:lnTo>
                    <a:pt x="3372" y="1573"/>
                  </a:lnTo>
                  <a:cubicBezTo>
                    <a:pt x="3457" y="1402"/>
                    <a:pt x="3387" y="1195"/>
                    <a:pt x="3217" y="1110"/>
                  </a:cubicBezTo>
                  <a:close/>
                </a:path>
              </a:pathLst>
            </a:custGeom>
            <a:solidFill>
              <a:srgbClr val="D7415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3" name="Google Shape;153;p23"/>
            <p:cNvSpPr/>
            <p:nvPr/>
          </p:nvSpPr>
          <p:spPr>
            <a:xfrm>
              <a:off x="7285038" y="3055938"/>
              <a:ext cx="560388" cy="555625"/>
            </a:xfrm>
            <a:custGeom>
              <a:rect b="b" l="l" r="r" t="t"/>
              <a:pathLst>
                <a:path extrusionOk="0" h="17520" w="17646">
                  <a:moveTo>
                    <a:pt x="17397" y="243"/>
                  </a:moveTo>
                  <a:cubicBezTo>
                    <a:pt x="17235" y="83"/>
                    <a:pt x="17012" y="0"/>
                    <a:pt x="16785" y="14"/>
                  </a:cubicBezTo>
                  <a:lnTo>
                    <a:pt x="16464" y="35"/>
                  </a:lnTo>
                  <a:cubicBezTo>
                    <a:pt x="13581" y="219"/>
                    <a:pt x="10883" y="1610"/>
                    <a:pt x="9061" y="3853"/>
                  </a:cubicBezTo>
                  <a:lnTo>
                    <a:pt x="8304" y="4785"/>
                  </a:lnTo>
                  <a:lnTo>
                    <a:pt x="6324" y="4726"/>
                  </a:lnTo>
                  <a:cubicBezTo>
                    <a:pt x="6320" y="4726"/>
                    <a:pt x="6317" y="4726"/>
                    <a:pt x="6314" y="4726"/>
                  </a:cubicBezTo>
                  <a:cubicBezTo>
                    <a:pt x="4743" y="4726"/>
                    <a:pt x="3266" y="5338"/>
                    <a:pt x="2155" y="6449"/>
                  </a:cubicBezTo>
                  <a:lnTo>
                    <a:pt x="127" y="8477"/>
                  </a:lnTo>
                  <a:cubicBezTo>
                    <a:pt x="30" y="8574"/>
                    <a:pt x="0" y="8718"/>
                    <a:pt x="49" y="8846"/>
                  </a:cubicBezTo>
                  <a:cubicBezTo>
                    <a:pt x="98" y="8973"/>
                    <a:pt x="217" y="9059"/>
                    <a:pt x="353" y="9066"/>
                  </a:cubicBezTo>
                  <a:lnTo>
                    <a:pt x="4647" y="9287"/>
                  </a:lnTo>
                  <a:lnTo>
                    <a:pt x="4472" y="9503"/>
                  </a:lnTo>
                  <a:cubicBezTo>
                    <a:pt x="4384" y="9611"/>
                    <a:pt x="4370" y="9762"/>
                    <a:pt x="4437" y="9885"/>
                  </a:cubicBezTo>
                  <a:cubicBezTo>
                    <a:pt x="4504" y="10009"/>
                    <a:pt x="4575" y="10131"/>
                    <a:pt x="4648" y="10251"/>
                  </a:cubicBezTo>
                  <a:lnTo>
                    <a:pt x="3630" y="11459"/>
                  </a:lnTo>
                  <a:cubicBezTo>
                    <a:pt x="3543" y="11563"/>
                    <a:pt x="3524" y="11707"/>
                    <a:pt x="3582" y="11830"/>
                  </a:cubicBezTo>
                  <a:cubicBezTo>
                    <a:pt x="3804" y="12300"/>
                    <a:pt x="4100" y="12722"/>
                    <a:pt x="4460" y="13085"/>
                  </a:cubicBezTo>
                  <a:cubicBezTo>
                    <a:pt x="4828" y="13457"/>
                    <a:pt x="5259" y="13761"/>
                    <a:pt x="5741" y="13988"/>
                  </a:cubicBezTo>
                  <a:cubicBezTo>
                    <a:pt x="5788" y="14011"/>
                    <a:pt x="5838" y="14022"/>
                    <a:pt x="5888" y="14022"/>
                  </a:cubicBezTo>
                  <a:cubicBezTo>
                    <a:pt x="5966" y="14022"/>
                    <a:pt x="6043" y="13995"/>
                    <a:pt x="6106" y="13945"/>
                  </a:cubicBezTo>
                  <a:cubicBezTo>
                    <a:pt x="6325" y="13767"/>
                    <a:pt x="6578" y="13555"/>
                    <a:pt x="6823" y="13351"/>
                  </a:cubicBezTo>
                  <a:cubicBezTo>
                    <a:pt x="6997" y="13206"/>
                    <a:pt x="7176" y="13057"/>
                    <a:pt x="7342" y="12920"/>
                  </a:cubicBezTo>
                  <a:cubicBezTo>
                    <a:pt x="7442" y="12980"/>
                    <a:pt x="7543" y="13038"/>
                    <a:pt x="7645" y="13093"/>
                  </a:cubicBezTo>
                  <a:cubicBezTo>
                    <a:pt x="7697" y="13121"/>
                    <a:pt x="7753" y="13135"/>
                    <a:pt x="7810" y="13135"/>
                  </a:cubicBezTo>
                  <a:cubicBezTo>
                    <a:pt x="7885" y="13135"/>
                    <a:pt x="7960" y="13111"/>
                    <a:pt x="8022" y="13063"/>
                  </a:cubicBezTo>
                  <a:lnTo>
                    <a:pt x="8257" y="12880"/>
                  </a:lnTo>
                  <a:lnTo>
                    <a:pt x="8479" y="17192"/>
                  </a:lnTo>
                  <a:cubicBezTo>
                    <a:pt x="8486" y="17329"/>
                    <a:pt x="8572" y="17448"/>
                    <a:pt x="8700" y="17497"/>
                  </a:cubicBezTo>
                  <a:cubicBezTo>
                    <a:pt x="8740" y="17513"/>
                    <a:pt x="8782" y="17520"/>
                    <a:pt x="8823" y="17520"/>
                  </a:cubicBezTo>
                  <a:cubicBezTo>
                    <a:pt x="8913" y="17520"/>
                    <a:pt x="9002" y="17485"/>
                    <a:pt x="9068" y="17419"/>
                  </a:cubicBezTo>
                  <a:lnTo>
                    <a:pt x="11096" y="15390"/>
                  </a:lnTo>
                  <a:cubicBezTo>
                    <a:pt x="12207" y="14279"/>
                    <a:pt x="12819" y="12803"/>
                    <a:pt x="12819" y="11232"/>
                  </a:cubicBezTo>
                  <a:lnTo>
                    <a:pt x="12819" y="9340"/>
                  </a:lnTo>
                  <a:lnTo>
                    <a:pt x="13619" y="8719"/>
                  </a:lnTo>
                  <a:cubicBezTo>
                    <a:pt x="16017" y="6858"/>
                    <a:pt x="17478" y="4052"/>
                    <a:pt x="17626" y="1019"/>
                  </a:cubicBezTo>
                  <a:lnTo>
                    <a:pt x="17635" y="851"/>
                  </a:lnTo>
                  <a:cubicBezTo>
                    <a:pt x="17646" y="624"/>
                    <a:pt x="17559" y="402"/>
                    <a:pt x="17397" y="243"/>
                  </a:cubicBezTo>
                  <a:close/>
                  <a:moveTo>
                    <a:pt x="1164" y="8417"/>
                  </a:moveTo>
                  <a:lnTo>
                    <a:pt x="2644" y="6937"/>
                  </a:lnTo>
                  <a:cubicBezTo>
                    <a:pt x="3623" y="5958"/>
                    <a:pt x="4924" y="5418"/>
                    <a:pt x="6309" y="5417"/>
                  </a:cubicBezTo>
                  <a:lnTo>
                    <a:pt x="7756" y="5460"/>
                  </a:lnTo>
                  <a:lnTo>
                    <a:pt x="5187" y="8623"/>
                  </a:lnTo>
                  <a:lnTo>
                    <a:pt x="1164" y="8417"/>
                  </a:lnTo>
                  <a:close/>
                  <a:moveTo>
                    <a:pt x="6381" y="12821"/>
                  </a:moveTo>
                  <a:cubicBezTo>
                    <a:pt x="6200" y="12971"/>
                    <a:pt x="6015" y="13126"/>
                    <a:pt x="5844" y="13267"/>
                  </a:cubicBezTo>
                  <a:cubicBezTo>
                    <a:pt x="5512" y="13087"/>
                    <a:pt x="5212" y="12863"/>
                    <a:pt x="4950" y="12598"/>
                  </a:cubicBezTo>
                  <a:cubicBezTo>
                    <a:pt x="4696" y="12342"/>
                    <a:pt x="4480" y="12051"/>
                    <a:pt x="4305" y="11730"/>
                  </a:cubicBezTo>
                  <a:lnTo>
                    <a:pt x="5051" y="10845"/>
                  </a:lnTo>
                  <a:cubicBezTo>
                    <a:pt x="5276" y="11147"/>
                    <a:pt x="5523" y="11433"/>
                    <a:pt x="5790" y="11702"/>
                  </a:cubicBezTo>
                  <a:cubicBezTo>
                    <a:pt x="5790" y="11702"/>
                    <a:pt x="5790" y="11702"/>
                    <a:pt x="5790" y="11702"/>
                  </a:cubicBezTo>
                  <a:cubicBezTo>
                    <a:pt x="5790" y="11703"/>
                    <a:pt x="5791" y="11703"/>
                    <a:pt x="5791" y="11703"/>
                  </a:cubicBezTo>
                  <a:cubicBezTo>
                    <a:pt x="5791" y="11703"/>
                    <a:pt x="5791" y="11703"/>
                    <a:pt x="5791" y="11703"/>
                  </a:cubicBezTo>
                  <a:cubicBezTo>
                    <a:pt x="6086" y="12000"/>
                    <a:pt x="6404" y="12273"/>
                    <a:pt x="6742" y="12520"/>
                  </a:cubicBezTo>
                  <a:cubicBezTo>
                    <a:pt x="6623" y="12619"/>
                    <a:pt x="6501" y="12721"/>
                    <a:pt x="6381" y="12821"/>
                  </a:cubicBezTo>
                  <a:close/>
                  <a:moveTo>
                    <a:pt x="12128" y="11232"/>
                  </a:moveTo>
                  <a:cubicBezTo>
                    <a:pt x="12128" y="12618"/>
                    <a:pt x="11588" y="13922"/>
                    <a:pt x="10608" y="14902"/>
                  </a:cubicBezTo>
                  <a:lnTo>
                    <a:pt x="9129" y="16381"/>
                  </a:lnTo>
                  <a:lnTo>
                    <a:pt x="8922" y="12364"/>
                  </a:lnTo>
                  <a:lnTo>
                    <a:pt x="12128" y="9876"/>
                  </a:lnTo>
                  <a:lnTo>
                    <a:pt x="12128" y="11232"/>
                  </a:lnTo>
                  <a:close/>
                  <a:moveTo>
                    <a:pt x="16937" y="986"/>
                  </a:moveTo>
                  <a:cubicBezTo>
                    <a:pt x="16798" y="3816"/>
                    <a:pt x="15435" y="6436"/>
                    <a:pt x="13196" y="8174"/>
                  </a:cubicBezTo>
                  <a:lnTo>
                    <a:pt x="7780" y="12376"/>
                  </a:lnTo>
                  <a:cubicBezTo>
                    <a:pt x="7330" y="12114"/>
                    <a:pt x="6912" y="11804"/>
                    <a:pt x="6529" y="11453"/>
                  </a:cubicBezTo>
                  <a:lnTo>
                    <a:pt x="8355" y="9627"/>
                  </a:lnTo>
                  <a:cubicBezTo>
                    <a:pt x="8490" y="9492"/>
                    <a:pt x="8490" y="9274"/>
                    <a:pt x="8355" y="9139"/>
                  </a:cubicBezTo>
                  <a:cubicBezTo>
                    <a:pt x="8220" y="9004"/>
                    <a:pt x="8001" y="9004"/>
                    <a:pt x="7866" y="9139"/>
                  </a:cubicBezTo>
                  <a:lnTo>
                    <a:pt x="6042" y="10963"/>
                  </a:lnTo>
                  <a:cubicBezTo>
                    <a:pt x="5707" y="10592"/>
                    <a:pt x="5410" y="10188"/>
                    <a:pt x="5157" y="9756"/>
                  </a:cubicBezTo>
                  <a:lnTo>
                    <a:pt x="9597" y="4288"/>
                  </a:lnTo>
                  <a:cubicBezTo>
                    <a:pt x="11298" y="2195"/>
                    <a:pt x="13816" y="896"/>
                    <a:pt x="16508" y="724"/>
                  </a:cubicBezTo>
                  <a:lnTo>
                    <a:pt x="16829" y="704"/>
                  </a:lnTo>
                  <a:cubicBezTo>
                    <a:pt x="16871" y="701"/>
                    <a:pt x="16900" y="722"/>
                    <a:pt x="16913" y="735"/>
                  </a:cubicBezTo>
                  <a:cubicBezTo>
                    <a:pt x="16926" y="747"/>
                    <a:pt x="16947" y="775"/>
                    <a:pt x="16945" y="818"/>
                  </a:cubicBezTo>
                  <a:lnTo>
                    <a:pt x="16937" y="986"/>
                  </a:lnTo>
                  <a:close/>
                </a:path>
              </a:pathLst>
            </a:custGeom>
            <a:solidFill>
              <a:srgbClr val="D7415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cxnSp>
        <p:nvCxnSpPr>
          <p:cNvPr id="154" name="Google Shape;154;p23"/>
          <p:cNvCxnSpPr/>
          <p:nvPr/>
        </p:nvCxnSpPr>
        <p:spPr>
          <a:xfrm>
            <a:off x="914400" y="4138500"/>
            <a:ext cx="3454400" cy="0"/>
          </a:xfrm>
          <a:prstGeom prst="straightConnector1">
            <a:avLst/>
          </a:prstGeom>
          <a:noFill/>
          <a:ln cap="flat" cmpd="sng" w="19050">
            <a:solidFill>
              <a:srgbClr val="D7415E"/>
            </a:solidFill>
            <a:prstDash val="solid"/>
            <a:miter lim="800000"/>
            <a:headEnd len="sm" w="sm" type="none"/>
            <a:tailEnd len="sm" w="sm" type="none"/>
          </a:ln>
        </p:spPr>
      </p:cxnSp>
      <p:sp>
        <p:nvSpPr>
          <p:cNvPr id="155" name="Google Shape;155;p23"/>
          <p:cNvSpPr txBox="1"/>
          <p:nvPr/>
        </p:nvSpPr>
        <p:spPr>
          <a:xfrm>
            <a:off x="1780988" y="3566804"/>
            <a:ext cx="223558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F8F8F8"/>
                </a:solidFill>
                <a:latin typeface="Montserrat ExtraBold"/>
                <a:ea typeface="Montserrat ExtraBold"/>
                <a:cs typeface="Montserrat ExtraBold"/>
                <a:sym typeface="Montserrat ExtraBold"/>
              </a:rPr>
              <a:t>07 : 30 </a:t>
            </a:r>
            <a:r>
              <a:rPr lang="en-US" sz="1200">
                <a:solidFill>
                  <a:srgbClr val="F8F8F8"/>
                </a:solidFill>
                <a:latin typeface="Montserrat Light"/>
                <a:ea typeface="Montserrat Light"/>
                <a:cs typeface="Montserrat Light"/>
                <a:sym typeface="Montserrat Light"/>
              </a:rPr>
              <a:t>Time</a:t>
            </a:r>
            <a:endParaRPr/>
          </a:p>
        </p:txBody>
      </p:sp>
      <p:sp>
        <p:nvSpPr>
          <p:cNvPr id="156" name="Google Shape;156;p23"/>
          <p:cNvSpPr txBox="1"/>
          <p:nvPr/>
        </p:nvSpPr>
        <p:spPr>
          <a:xfrm>
            <a:off x="1780988" y="2857562"/>
            <a:ext cx="2235586" cy="56983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F2F2F2"/>
                </a:solidFill>
                <a:latin typeface="Montserrat"/>
                <a:ea typeface="Montserrat"/>
                <a:cs typeface="Montserrat"/>
                <a:sym typeface="Montserrat"/>
              </a:rPr>
              <a:t>Pellentesque efficitur pharet mi ut tempus.</a:t>
            </a:r>
            <a:endParaRPr/>
          </a:p>
        </p:txBody>
      </p:sp>
      <p:cxnSp>
        <p:nvCxnSpPr>
          <p:cNvPr id="157" name="Google Shape;157;p23"/>
          <p:cNvCxnSpPr/>
          <p:nvPr/>
        </p:nvCxnSpPr>
        <p:spPr>
          <a:xfrm>
            <a:off x="4368800" y="4138500"/>
            <a:ext cx="3454400" cy="0"/>
          </a:xfrm>
          <a:prstGeom prst="straightConnector1">
            <a:avLst/>
          </a:prstGeom>
          <a:noFill/>
          <a:ln cap="flat" cmpd="sng" w="19050">
            <a:solidFill>
              <a:schemeClr val="lt2">
                <a:alpha val="20000"/>
              </a:schemeClr>
            </a:solidFill>
            <a:prstDash val="solid"/>
            <a:miter lim="800000"/>
            <a:headEnd len="sm" w="sm" type="none"/>
            <a:tailEnd len="sm" w="sm" type="none"/>
          </a:ln>
        </p:spPr>
      </p:cxnSp>
      <p:sp>
        <p:nvSpPr>
          <p:cNvPr id="158" name="Google Shape;158;p23"/>
          <p:cNvSpPr txBox="1"/>
          <p:nvPr/>
        </p:nvSpPr>
        <p:spPr>
          <a:xfrm>
            <a:off x="5235388" y="3566804"/>
            <a:ext cx="223558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CECE"/>
                </a:solidFill>
                <a:latin typeface="Montserrat ExtraBold"/>
                <a:ea typeface="Montserrat ExtraBold"/>
                <a:cs typeface="Montserrat ExtraBold"/>
                <a:sym typeface="Montserrat ExtraBold"/>
              </a:rPr>
              <a:t>08 : 45 </a:t>
            </a:r>
            <a:r>
              <a:rPr lang="en-US" sz="1200">
                <a:solidFill>
                  <a:srgbClr val="D0CECE"/>
                </a:solidFill>
                <a:latin typeface="Montserrat Light"/>
                <a:ea typeface="Montserrat Light"/>
                <a:cs typeface="Montserrat Light"/>
                <a:sym typeface="Montserrat Light"/>
              </a:rPr>
              <a:t>Time</a:t>
            </a:r>
            <a:endParaRPr/>
          </a:p>
        </p:txBody>
      </p:sp>
      <p:sp>
        <p:nvSpPr>
          <p:cNvPr id="159" name="Google Shape;159;p23"/>
          <p:cNvSpPr txBox="1"/>
          <p:nvPr/>
        </p:nvSpPr>
        <p:spPr>
          <a:xfrm>
            <a:off x="5235388" y="2857562"/>
            <a:ext cx="2235586" cy="56983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D0CECE"/>
                </a:solidFill>
                <a:latin typeface="Montserrat Light"/>
                <a:ea typeface="Montserrat Light"/>
                <a:cs typeface="Montserrat Light"/>
                <a:sym typeface="Montserrat Light"/>
              </a:rPr>
              <a:t>Pellentesque efficitur pharet mi ut tempus.</a:t>
            </a:r>
            <a:endParaRPr/>
          </a:p>
        </p:txBody>
      </p:sp>
      <p:sp>
        <p:nvSpPr>
          <p:cNvPr id="160" name="Google Shape;160;p23"/>
          <p:cNvSpPr txBox="1"/>
          <p:nvPr/>
        </p:nvSpPr>
        <p:spPr>
          <a:xfrm>
            <a:off x="8689788" y="3566804"/>
            <a:ext cx="223558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CECE"/>
                </a:solidFill>
                <a:latin typeface="Montserrat ExtraBold"/>
                <a:ea typeface="Montserrat ExtraBold"/>
                <a:cs typeface="Montserrat ExtraBold"/>
                <a:sym typeface="Montserrat ExtraBold"/>
              </a:rPr>
              <a:t>10 : 50 </a:t>
            </a:r>
            <a:r>
              <a:rPr lang="en-US" sz="1200">
                <a:solidFill>
                  <a:srgbClr val="D0CECE"/>
                </a:solidFill>
                <a:latin typeface="Montserrat Light"/>
                <a:ea typeface="Montserrat Light"/>
                <a:cs typeface="Montserrat Light"/>
                <a:sym typeface="Montserrat Light"/>
              </a:rPr>
              <a:t>Time</a:t>
            </a:r>
            <a:endParaRPr/>
          </a:p>
        </p:txBody>
      </p:sp>
      <p:sp>
        <p:nvSpPr>
          <p:cNvPr id="161" name="Google Shape;161;p23"/>
          <p:cNvSpPr txBox="1"/>
          <p:nvPr/>
        </p:nvSpPr>
        <p:spPr>
          <a:xfrm>
            <a:off x="8689788" y="2857562"/>
            <a:ext cx="2235586" cy="56983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D0CECE"/>
                </a:solidFill>
                <a:latin typeface="Montserrat Light"/>
                <a:ea typeface="Montserrat Light"/>
                <a:cs typeface="Montserrat Light"/>
                <a:sym typeface="Montserrat Light"/>
              </a:rPr>
              <a:t>Pellentesque efficitur pharet mi ut tempus.</a:t>
            </a:r>
            <a:endParaRPr/>
          </a:p>
        </p:txBody>
      </p:sp>
      <p:sp>
        <p:nvSpPr>
          <p:cNvPr id="162" name="Google Shape;162;p23"/>
          <p:cNvSpPr txBox="1"/>
          <p:nvPr/>
        </p:nvSpPr>
        <p:spPr>
          <a:xfrm>
            <a:off x="1780988" y="5656441"/>
            <a:ext cx="223558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CECE"/>
                </a:solidFill>
                <a:latin typeface="Montserrat ExtraBold"/>
                <a:ea typeface="Montserrat ExtraBold"/>
                <a:cs typeface="Montserrat ExtraBold"/>
                <a:sym typeface="Montserrat ExtraBold"/>
              </a:rPr>
              <a:t>12 : 35 </a:t>
            </a:r>
            <a:r>
              <a:rPr lang="en-US" sz="1200">
                <a:solidFill>
                  <a:srgbClr val="D0CECE"/>
                </a:solidFill>
                <a:latin typeface="Montserrat Light"/>
                <a:ea typeface="Montserrat Light"/>
                <a:cs typeface="Montserrat Light"/>
                <a:sym typeface="Montserrat Light"/>
              </a:rPr>
              <a:t>Time</a:t>
            </a:r>
            <a:endParaRPr/>
          </a:p>
        </p:txBody>
      </p:sp>
      <p:sp>
        <p:nvSpPr>
          <p:cNvPr id="163" name="Google Shape;163;p23"/>
          <p:cNvSpPr txBox="1"/>
          <p:nvPr/>
        </p:nvSpPr>
        <p:spPr>
          <a:xfrm>
            <a:off x="1780988" y="4947199"/>
            <a:ext cx="2235586" cy="56983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D0CECE"/>
                </a:solidFill>
                <a:latin typeface="Montserrat Light"/>
                <a:ea typeface="Montserrat Light"/>
                <a:cs typeface="Montserrat Light"/>
                <a:sym typeface="Montserrat Light"/>
              </a:rPr>
              <a:t>Pellentesque efficitur pharet mi ut tempus.</a:t>
            </a:r>
            <a:endParaRPr/>
          </a:p>
        </p:txBody>
      </p:sp>
      <p:sp>
        <p:nvSpPr>
          <p:cNvPr id="164" name="Google Shape;164;p23"/>
          <p:cNvSpPr txBox="1"/>
          <p:nvPr/>
        </p:nvSpPr>
        <p:spPr>
          <a:xfrm>
            <a:off x="5235388" y="5656441"/>
            <a:ext cx="223558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chemeClr val="lt1"/>
                </a:solidFill>
                <a:latin typeface="Montserrat ExtraBold"/>
                <a:ea typeface="Montserrat ExtraBold"/>
                <a:cs typeface="Montserrat ExtraBold"/>
                <a:sym typeface="Montserrat ExtraBold"/>
              </a:rPr>
              <a:t>02 : 00 </a:t>
            </a:r>
            <a:r>
              <a:rPr lang="en-US" sz="1200">
                <a:solidFill>
                  <a:schemeClr val="lt1"/>
                </a:solidFill>
                <a:latin typeface="Montserrat Light"/>
                <a:ea typeface="Montserrat Light"/>
                <a:cs typeface="Montserrat Light"/>
                <a:sym typeface="Montserrat Light"/>
              </a:rPr>
              <a:t>Time</a:t>
            </a:r>
            <a:endParaRPr/>
          </a:p>
        </p:txBody>
      </p:sp>
      <p:sp>
        <p:nvSpPr>
          <p:cNvPr id="165" name="Google Shape;165;p23"/>
          <p:cNvSpPr txBox="1"/>
          <p:nvPr/>
        </p:nvSpPr>
        <p:spPr>
          <a:xfrm>
            <a:off x="5235388" y="4947199"/>
            <a:ext cx="2235586" cy="56983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chemeClr val="lt1"/>
                </a:solidFill>
                <a:latin typeface="Montserrat"/>
                <a:ea typeface="Montserrat"/>
                <a:cs typeface="Montserrat"/>
                <a:sym typeface="Montserrat"/>
              </a:rPr>
              <a:t>Pellentesque efficitur pharet mi ut tempus.</a:t>
            </a:r>
            <a:endParaRPr/>
          </a:p>
        </p:txBody>
      </p:sp>
      <p:sp>
        <p:nvSpPr>
          <p:cNvPr id="166" name="Google Shape;166;p23"/>
          <p:cNvSpPr txBox="1"/>
          <p:nvPr/>
        </p:nvSpPr>
        <p:spPr>
          <a:xfrm>
            <a:off x="8689788" y="5656441"/>
            <a:ext cx="223558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D0CECE"/>
                </a:solidFill>
                <a:latin typeface="Montserrat ExtraBold"/>
                <a:ea typeface="Montserrat ExtraBold"/>
                <a:cs typeface="Montserrat ExtraBold"/>
                <a:sym typeface="Montserrat ExtraBold"/>
              </a:rPr>
              <a:t>04 : 05 </a:t>
            </a:r>
            <a:r>
              <a:rPr lang="en-US" sz="1200">
                <a:solidFill>
                  <a:srgbClr val="D0CECE"/>
                </a:solidFill>
                <a:latin typeface="Montserrat Light"/>
                <a:ea typeface="Montserrat Light"/>
                <a:cs typeface="Montserrat Light"/>
                <a:sym typeface="Montserrat Light"/>
              </a:rPr>
              <a:t>Time</a:t>
            </a:r>
            <a:endParaRPr/>
          </a:p>
        </p:txBody>
      </p:sp>
      <p:sp>
        <p:nvSpPr>
          <p:cNvPr id="167" name="Google Shape;167;p23"/>
          <p:cNvSpPr txBox="1"/>
          <p:nvPr/>
        </p:nvSpPr>
        <p:spPr>
          <a:xfrm>
            <a:off x="8689788" y="4947199"/>
            <a:ext cx="2235586" cy="56983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D0CECE"/>
                </a:solidFill>
                <a:latin typeface="Montserrat Light"/>
                <a:ea typeface="Montserrat Light"/>
                <a:cs typeface="Montserrat Light"/>
                <a:sym typeface="Montserrat Light"/>
              </a:rPr>
              <a:t>Pellentesque efficitur pharet mi ut tempus.</a:t>
            </a:r>
            <a:endParaRPr/>
          </a:p>
        </p:txBody>
      </p:sp>
      <p:sp>
        <p:nvSpPr>
          <p:cNvPr id="168" name="Google Shape;168;p23"/>
          <p:cNvSpPr txBox="1"/>
          <p:nvPr/>
        </p:nvSpPr>
        <p:spPr>
          <a:xfrm>
            <a:off x="914400" y="924560"/>
            <a:ext cx="4267199" cy="107721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lt1"/>
                </a:solidFill>
                <a:latin typeface="Oswald"/>
                <a:ea typeface="Oswald"/>
                <a:cs typeface="Oswald"/>
                <a:sym typeface="Oswald"/>
              </a:rPr>
              <a:t>TABLE</a:t>
            </a:r>
            <a:endParaRPr/>
          </a:p>
          <a:p>
            <a:pPr indent="0" lvl="0" marL="0" marR="0" rtl="0" algn="l">
              <a:spcBef>
                <a:spcPts val="0"/>
              </a:spcBef>
              <a:spcAft>
                <a:spcPts val="0"/>
              </a:spcAft>
              <a:buNone/>
            </a:pPr>
            <a:r>
              <a:rPr b="1" lang="en-US" sz="3200">
                <a:solidFill>
                  <a:schemeClr val="lt1"/>
                </a:solidFill>
                <a:latin typeface="Oswald"/>
                <a:ea typeface="Oswald"/>
                <a:cs typeface="Oswald"/>
                <a:sym typeface="Oswald"/>
              </a:rPr>
              <a:t>OF CONTENT</a:t>
            </a:r>
            <a:endParaRPr/>
          </a:p>
        </p:txBody>
      </p:sp>
      <p:sp>
        <p:nvSpPr>
          <p:cNvPr id="169" name="Google Shape;169;p23"/>
          <p:cNvSpPr/>
          <p:nvPr/>
        </p:nvSpPr>
        <p:spPr>
          <a:xfrm>
            <a:off x="1071913" y="335296"/>
            <a:ext cx="243807" cy="243807"/>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0" name="Google Shape;170;p23"/>
          <p:cNvSpPr txBox="1"/>
          <p:nvPr/>
        </p:nvSpPr>
        <p:spPr>
          <a:xfrm>
            <a:off x="1388558" y="318699"/>
            <a:ext cx="1314002"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F8F8F8"/>
                </a:solidFill>
                <a:latin typeface="Oswald Regular"/>
                <a:ea typeface="Oswald Regular"/>
                <a:cs typeface="Oswald Regular"/>
                <a:sym typeface="Oswald Regular"/>
              </a:rPr>
              <a:t>Remember</a:t>
            </a:r>
            <a:r>
              <a:rPr b="1" lang="en-US" sz="1200">
                <a:solidFill>
                  <a:srgbClr val="F8F8F8"/>
                </a:solidFill>
                <a:latin typeface="Oswald"/>
                <a:ea typeface="Oswald"/>
                <a:cs typeface="Oswald"/>
                <a:sym typeface="Oswald"/>
              </a:rPr>
              <a:t> </a:t>
            </a:r>
            <a:r>
              <a:rPr lang="en-US" sz="1200">
                <a:solidFill>
                  <a:srgbClr val="F8F8F8"/>
                </a:solidFill>
                <a:latin typeface="Oswald Regular"/>
                <a:ea typeface="Oswald Regular"/>
                <a:cs typeface="Oswald Regular"/>
                <a:sym typeface="Oswald Regular"/>
              </a:rPr>
              <a:t>Time</a:t>
            </a:r>
            <a:endParaRPr/>
          </a:p>
        </p:txBody>
      </p:sp>
      <p:sp>
        <p:nvSpPr>
          <p:cNvPr id="171" name="Google Shape;171;p23"/>
          <p:cNvSpPr txBox="1"/>
          <p:nvPr/>
        </p:nvSpPr>
        <p:spPr>
          <a:xfrm>
            <a:off x="10302240" y="279717"/>
            <a:ext cx="97536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lt1"/>
                </a:solidFill>
                <a:latin typeface="Oswald"/>
                <a:ea typeface="Oswald"/>
                <a:cs typeface="Oswald"/>
                <a:sym typeface="Oswald"/>
              </a:rPr>
              <a:t>‹#›</a:t>
            </a:fld>
            <a:endParaRPr sz="1200">
              <a:solidFill>
                <a:schemeClr val="lt1"/>
              </a:solidFill>
              <a:latin typeface="Oswald"/>
              <a:ea typeface="Oswald"/>
              <a:cs typeface="Oswald"/>
              <a:sym typeface="Oswald"/>
            </a:endParaRPr>
          </a:p>
        </p:txBody>
      </p:sp>
    </p:spTree>
  </p:cSld>
  <p:clrMapOvr>
    <a:masterClrMapping/>
  </p:clrMapOvr>
  <p:transition spd="slow">
    <p:push/>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A3950"/>
        </a:solidFill>
      </p:bgPr>
    </p:bg>
    <p:spTree>
      <p:nvGrpSpPr>
        <p:cNvPr id="478" name="Shape 478"/>
        <p:cNvGrpSpPr/>
        <p:nvPr/>
      </p:nvGrpSpPr>
      <p:grpSpPr>
        <a:xfrm>
          <a:off x="0" y="0"/>
          <a:ext cx="0" cy="0"/>
          <a:chOff x="0" y="0"/>
          <a:chExt cx="0" cy="0"/>
        </a:xfrm>
      </p:grpSpPr>
      <p:sp>
        <p:nvSpPr>
          <p:cNvPr id="479" name="Google Shape;479;p41"/>
          <p:cNvSpPr/>
          <p:nvPr/>
        </p:nvSpPr>
        <p:spPr>
          <a:xfrm>
            <a:off x="1071913" y="335296"/>
            <a:ext cx="243807" cy="243807"/>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0" name="Google Shape;480;p41"/>
          <p:cNvSpPr txBox="1"/>
          <p:nvPr/>
        </p:nvSpPr>
        <p:spPr>
          <a:xfrm>
            <a:off x="1388558" y="318699"/>
            <a:ext cx="1314002"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F8F8F8"/>
                </a:solidFill>
                <a:latin typeface="Oswald Regular"/>
                <a:ea typeface="Oswald Regular"/>
                <a:cs typeface="Oswald Regular"/>
                <a:sym typeface="Oswald Regular"/>
              </a:rPr>
              <a:t>Remember</a:t>
            </a:r>
            <a:r>
              <a:rPr b="1" lang="en-US" sz="1200">
                <a:solidFill>
                  <a:srgbClr val="F8F8F8"/>
                </a:solidFill>
                <a:latin typeface="Oswald"/>
                <a:ea typeface="Oswald"/>
                <a:cs typeface="Oswald"/>
                <a:sym typeface="Oswald"/>
              </a:rPr>
              <a:t> </a:t>
            </a:r>
            <a:r>
              <a:rPr lang="en-US" sz="1200">
                <a:solidFill>
                  <a:srgbClr val="F8F8F8"/>
                </a:solidFill>
                <a:latin typeface="Oswald Regular"/>
                <a:ea typeface="Oswald Regular"/>
                <a:cs typeface="Oswald Regular"/>
                <a:sym typeface="Oswald Regular"/>
              </a:rPr>
              <a:t>Time</a:t>
            </a:r>
            <a:endParaRPr/>
          </a:p>
        </p:txBody>
      </p:sp>
      <p:sp>
        <p:nvSpPr>
          <p:cNvPr id="481" name="Google Shape;481;p41"/>
          <p:cNvSpPr txBox="1"/>
          <p:nvPr/>
        </p:nvSpPr>
        <p:spPr>
          <a:xfrm>
            <a:off x="914401" y="914400"/>
            <a:ext cx="2997200" cy="107721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lt1"/>
                </a:solidFill>
                <a:latin typeface="Oswald"/>
                <a:ea typeface="Oswald"/>
                <a:cs typeface="Oswald"/>
                <a:sym typeface="Oswald"/>
              </a:rPr>
              <a:t>BEST</a:t>
            </a:r>
            <a:endParaRPr/>
          </a:p>
          <a:p>
            <a:pPr indent="0" lvl="0" marL="0" marR="0" rtl="0" algn="l">
              <a:spcBef>
                <a:spcPts val="0"/>
              </a:spcBef>
              <a:spcAft>
                <a:spcPts val="0"/>
              </a:spcAft>
              <a:buNone/>
            </a:pPr>
            <a:r>
              <a:rPr b="1" lang="en-US" sz="3200">
                <a:solidFill>
                  <a:schemeClr val="lt1"/>
                </a:solidFill>
                <a:latin typeface="Oswald"/>
                <a:ea typeface="Oswald"/>
                <a:cs typeface="Oswald"/>
                <a:sym typeface="Oswald"/>
              </a:rPr>
              <a:t>PLACE</a:t>
            </a:r>
            <a:endParaRPr/>
          </a:p>
        </p:txBody>
      </p:sp>
      <p:sp>
        <p:nvSpPr>
          <p:cNvPr id="482" name="Google Shape;482;p41"/>
          <p:cNvSpPr txBox="1"/>
          <p:nvPr/>
        </p:nvSpPr>
        <p:spPr>
          <a:xfrm>
            <a:off x="914399" y="2776130"/>
            <a:ext cx="4206243" cy="379399"/>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Lorem ipsum dolor sit amet, consectetur adipiscing elit. </a:t>
            </a:r>
            <a:endParaRPr/>
          </a:p>
        </p:txBody>
      </p:sp>
      <p:sp>
        <p:nvSpPr>
          <p:cNvPr id="483" name="Google Shape;483;p41"/>
          <p:cNvSpPr txBox="1"/>
          <p:nvPr/>
        </p:nvSpPr>
        <p:spPr>
          <a:xfrm>
            <a:off x="914400" y="2499131"/>
            <a:ext cx="223558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F8F8F8"/>
                </a:solidFill>
                <a:latin typeface="Montserrat ExtraBold"/>
                <a:ea typeface="Montserrat ExtraBold"/>
                <a:cs typeface="Montserrat ExtraBold"/>
                <a:sym typeface="Montserrat ExtraBold"/>
              </a:rPr>
              <a:t>Subtitle </a:t>
            </a:r>
            <a:r>
              <a:rPr lang="en-US" sz="1200">
                <a:solidFill>
                  <a:srgbClr val="F8F8F8"/>
                </a:solidFill>
                <a:latin typeface="Montserrat Light"/>
                <a:ea typeface="Montserrat Light"/>
                <a:cs typeface="Montserrat Light"/>
                <a:sym typeface="Montserrat Light"/>
              </a:rPr>
              <a:t>Here</a:t>
            </a:r>
            <a:endParaRPr/>
          </a:p>
        </p:txBody>
      </p:sp>
      <p:sp>
        <p:nvSpPr>
          <p:cNvPr id="484" name="Google Shape;484;p41"/>
          <p:cNvSpPr txBox="1"/>
          <p:nvPr/>
        </p:nvSpPr>
        <p:spPr>
          <a:xfrm>
            <a:off x="914407" y="3686804"/>
            <a:ext cx="4206233" cy="2072170"/>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Etiam eget quam lacus. Vivamus laoreet tempus lacus, in ultricies dui vehicula in. Donec auctor blandit leo, convallis mollis mi condimentum in. </a:t>
            </a:r>
            <a:endParaRPr/>
          </a:p>
          <a:p>
            <a:pPr indent="0" lvl="0" marL="0" marR="0" rtl="0" algn="l">
              <a:lnSpc>
                <a:spcPct val="200000"/>
              </a:lnSpc>
              <a:spcBef>
                <a:spcPts val="0"/>
              </a:spcBef>
              <a:spcAft>
                <a:spcPts val="0"/>
              </a:spcAft>
              <a:buNone/>
            </a:pPr>
            <a:r>
              <a:t/>
            </a:r>
            <a:endParaRPr sz="1100">
              <a:solidFill>
                <a:schemeClr val="lt1"/>
              </a:solidFill>
              <a:latin typeface="Montserrat"/>
              <a:ea typeface="Montserrat"/>
              <a:cs typeface="Montserrat"/>
              <a:sym typeface="Montserrat"/>
            </a:endParaRPr>
          </a:p>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In dictum hendrerit ornare. Class aptent taciti sociosqu ad litora torquent per conubia nostra.</a:t>
            </a:r>
            <a:endParaRPr/>
          </a:p>
        </p:txBody>
      </p:sp>
      <p:sp>
        <p:nvSpPr>
          <p:cNvPr id="485" name="Google Shape;485;p41"/>
          <p:cNvSpPr txBox="1"/>
          <p:nvPr/>
        </p:nvSpPr>
        <p:spPr>
          <a:xfrm>
            <a:off x="10302240" y="279717"/>
            <a:ext cx="97536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lt1"/>
                </a:solidFill>
                <a:latin typeface="Oswald"/>
                <a:ea typeface="Oswald"/>
                <a:cs typeface="Oswald"/>
                <a:sym typeface="Oswald"/>
              </a:rPr>
              <a:t>‹#›</a:t>
            </a:fld>
            <a:endParaRPr sz="1200">
              <a:solidFill>
                <a:schemeClr val="lt1"/>
              </a:solidFill>
              <a:latin typeface="Oswald"/>
              <a:ea typeface="Oswald"/>
              <a:cs typeface="Oswald"/>
              <a:sym typeface="Oswald"/>
            </a:endParaRPr>
          </a:p>
        </p:txBody>
      </p:sp>
      <p:pic>
        <p:nvPicPr>
          <p:cNvPr id="486" name="Google Shape;486;p41"/>
          <p:cNvPicPr preferRelativeResize="0"/>
          <p:nvPr/>
        </p:nvPicPr>
        <p:blipFill rotWithShape="1">
          <a:blip r:embed="rId3">
            <a:alphaModFix/>
          </a:blip>
          <a:srcRect b="0" l="0" r="0" t="0"/>
          <a:stretch/>
        </p:blipFill>
        <p:spPr>
          <a:xfrm>
            <a:off x="6705600" y="1371600"/>
            <a:ext cx="4114800" cy="4114800"/>
          </a:xfrm>
          <a:prstGeom prst="ellipse">
            <a:avLst/>
          </a:prstGeom>
          <a:noFill/>
          <a:ln>
            <a:noFill/>
          </a:ln>
        </p:spPr>
      </p:pic>
    </p:spTree>
  </p:cSld>
  <p:clrMapOvr>
    <a:masterClrMapping/>
  </p:clrMapOvr>
  <p:transition spd="slow">
    <p:push/>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A3950"/>
        </a:solidFill>
      </p:bgPr>
    </p:bg>
    <p:spTree>
      <p:nvGrpSpPr>
        <p:cNvPr id="490" name="Shape 490"/>
        <p:cNvGrpSpPr/>
        <p:nvPr/>
      </p:nvGrpSpPr>
      <p:grpSpPr>
        <a:xfrm>
          <a:off x="0" y="0"/>
          <a:ext cx="0" cy="0"/>
          <a:chOff x="0" y="0"/>
          <a:chExt cx="0" cy="0"/>
        </a:xfrm>
      </p:grpSpPr>
      <p:sp>
        <p:nvSpPr>
          <p:cNvPr id="491" name="Google Shape;491;p42"/>
          <p:cNvSpPr/>
          <p:nvPr/>
        </p:nvSpPr>
        <p:spPr>
          <a:xfrm>
            <a:off x="1071913" y="335296"/>
            <a:ext cx="243807" cy="243807"/>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2" name="Google Shape;492;p42"/>
          <p:cNvSpPr txBox="1"/>
          <p:nvPr/>
        </p:nvSpPr>
        <p:spPr>
          <a:xfrm>
            <a:off x="1388558" y="318699"/>
            <a:ext cx="1314002"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F8F8F8"/>
                </a:solidFill>
                <a:latin typeface="Oswald Regular"/>
                <a:ea typeface="Oswald Regular"/>
                <a:cs typeface="Oswald Regular"/>
                <a:sym typeface="Oswald Regular"/>
              </a:rPr>
              <a:t>Remember</a:t>
            </a:r>
            <a:r>
              <a:rPr b="1" lang="en-US" sz="1200">
                <a:solidFill>
                  <a:srgbClr val="F8F8F8"/>
                </a:solidFill>
                <a:latin typeface="Oswald"/>
                <a:ea typeface="Oswald"/>
                <a:cs typeface="Oswald"/>
                <a:sym typeface="Oswald"/>
              </a:rPr>
              <a:t> </a:t>
            </a:r>
            <a:r>
              <a:rPr lang="en-US" sz="1200">
                <a:solidFill>
                  <a:srgbClr val="F8F8F8"/>
                </a:solidFill>
                <a:latin typeface="Oswald Regular"/>
                <a:ea typeface="Oswald Regular"/>
                <a:cs typeface="Oswald Regular"/>
                <a:sym typeface="Oswald Regular"/>
              </a:rPr>
              <a:t>Time</a:t>
            </a:r>
            <a:endParaRPr/>
          </a:p>
        </p:txBody>
      </p:sp>
      <p:sp>
        <p:nvSpPr>
          <p:cNvPr id="493" name="Google Shape;493;p42"/>
          <p:cNvSpPr txBox="1"/>
          <p:nvPr/>
        </p:nvSpPr>
        <p:spPr>
          <a:xfrm>
            <a:off x="914400" y="4181550"/>
            <a:ext cx="4267199" cy="107721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lt1"/>
                </a:solidFill>
                <a:latin typeface="Oswald"/>
                <a:ea typeface="Oswald"/>
                <a:cs typeface="Oswald"/>
                <a:sym typeface="Oswald"/>
              </a:rPr>
              <a:t>PICS</a:t>
            </a:r>
            <a:endParaRPr/>
          </a:p>
          <a:p>
            <a:pPr indent="0" lvl="0" marL="0" marR="0" rtl="0" algn="l">
              <a:spcBef>
                <a:spcPts val="0"/>
              </a:spcBef>
              <a:spcAft>
                <a:spcPts val="0"/>
              </a:spcAft>
              <a:buNone/>
            </a:pPr>
            <a:r>
              <a:rPr b="1" lang="en-US" sz="3200">
                <a:solidFill>
                  <a:schemeClr val="lt1"/>
                </a:solidFill>
                <a:latin typeface="Oswald"/>
                <a:ea typeface="Oswald"/>
                <a:cs typeface="Oswald"/>
                <a:sym typeface="Oswald"/>
              </a:rPr>
              <a:t>SLIDE</a:t>
            </a:r>
            <a:endParaRPr/>
          </a:p>
        </p:txBody>
      </p:sp>
      <p:sp>
        <p:nvSpPr>
          <p:cNvPr id="494" name="Google Shape;494;p42"/>
          <p:cNvSpPr txBox="1"/>
          <p:nvPr/>
        </p:nvSpPr>
        <p:spPr>
          <a:xfrm>
            <a:off x="6553201" y="1648599"/>
            <a:ext cx="3574026" cy="71795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Vestibulum tincidunt metus at viverra tempus. Aenean ut massa sit.</a:t>
            </a:r>
            <a:endParaRPr/>
          </a:p>
        </p:txBody>
      </p:sp>
      <p:sp>
        <p:nvSpPr>
          <p:cNvPr id="495" name="Google Shape;495;p42"/>
          <p:cNvSpPr txBox="1"/>
          <p:nvPr/>
        </p:nvSpPr>
        <p:spPr>
          <a:xfrm>
            <a:off x="6553201" y="1371600"/>
            <a:ext cx="223558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F8F8F8"/>
                </a:solidFill>
                <a:latin typeface="Montserrat ExtraBold"/>
                <a:ea typeface="Montserrat ExtraBold"/>
                <a:cs typeface="Montserrat ExtraBold"/>
                <a:sym typeface="Montserrat ExtraBold"/>
              </a:rPr>
              <a:t>Subtitle </a:t>
            </a:r>
            <a:r>
              <a:rPr lang="en-US" sz="1200">
                <a:solidFill>
                  <a:srgbClr val="F8F8F8"/>
                </a:solidFill>
                <a:latin typeface="Montserrat Light"/>
                <a:ea typeface="Montserrat Light"/>
                <a:cs typeface="Montserrat Light"/>
                <a:sym typeface="Montserrat Light"/>
              </a:rPr>
              <a:t>Here</a:t>
            </a:r>
            <a:endParaRPr/>
          </a:p>
        </p:txBody>
      </p:sp>
      <p:sp>
        <p:nvSpPr>
          <p:cNvPr id="496" name="Google Shape;496;p42"/>
          <p:cNvSpPr txBox="1"/>
          <p:nvPr/>
        </p:nvSpPr>
        <p:spPr>
          <a:xfrm>
            <a:off x="10302240" y="279717"/>
            <a:ext cx="97536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lt1"/>
                </a:solidFill>
                <a:latin typeface="Oswald"/>
                <a:ea typeface="Oswald"/>
                <a:cs typeface="Oswald"/>
                <a:sym typeface="Oswald"/>
              </a:rPr>
              <a:t>‹#›</a:t>
            </a:fld>
            <a:endParaRPr sz="1200">
              <a:solidFill>
                <a:schemeClr val="lt1"/>
              </a:solidFill>
              <a:latin typeface="Oswald"/>
              <a:ea typeface="Oswald"/>
              <a:cs typeface="Oswald"/>
              <a:sym typeface="Oswald"/>
            </a:endParaRPr>
          </a:p>
        </p:txBody>
      </p:sp>
      <p:pic>
        <p:nvPicPr>
          <p:cNvPr id="497" name="Google Shape;497;p42"/>
          <p:cNvPicPr preferRelativeResize="0"/>
          <p:nvPr/>
        </p:nvPicPr>
        <p:blipFill rotWithShape="1">
          <a:blip r:embed="rId3">
            <a:alphaModFix/>
          </a:blip>
          <a:srcRect b="9599" l="0" r="0" t="9599"/>
          <a:stretch/>
        </p:blipFill>
        <p:spPr>
          <a:xfrm>
            <a:off x="914400" y="1371600"/>
            <a:ext cx="4724398" cy="2514601"/>
          </a:xfrm>
          <a:prstGeom prst="rect">
            <a:avLst/>
          </a:prstGeom>
          <a:noFill/>
          <a:ln>
            <a:noFill/>
          </a:ln>
        </p:spPr>
      </p:pic>
      <p:pic>
        <p:nvPicPr>
          <p:cNvPr id="498" name="Google Shape;498;p42"/>
          <p:cNvPicPr preferRelativeResize="0"/>
          <p:nvPr/>
        </p:nvPicPr>
        <p:blipFill rotWithShape="1">
          <a:blip r:embed="rId3">
            <a:alphaModFix/>
          </a:blip>
          <a:srcRect b="9599" l="0" r="0" t="9599"/>
          <a:stretch/>
        </p:blipFill>
        <p:spPr>
          <a:xfrm>
            <a:off x="6553200" y="2971800"/>
            <a:ext cx="4724398" cy="2514601"/>
          </a:xfrm>
          <a:prstGeom prst="rect">
            <a:avLst/>
          </a:prstGeom>
          <a:noFill/>
          <a:ln>
            <a:noFill/>
          </a:ln>
        </p:spPr>
      </p:pic>
    </p:spTree>
  </p:cSld>
  <p:clrMapOvr>
    <a:masterClrMapping/>
  </p:clrMapOvr>
  <p:transition spd="slow">
    <p:push/>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A3950"/>
        </a:solidFill>
      </p:bgPr>
    </p:bg>
    <p:spTree>
      <p:nvGrpSpPr>
        <p:cNvPr id="502" name="Shape 502"/>
        <p:cNvGrpSpPr/>
        <p:nvPr/>
      </p:nvGrpSpPr>
      <p:grpSpPr>
        <a:xfrm>
          <a:off x="0" y="0"/>
          <a:ext cx="0" cy="0"/>
          <a:chOff x="0" y="0"/>
          <a:chExt cx="0" cy="0"/>
        </a:xfrm>
      </p:grpSpPr>
      <p:sp>
        <p:nvSpPr>
          <p:cNvPr id="503" name="Google Shape;503;p43"/>
          <p:cNvSpPr/>
          <p:nvPr/>
        </p:nvSpPr>
        <p:spPr>
          <a:xfrm>
            <a:off x="1071913" y="335296"/>
            <a:ext cx="243807" cy="243807"/>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4" name="Google Shape;504;p43"/>
          <p:cNvSpPr txBox="1"/>
          <p:nvPr/>
        </p:nvSpPr>
        <p:spPr>
          <a:xfrm>
            <a:off x="1388558" y="318699"/>
            <a:ext cx="1314002"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F8F8F8"/>
                </a:solidFill>
                <a:latin typeface="Oswald Regular"/>
                <a:ea typeface="Oswald Regular"/>
                <a:cs typeface="Oswald Regular"/>
                <a:sym typeface="Oswald Regular"/>
              </a:rPr>
              <a:t>Remember</a:t>
            </a:r>
            <a:r>
              <a:rPr b="1" lang="en-US" sz="1200">
                <a:solidFill>
                  <a:srgbClr val="F8F8F8"/>
                </a:solidFill>
                <a:latin typeface="Oswald"/>
                <a:ea typeface="Oswald"/>
                <a:cs typeface="Oswald"/>
                <a:sym typeface="Oswald"/>
              </a:rPr>
              <a:t> </a:t>
            </a:r>
            <a:r>
              <a:rPr lang="en-US" sz="1200">
                <a:solidFill>
                  <a:srgbClr val="F8F8F8"/>
                </a:solidFill>
                <a:latin typeface="Oswald Regular"/>
                <a:ea typeface="Oswald Regular"/>
                <a:cs typeface="Oswald Regular"/>
                <a:sym typeface="Oswald Regular"/>
              </a:rPr>
              <a:t>Time</a:t>
            </a:r>
            <a:endParaRPr/>
          </a:p>
        </p:txBody>
      </p:sp>
      <p:sp>
        <p:nvSpPr>
          <p:cNvPr id="505" name="Google Shape;505;p43"/>
          <p:cNvSpPr txBox="1"/>
          <p:nvPr/>
        </p:nvSpPr>
        <p:spPr>
          <a:xfrm>
            <a:off x="4826002" y="3695695"/>
            <a:ext cx="2539994"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chemeClr val="lt1"/>
                </a:solidFill>
                <a:latin typeface="Montserrat ExtraBold"/>
                <a:ea typeface="Montserrat ExtraBold"/>
                <a:cs typeface="Montserrat ExtraBold"/>
                <a:sym typeface="Montserrat ExtraBold"/>
              </a:rPr>
              <a:t>Picture</a:t>
            </a:r>
            <a:endParaRPr/>
          </a:p>
        </p:txBody>
      </p:sp>
      <p:sp>
        <p:nvSpPr>
          <p:cNvPr id="506" name="Google Shape;506;p43"/>
          <p:cNvSpPr txBox="1"/>
          <p:nvPr/>
        </p:nvSpPr>
        <p:spPr>
          <a:xfrm>
            <a:off x="4826003" y="3972694"/>
            <a:ext cx="2539996" cy="1056508"/>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Class aptent taciti sociosqu ad litora torquent per conubia nostra.</a:t>
            </a:r>
            <a:endParaRPr sz="1100">
              <a:solidFill>
                <a:schemeClr val="lt1"/>
              </a:solidFill>
              <a:latin typeface="Montserrat"/>
              <a:ea typeface="Montserrat"/>
              <a:cs typeface="Montserrat"/>
              <a:sym typeface="Montserrat"/>
            </a:endParaRPr>
          </a:p>
        </p:txBody>
      </p:sp>
      <p:sp>
        <p:nvSpPr>
          <p:cNvPr id="507" name="Google Shape;507;p43"/>
          <p:cNvSpPr txBox="1"/>
          <p:nvPr/>
        </p:nvSpPr>
        <p:spPr>
          <a:xfrm>
            <a:off x="1371598" y="1833099"/>
            <a:ext cx="2539994"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chemeClr val="lt1"/>
                </a:solidFill>
                <a:latin typeface="Montserrat ExtraBold"/>
                <a:ea typeface="Montserrat ExtraBold"/>
                <a:cs typeface="Montserrat ExtraBold"/>
                <a:sym typeface="Montserrat ExtraBold"/>
              </a:rPr>
              <a:t>Picture</a:t>
            </a:r>
            <a:endParaRPr/>
          </a:p>
        </p:txBody>
      </p:sp>
      <p:sp>
        <p:nvSpPr>
          <p:cNvPr id="508" name="Google Shape;508;p43"/>
          <p:cNvSpPr txBox="1"/>
          <p:nvPr/>
        </p:nvSpPr>
        <p:spPr>
          <a:xfrm>
            <a:off x="1371599" y="2110098"/>
            <a:ext cx="2539996" cy="1056508"/>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Class aptent taciti sociosqu ad litora torquent per conubia nostra.</a:t>
            </a:r>
            <a:endParaRPr sz="1100">
              <a:solidFill>
                <a:schemeClr val="lt1"/>
              </a:solidFill>
              <a:latin typeface="Montserrat"/>
              <a:ea typeface="Montserrat"/>
              <a:cs typeface="Montserrat"/>
              <a:sym typeface="Montserrat"/>
            </a:endParaRPr>
          </a:p>
        </p:txBody>
      </p:sp>
      <p:sp>
        <p:nvSpPr>
          <p:cNvPr id="509" name="Google Shape;509;p43"/>
          <p:cNvSpPr txBox="1"/>
          <p:nvPr/>
        </p:nvSpPr>
        <p:spPr>
          <a:xfrm>
            <a:off x="8280398" y="1833099"/>
            <a:ext cx="2539994"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chemeClr val="lt1"/>
                </a:solidFill>
                <a:latin typeface="Montserrat ExtraBold"/>
                <a:ea typeface="Montserrat ExtraBold"/>
                <a:cs typeface="Montserrat ExtraBold"/>
                <a:sym typeface="Montserrat ExtraBold"/>
              </a:rPr>
              <a:t>Picture</a:t>
            </a:r>
            <a:endParaRPr/>
          </a:p>
        </p:txBody>
      </p:sp>
      <p:sp>
        <p:nvSpPr>
          <p:cNvPr id="510" name="Google Shape;510;p43"/>
          <p:cNvSpPr txBox="1"/>
          <p:nvPr/>
        </p:nvSpPr>
        <p:spPr>
          <a:xfrm>
            <a:off x="8280399" y="2110098"/>
            <a:ext cx="2539996" cy="1056508"/>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Class aptent taciti sociosqu ad litora torquent per conubia nostra.</a:t>
            </a:r>
            <a:endParaRPr sz="1100">
              <a:solidFill>
                <a:schemeClr val="lt1"/>
              </a:solidFill>
              <a:latin typeface="Montserrat"/>
              <a:ea typeface="Montserrat"/>
              <a:cs typeface="Montserrat"/>
              <a:sym typeface="Montserrat"/>
            </a:endParaRPr>
          </a:p>
        </p:txBody>
      </p:sp>
      <p:sp>
        <p:nvSpPr>
          <p:cNvPr id="511" name="Google Shape;511;p43"/>
          <p:cNvSpPr txBox="1"/>
          <p:nvPr/>
        </p:nvSpPr>
        <p:spPr>
          <a:xfrm>
            <a:off x="10302240" y="279717"/>
            <a:ext cx="97536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lt1"/>
                </a:solidFill>
                <a:latin typeface="Oswald"/>
                <a:ea typeface="Oswald"/>
                <a:cs typeface="Oswald"/>
                <a:sym typeface="Oswald"/>
              </a:rPr>
              <a:t>‹#›</a:t>
            </a:fld>
            <a:endParaRPr sz="1200">
              <a:solidFill>
                <a:schemeClr val="lt1"/>
              </a:solidFill>
              <a:latin typeface="Oswald"/>
              <a:ea typeface="Oswald"/>
              <a:cs typeface="Oswald"/>
              <a:sym typeface="Oswald"/>
            </a:endParaRPr>
          </a:p>
        </p:txBody>
      </p:sp>
      <p:pic>
        <p:nvPicPr>
          <p:cNvPr id="512" name="Google Shape;512;p43"/>
          <p:cNvPicPr preferRelativeResize="0"/>
          <p:nvPr/>
        </p:nvPicPr>
        <p:blipFill rotWithShape="1">
          <a:blip r:embed="rId3">
            <a:alphaModFix/>
          </a:blip>
          <a:srcRect b="495" l="0" r="0" t="504"/>
          <a:stretch/>
        </p:blipFill>
        <p:spPr>
          <a:xfrm>
            <a:off x="1371600" y="3429000"/>
            <a:ext cx="2540000" cy="2514600"/>
          </a:xfrm>
          <a:prstGeom prst="rect">
            <a:avLst/>
          </a:prstGeom>
          <a:noFill/>
          <a:ln>
            <a:noFill/>
          </a:ln>
        </p:spPr>
      </p:pic>
      <p:pic>
        <p:nvPicPr>
          <p:cNvPr id="513" name="Google Shape;513;p43"/>
          <p:cNvPicPr preferRelativeResize="0"/>
          <p:nvPr/>
        </p:nvPicPr>
        <p:blipFill rotWithShape="1">
          <a:blip r:embed="rId3">
            <a:alphaModFix/>
          </a:blip>
          <a:srcRect b="495" l="0" r="0" t="504"/>
          <a:stretch/>
        </p:blipFill>
        <p:spPr>
          <a:xfrm>
            <a:off x="8280400" y="3429000"/>
            <a:ext cx="2540000" cy="2514600"/>
          </a:xfrm>
          <a:prstGeom prst="rect">
            <a:avLst/>
          </a:prstGeom>
          <a:noFill/>
          <a:ln>
            <a:noFill/>
          </a:ln>
        </p:spPr>
      </p:pic>
      <p:pic>
        <p:nvPicPr>
          <p:cNvPr id="514" name="Google Shape;514;p43"/>
          <p:cNvPicPr preferRelativeResize="0"/>
          <p:nvPr/>
        </p:nvPicPr>
        <p:blipFill rotWithShape="1">
          <a:blip r:embed="rId3">
            <a:alphaModFix/>
          </a:blip>
          <a:srcRect b="495" l="0" r="0" t="504"/>
          <a:stretch/>
        </p:blipFill>
        <p:spPr>
          <a:xfrm>
            <a:off x="4826000" y="914400"/>
            <a:ext cx="2540000" cy="2514600"/>
          </a:xfrm>
          <a:prstGeom prst="rect">
            <a:avLst/>
          </a:prstGeom>
          <a:noFill/>
          <a:ln>
            <a:noFill/>
          </a:ln>
        </p:spPr>
      </p:pic>
    </p:spTree>
  </p:cSld>
  <p:clrMapOvr>
    <a:masterClrMapping/>
  </p:clrMapOvr>
  <p:transition spd="slow">
    <p:push/>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518" name="Shape 518"/>
        <p:cNvGrpSpPr/>
        <p:nvPr/>
      </p:nvGrpSpPr>
      <p:grpSpPr>
        <a:xfrm>
          <a:off x="0" y="0"/>
          <a:ext cx="0" cy="0"/>
          <a:chOff x="0" y="0"/>
          <a:chExt cx="0" cy="0"/>
        </a:xfrm>
      </p:grpSpPr>
      <p:sp>
        <p:nvSpPr>
          <p:cNvPr id="519" name="Google Shape;519;p44"/>
          <p:cNvSpPr/>
          <p:nvPr/>
        </p:nvSpPr>
        <p:spPr>
          <a:xfrm>
            <a:off x="1" y="0"/>
            <a:ext cx="12192000" cy="6858000"/>
          </a:xfrm>
          <a:prstGeom prst="rect">
            <a:avLst/>
          </a:prstGeom>
          <a:gradFill>
            <a:gsLst>
              <a:gs pos="0">
                <a:srgbClr val="2A3950">
                  <a:alpha val="0"/>
                </a:srgbClr>
              </a:gs>
              <a:gs pos="100000">
                <a:srgbClr val="2A3950"/>
              </a:gs>
            </a:gsLst>
            <a:lin ang="5400012"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20" name="Google Shape;520;p44"/>
          <p:cNvSpPr/>
          <p:nvPr/>
        </p:nvSpPr>
        <p:spPr>
          <a:xfrm>
            <a:off x="1071913" y="335296"/>
            <a:ext cx="243807" cy="243807"/>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21" name="Google Shape;521;p44"/>
          <p:cNvSpPr txBox="1"/>
          <p:nvPr/>
        </p:nvSpPr>
        <p:spPr>
          <a:xfrm>
            <a:off x="1388558" y="318699"/>
            <a:ext cx="1314002"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F8F8F8"/>
                </a:solidFill>
                <a:latin typeface="Oswald Regular"/>
                <a:ea typeface="Oswald Regular"/>
                <a:cs typeface="Oswald Regular"/>
                <a:sym typeface="Oswald Regular"/>
              </a:rPr>
              <a:t>Remember</a:t>
            </a:r>
            <a:r>
              <a:rPr b="1" lang="en-US" sz="1200">
                <a:solidFill>
                  <a:srgbClr val="F8F8F8"/>
                </a:solidFill>
                <a:latin typeface="Oswald"/>
                <a:ea typeface="Oswald"/>
                <a:cs typeface="Oswald"/>
                <a:sym typeface="Oswald"/>
              </a:rPr>
              <a:t> </a:t>
            </a:r>
            <a:r>
              <a:rPr lang="en-US" sz="1200">
                <a:solidFill>
                  <a:srgbClr val="F8F8F8"/>
                </a:solidFill>
                <a:latin typeface="Oswald Regular"/>
                <a:ea typeface="Oswald Regular"/>
                <a:cs typeface="Oswald Regular"/>
                <a:sym typeface="Oswald Regular"/>
              </a:rPr>
              <a:t>Time</a:t>
            </a:r>
            <a:endParaRPr/>
          </a:p>
        </p:txBody>
      </p:sp>
      <p:cxnSp>
        <p:nvCxnSpPr>
          <p:cNvPr id="522" name="Google Shape;522;p44"/>
          <p:cNvCxnSpPr/>
          <p:nvPr/>
        </p:nvCxnSpPr>
        <p:spPr>
          <a:xfrm>
            <a:off x="7823200" y="3429000"/>
            <a:ext cx="3454400" cy="0"/>
          </a:xfrm>
          <a:prstGeom prst="straightConnector1">
            <a:avLst/>
          </a:prstGeom>
          <a:noFill/>
          <a:ln cap="flat" cmpd="sng" w="19050">
            <a:solidFill>
              <a:srgbClr val="D7415E"/>
            </a:solidFill>
            <a:prstDash val="solid"/>
            <a:miter lim="800000"/>
            <a:headEnd len="sm" w="sm" type="none"/>
            <a:tailEnd len="sm" w="sm" type="none"/>
          </a:ln>
        </p:spPr>
      </p:cxnSp>
      <p:cxnSp>
        <p:nvCxnSpPr>
          <p:cNvPr id="523" name="Google Shape;523;p44"/>
          <p:cNvCxnSpPr/>
          <p:nvPr/>
        </p:nvCxnSpPr>
        <p:spPr>
          <a:xfrm>
            <a:off x="914400" y="3429000"/>
            <a:ext cx="3454400" cy="0"/>
          </a:xfrm>
          <a:prstGeom prst="straightConnector1">
            <a:avLst/>
          </a:prstGeom>
          <a:noFill/>
          <a:ln cap="flat" cmpd="sng" w="19050">
            <a:solidFill>
              <a:srgbClr val="D7415E"/>
            </a:solidFill>
            <a:prstDash val="solid"/>
            <a:miter lim="800000"/>
            <a:headEnd len="sm" w="sm" type="none"/>
            <a:tailEnd len="sm" w="sm" type="none"/>
          </a:ln>
        </p:spPr>
      </p:cxnSp>
      <p:cxnSp>
        <p:nvCxnSpPr>
          <p:cNvPr id="524" name="Google Shape;524;p44"/>
          <p:cNvCxnSpPr/>
          <p:nvPr/>
        </p:nvCxnSpPr>
        <p:spPr>
          <a:xfrm>
            <a:off x="4850130" y="3429000"/>
            <a:ext cx="2491740" cy="0"/>
          </a:xfrm>
          <a:prstGeom prst="straightConnector1">
            <a:avLst/>
          </a:prstGeom>
          <a:noFill/>
          <a:ln cap="flat" cmpd="sng" w="19050">
            <a:solidFill>
              <a:schemeClr val="lt2">
                <a:alpha val="20000"/>
              </a:schemeClr>
            </a:solidFill>
            <a:prstDash val="solid"/>
            <a:miter lim="800000"/>
            <a:headEnd len="sm" w="sm" type="none"/>
            <a:tailEnd len="sm" w="sm" type="none"/>
          </a:ln>
        </p:spPr>
      </p:cxnSp>
      <p:sp>
        <p:nvSpPr>
          <p:cNvPr id="525" name="Google Shape;525;p44"/>
          <p:cNvSpPr/>
          <p:nvPr/>
        </p:nvSpPr>
        <p:spPr>
          <a:xfrm>
            <a:off x="4080386" y="1371601"/>
            <a:ext cx="4031228" cy="4114798"/>
          </a:xfrm>
          <a:prstGeom prst="frame">
            <a:avLst>
              <a:gd fmla="val 11385" name="adj1"/>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526" name="Google Shape;526;p44"/>
          <p:cNvSpPr txBox="1"/>
          <p:nvPr/>
        </p:nvSpPr>
        <p:spPr>
          <a:xfrm>
            <a:off x="4765040" y="2266495"/>
            <a:ext cx="2661920" cy="107721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lt1"/>
                </a:solidFill>
                <a:latin typeface="Oswald"/>
                <a:ea typeface="Oswald"/>
                <a:cs typeface="Oswald"/>
                <a:sym typeface="Oswald"/>
              </a:rPr>
              <a:t>VISIT </a:t>
            </a:r>
            <a:endParaRPr/>
          </a:p>
          <a:p>
            <a:pPr indent="0" lvl="0" marL="0" marR="0" rtl="0" algn="l">
              <a:spcBef>
                <a:spcPts val="0"/>
              </a:spcBef>
              <a:spcAft>
                <a:spcPts val="0"/>
              </a:spcAft>
              <a:buNone/>
            </a:pPr>
            <a:r>
              <a:rPr b="1" lang="en-US" sz="3200">
                <a:solidFill>
                  <a:schemeClr val="lt1"/>
                </a:solidFill>
                <a:latin typeface="Oswald"/>
                <a:ea typeface="Oswald"/>
                <a:cs typeface="Oswald"/>
                <a:sym typeface="Oswald"/>
              </a:rPr>
              <a:t>US</a:t>
            </a:r>
            <a:endParaRPr/>
          </a:p>
        </p:txBody>
      </p:sp>
      <p:sp>
        <p:nvSpPr>
          <p:cNvPr id="527" name="Google Shape;527;p44"/>
          <p:cNvSpPr txBox="1"/>
          <p:nvPr/>
        </p:nvSpPr>
        <p:spPr>
          <a:xfrm>
            <a:off x="4765041" y="3514288"/>
            <a:ext cx="2291079" cy="1056508"/>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Etiam eget quam lacus. Vivamus laoreet tempus lacus.</a:t>
            </a:r>
            <a:endParaRPr/>
          </a:p>
        </p:txBody>
      </p:sp>
      <p:sp>
        <p:nvSpPr>
          <p:cNvPr id="528" name="Google Shape;528;p44"/>
          <p:cNvSpPr txBox="1"/>
          <p:nvPr/>
        </p:nvSpPr>
        <p:spPr>
          <a:xfrm>
            <a:off x="10302240" y="279717"/>
            <a:ext cx="97536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lt1"/>
                </a:solidFill>
                <a:latin typeface="Oswald"/>
                <a:ea typeface="Oswald"/>
                <a:cs typeface="Oswald"/>
                <a:sym typeface="Oswald"/>
              </a:rPr>
              <a:t>‹#›</a:t>
            </a:fld>
            <a:endParaRPr sz="1200">
              <a:solidFill>
                <a:schemeClr val="lt1"/>
              </a:solidFill>
              <a:latin typeface="Oswald"/>
              <a:ea typeface="Oswald"/>
              <a:cs typeface="Oswald"/>
              <a:sym typeface="Oswald"/>
            </a:endParaRPr>
          </a:p>
        </p:txBody>
      </p:sp>
    </p:spTree>
  </p:cSld>
  <p:clrMapOvr>
    <a:masterClrMapping/>
  </p:clrMapOvr>
  <p:transition spd="slow">
    <p:push/>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A3950"/>
        </a:solidFill>
      </p:bgPr>
    </p:bg>
    <p:spTree>
      <p:nvGrpSpPr>
        <p:cNvPr id="532" name="Shape 532"/>
        <p:cNvGrpSpPr/>
        <p:nvPr/>
      </p:nvGrpSpPr>
      <p:grpSpPr>
        <a:xfrm>
          <a:off x="0" y="0"/>
          <a:ext cx="0" cy="0"/>
          <a:chOff x="0" y="0"/>
          <a:chExt cx="0" cy="0"/>
        </a:xfrm>
      </p:grpSpPr>
      <p:pic>
        <p:nvPicPr>
          <p:cNvPr id="533" name="Google Shape;533;p45"/>
          <p:cNvPicPr preferRelativeResize="0"/>
          <p:nvPr/>
        </p:nvPicPr>
        <p:blipFill rotWithShape="1">
          <a:blip r:embed="rId3">
            <a:alphaModFix/>
          </a:blip>
          <a:srcRect b="18691" l="0" r="0" t="18691"/>
          <a:stretch/>
        </p:blipFill>
        <p:spPr>
          <a:xfrm>
            <a:off x="0" y="914401"/>
            <a:ext cx="12191998" cy="5029201"/>
          </a:xfrm>
          <a:prstGeom prst="rect">
            <a:avLst/>
          </a:prstGeom>
          <a:noFill/>
          <a:ln>
            <a:noFill/>
          </a:ln>
        </p:spPr>
      </p:pic>
      <p:sp>
        <p:nvSpPr>
          <p:cNvPr id="534" name="Google Shape;534;p45"/>
          <p:cNvSpPr/>
          <p:nvPr/>
        </p:nvSpPr>
        <p:spPr>
          <a:xfrm rot="-5400000">
            <a:off x="3581400" y="-2666998"/>
            <a:ext cx="5029200" cy="12192000"/>
          </a:xfrm>
          <a:prstGeom prst="rect">
            <a:avLst/>
          </a:prstGeom>
          <a:gradFill>
            <a:gsLst>
              <a:gs pos="0">
                <a:srgbClr val="2A3950">
                  <a:alpha val="0"/>
                </a:srgbClr>
              </a:gs>
              <a:gs pos="100000">
                <a:srgbClr val="2A3950"/>
              </a:gs>
            </a:gsLst>
            <a:lin ang="5400012"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5" name="Google Shape;535;p45"/>
          <p:cNvSpPr/>
          <p:nvPr/>
        </p:nvSpPr>
        <p:spPr>
          <a:xfrm>
            <a:off x="1071913" y="335296"/>
            <a:ext cx="243807" cy="243807"/>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6" name="Google Shape;536;p45"/>
          <p:cNvSpPr txBox="1"/>
          <p:nvPr/>
        </p:nvSpPr>
        <p:spPr>
          <a:xfrm>
            <a:off x="1388558" y="318699"/>
            <a:ext cx="1314002"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F8F8F8"/>
                </a:solidFill>
                <a:latin typeface="Oswald Regular"/>
                <a:ea typeface="Oswald Regular"/>
                <a:cs typeface="Oswald Regular"/>
                <a:sym typeface="Oswald Regular"/>
              </a:rPr>
              <a:t>Remember</a:t>
            </a:r>
            <a:r>
              <a:rPr b="1" lang="en-US" sz="1200">
                <a:solidFill>
                  <a:srgbClr val="F8F8F8"/>
                </a:solidFill>
                <a:latin typeface="Oswald"/>
                <a:ea typeface="Oswald"/>
                <a:cs typeface="Oswald"/>
                <a:sym typeface="Oswald"/>
              </a:rPr>
              <a:t> </a:t>
            </a:r>
            <a:r>
              <a:rPr lang="en-US" sz="1200">
                <a:solidFill>
                  <a:srgbClr val="F8F8F8"/>
                </a:solidFill>
                <a:latin typeface="Oswald Regular"/>
                <a:ea typeface="Oswald Regular"/>
                <a:cs typeface="Oswald Regular"/>
                <a:sym typeface="Oswald Regular"/>
              </a:rPr>
              <a:t>Time</a:t>
            </a:r>
            <a:endParaRPr/>
          </a:p>
        </p:txBody>
      </p:sp>
      <p:cxnSp>
        <p:nvCxnSpPr>
          <p:cNvPr id="537" name="Google Shape;537;p45"/>
          <p:cNvCxnSpPr/>
          <p:nvPr/>
        </p:nvCxnSpPr>
        <p:spPr>
          <a:xfrm>
            <a:off x="7823200" y="3435338"/>
            <a:ext cx="3454400" cy="0"/>
          </a:xfrm>
          <a:prstGeom prst="straightConnector1">
            <a:avLst/>
          </a:prstGeom>
          <a:noFill/>
          <a:ln cap="flat" cmpd="sng" w="19050">
            <a:solidFill>
              <a:srgbClr val="D7415E"/>
            </a:solidFill>
            <a:prstDash val="solid"/>
            <a:miter lim="800000"/>
            <a:headEnd len="sm" w="sm" type="none"/>
            <a:tailEnd len="sm" w="sm" type="none"/>
          </a:ln>
        </p:spPr>
      </p:cxnSp>
      <p:cxnSp>
        <p:nvCxnSpPr>
          <p:cNvPr id="538" name="Google Shape;538;p45"/>
          <p:cNvCxnSpPr/>
          <p:nvPr/>
        </p:nvCxnSpPr>
        <p:spPr>
          <a:xfrm>
            <a:off x="4368800" y="3435338"/>
            <a:ext cx="3454400" cy="0"/>
          </a:xfrm>
          <a:prstGeom prst="straightConnector1">
            <a:avLst/>
          </a:prstGeom>
          <a:noFill/>
          <a:ln cap="flat" cmpd="sng" w="19050">
            <a:solidFill>
              <a:schemeClr val="lt2">
                <a:alpha val="20000"/>
              </a:schemeClr>
            </a:solidFill>
            <a:prstDash val="solid"/>
            <a:miter lim="800000"/>
            <a:headEnd len="sm" w="sm" type="none"/>
            <a:tailEnd len="sm" w="sm" type="none"/>
          </a:ln>
        </p:spPr>
      </p:cxnSp>
      <p:sp>
        <p:nvSpPr>
          <p:cNvPr id="539" name="Google Shape;539;p45"/>
          <p:cNvSpPr txBox="1"/>
          <p:nvPr/>
        </p:nvSpPr>
        <p:spPr>
          <a:xfrm>
            <a:off x="7071367" y="3686804"/>
            <a:ext cx="4206233" cy="1918282"/>
          </a:xfrm>
          <a:prstGeom prst="rect">
            <a:avLst/>
          </a:prstGeom>
          <a:noFill/>
          <a:ln>
            <a:noFill/>
          </a:ln>
        </p:spPr>
        <p:txBody>
          <a:bodyPr anchorCtr="0" anchor="t" bIns="45700" lIns="91425" spcFirstLastPara="1" rIns="91425" wrap="square" tIns="45700">
            <a:noAutofit/>
          </a:bodyPr>
          <a:lstStyle/>
          <a:p>
            <a:pPr indent="0" lvl="0" marL="0" marR="0" rtl="0" algn="r">
              <a:lnSpc>
                <a:spcPct val="200000"/>
              </a:lnSpc>
              <a:spcBef>
                <a:spcPts val="0"/>
              </a:spcBef>
              <a:spcAft>
                <a:spcPts val="0"/>
              </a:spcAft>
              <a:buNone/>
            </a:pPr>
            <a:r>
              <a:rPr lang="en-US" sz="1300">
                <a:solidFill>
                  <a:schemeClr val="lt1"/>
                </a:solidFill>
                <a:latin typeface="Montserrat SemiBold"/>
                <a:ea typeface="Montserrat SemiBold"/>
                <a:cs typeface="Montserrat SemiBold"/>
                <a:sym typeface="Montserrat SemiBold"/>
              </a:rPr>
              <a:t>Etiam eget quam lacus. Vivamus laoreet tempus lacus, in ultricies dui. </a:t>
            </a:r>
            <a:endParaRPr/>
          </a:p>
          <a:p>
            <a:pPr indent="0" lvl="0" marL="0" marR="0" rtl="0" algn="r">
              <a:lnSpc>
                <a:spcPct val="200000"/>
              </a:lnSpc>
              <a:spcBef>
                <a:spcPts val="0"/>
              </a:spcBef>
              <a:spcAft>
                <a:spcPts val="0"/>
              </a:spcAft>
              <a:buNone/>
            </a:pPr>
            <a:r>
              <a:t/>
            </a:r>
            <a:endParaRPr sz="1100">
              <a:solidFill>
                <a:schemeClr val="lt1"/>
              </a:solidFill>
              <a:latin typeface="Montserrat"/>
              <a:ea typeface="Montserrat"/>
              <a:cs typeface="Montserrat"/>
              <a:sym typeface="Montserrat"/>
            </a:endParaRPr>
          </a:p>
          <a:p>
            <a:pPr indent="0" lvl="0" marL="0" marR="0" rtl="0" algn="r">
              <a:lnSpc>
                <a:spcPct val="200000"/>
              </a:lnSpc>
              <a:spcBef>
                <a:spcPts val="0"/>
              </a:spcBef>
              <a:spcAft>
                <a:spcPts val="0"/>
              </a:spcAft>
              <a:buNone/>
            </a:pPr>
            <a:r>
              <a:rPr lang="en-US" sz="1100">
                <a:solidFill>
                  <a:schemeClr val="lt1"/>
                </a:solidFill>
                <a:latin typeface="Montserrat"/>
                <a:ea typeface="Montserrat"/>
                <a:cs typeface="Montserrat"/>
                <a:sym typeface="Montserrat"/>
              </a:rPr>
              <a:t>In dictum hendrerit ornare. Class patent</a:t>
            </a:r>
            <a:endParaRPr/>
          </a:p>
          <a:p>
            <a:pPr indent="0" lvl="0" marL="0" marR="0" rtl="0" algn="r">
              <a:lnSpc>
                <a:spcPct val="200000"/>
              </a:lnSpc>
              <a:spcBef>
                <a:spcPts val="0"/>
              </a:spcBef>
              <a:spcAft>
                <a:spcPts val="0"/>
              </a:spcAft>
              <a:buNone/>
            </a:pPr>
            <a:r>
              <a:rPr lang="en-US" sz="1100">
                <a:solidFill>
                  <a:schemeClr val="lt1"/>
                </a:solidFill>
                <a:latin typeface="Montserrat"/>
                <a:ea typeface="Montserrat"/>
                <a:cs typeface="Montserrat"/>
                <a:sym typeface="Montserrat"/>
              </a:rPr>
              <a:t> taciti sociosqu ad.</a:t>
            </a:r>
            <a:endParaRPr/>
          </a:p>
        </p:txBody>
      </p:sp>
      <p:sp>
        <p:nvSpPr>
          <p:cNvPr id="540" name="Google Shape;540;p45"/>
          <p:cNvSpPr txBox="1"/>
          <p:nvPr/>
        </p:nvSpPr>
        <p:spPr>
          <a:xfrm>
            <a:off x="8280400" y="2099021"/>
            <a:ext cx="2997200" cy="1077218"/>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1" lang="en-US" sz="3200">
                <a:solidFill>
                  <a:schemeClr val="lt1"/>
                </a:solidFill>
                <a:latin typeface="Oswald"/>
                <a:ea typeface="Oswald"/>
                <a:cs typeface="Oswald"/>
                <a:sym typeface="Oswald"/>
              </a:rPr>
              <a:t>SLIDE</a:t>
            </a:r>
            <a:endParaRPr/>
          </a:p>
          <a:p>
            <a:pPr indent="0" lvl="0" marL="0" marR="0" rtl="0" algn="r">
              <a:spcBef>
                <a:spcPts val="0"/>
              </a:spcBef>
              <a:spcAft>
                <a:spcPts val="0"/>
              </a:spcAft>
              <a:buNone/>
            </a:pPr>
            <a:r>
              <a:rPr b="1" lang="en-US" sz="3200">
                <a:solidFill>
                  <a:schemeClr val="lt1"/>
                </a:solidFill>
                <a:latin typeface="Oswald"/>
                <a:ea typeface="Oswald"/>
                <a:cs typeface="Oswald"/>
                <a:sym typeface="Oswald"/>
              </a:rPr>
              <a:t>QUOTE</a:t>
            </a:r>
            <a:endParaRPr/>
          </a:p>
        </p:txBody>
      </p:sp>
      <p:sp>
        <p:nvSpPr>
          <p:cNvPr id="541" name="Google Shape;541;p45"/>
          <p:cNvSpPr txBox="1"/>
          <p:nvPr/>
        </p:nvSpPr>
        <p:spPr>
          <a:xfrm>
            <a:off x="10302240" y="279717"/>
            <a:ext cx="97536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lt1"/>
                </a:solidFill>
                <a:latin typeface="Oswald"/>
                <a:ea typeface="Oswald"/>
                <a:cs typeface="Oswald"/>
                <a:sym typeface="Oswald"/>
              </a:rPr>
              <a:t>‹#›</a:t>
            </a:fld>
            <a:endParaRPr sz="1200">
              <a:solidFill>
                <a:schemeClr val="lt1"/>
              </a:solidFill>
              <a:latin typeface="Oswald"/>
              <a:ea typeface="Oswald"/>
              <a:cs typeface="Oswald"/>
              <a:sym typeface="Oswald"/>
            </a:endParaRPr>
          </a:p>
        </p:txBody>
      </p:sp>
    </p:spTree>
  </p:cSld>
  <p:clrMapOvr>
    <a:masterClrMapping/>
  </p:clrMapOvr>
  <p:transition spd="slow">
    <p:push/>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545" name="Shape 545"/>
        <p:cNvGrpSpPr/>
        <p:nvPr/>
      </p:nvGrpSpPr>
      <p:grpSpPr>
        <a:xfrm>
          <a:off x="0" y="0"/>
          <a:ext cx="0" cy="0"/>
          <a:chOff x="0" y="0"/>
          <a:chExt cx="0" cy="0"/>
        </a:xfrm>
      </p:grpSpPr>
      <p:sp>
        <p:nvSpPr>
          <p:cNvPr id="546" name="Google Shape;546;p46"/>
          <p:cNvSpPr/>
          <p:nvPr/>
        </p:nvSpPr>
        <p:spPr>
          <a:xfrm rot="10800000">
            <a:off x="-1" y="-1"/>
            <a:ext cx="12192000" cy="6858000"/>
          </a:xfrm>
          <a:prstGeom prst="rect">
            <a:avLst/>
          </a:prstGeom>
          <a:gradFill>
            <a:gsLst>
              <a:gs pos="0">
                <a:srgbClr val="2A3950">
                  <a:alpha val="0"/>
                </a:srgbClr>
              </a:gs>
              <a:gs pos="100000">
                <a:srgbClr val="2A3950"/>
              </a:gs>
            </a:gsLst>
            <a:lin ang="5400012"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7" name="Google Shape;547;p46"/>
          <p:cNvSpPr/>
          <p:nvPr/>
        </p:nvSpPr>
        <p:spPr>
          <a:xfrm>
            <a:off x="1071913" y="335296"/>
            <a:ext cx="243807" cy="243807"/>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8" name="Google Shape;548;p46"/>
          <p:cNvSpPr txBox="1"/>
          <p:nvPr/>
        </p:nvSpPr>
        <p:spPr>
          <a:xfrm>
            <a:off x="1388558" y="318699"/>
            <a:ext cx="1314002"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F8F8F8"/>
                </a:solidFill>
                <a:latin typeface="Oswald Regular"/>
                <a:ea typeface="Oswald Regular"/>
                <a:cs typeface="Oswald Regular"/>
                <a:sym typeface="Oswald Regular"/>
              </a:rPr>
              <a:t>Remember</a:t>
            </a:r>
            <a:r>
              <a:rPr b="1" lang="en-US" sz="1200">
                <a:solidFill>
                  <a:srgbClr val="F8F8F8"/>
                </a:solidFill>
                <a:latin typeface="Oswald"/>
                <a:ea typeface="Oswald"/>
                <a:cs typeface="Oswald"/>
                <a:sym typeface="Oswald"/>
              </a:rPr>
              <a:t> </a:t>
            </a:r>
            <a:r>
              <a:rPr lang="en-US" sz="1200">
                <a:solidFill>
                  <a:srgbClr val="F8F8F8"/>
                </a:solidFill>
                <a:latin typeface="Oswald Regular"/>
                <a:ea typeface="Oswald Regular"/>
                <a:cs typeface="Oswald Regular"/>
                <a:sym typeface="Oswald Regular"/>
              </a:rPr>
              <a:t>Time</a:t>
            </a:r>
            <a:endParaRPr/>
          </a:p>
        </p:txBody>
      </p:sp>
      <p:sp>
        <p:nvSpPr>
          <p:cNvPr id="549" name="Google Shape;549;p46"/>
          <p:cNvSpPr txBox="1"/>
          <p:nvPr/>
        </p:nvSpPr>
        <p:spPr>
          <a:xfrm>
            <a:off x="914400" y="1513840"/>
            <a:ext cx="4267199" cy="280076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8800">
                <a:solidFill>
                  <a:schemeClr val="lt1"/>
                </a:solidFill>
                <a:latin typeface="Oswald"/>
                <a:ea typeface="Oswald"/>
                <a:cs typeface="Oswald"/>
                <a:sym typeface="Oswald"/>
              </a:rPr>
              <a:t>THANK</a:t>
            </a:r>
            <a:endParaRPr/>
          </a:p>
          <a:p>
            <a:pPr indent="0" lvl="0" marL="0" marR="0" rtl="0" algn="l">
              <a:spcBef>
                <a:spcPts val="0"/>
              </a:spcBef>
              <a:spcAft>
                <a:spcPts val="0"/>
              </a:spcAft>
              <a:buNone/>
            </a:pPr>
            <a:r>
              <a:rPr b="1" lang="en-US" sz="8800">
                <a:solidFill>
                  <a:schemeClr val="lt1"/>
                </a:solidFill>
                <a:latin typeface="Oswald"/>
                <a:ea typeface="Oswald"/>
                <a:cs typeface="Oswald"/>
                <a:sym typeface="Oswald"/>
              </a:rPr>
              <a:t>YOU.</a:t>
            </a:r>
            <a:endParaRPr/>
          </a:p>
        </p:txBody>
      </p:sp>
      <p:sp>
        <p:nvSpPr>
          <p:cNvPr id="550" name="Google Shape;550;p46"/>
          <p:cNvSpPr txBox="1"/>
          <p:nvPr/>
        </p:nvSpPr>
        <p:spPr>
          <a:xfrm>
            <a:off x="7010401" y="5342856"/>
            <a:ext cx="4267199" cy="336246"/>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200">
                <a:solidFill>
                  <a:srgbClr val="D0CECE"/>
                </a:solidFill>
                <a:latin typeface="Montserrat Light"/>
                <a:ea typeface="Montserrat Light"/>
                <a:cs typeface="Montserrat Light"/>
                <a:sym typeface="Montserrat Light"/>
              </a:rPr>
              <a:t>pharet mi ut tempus.</a:t>
            </a:r>
            <a:endParaRPr/>
          </a:p>
        </p:txBody>
      </p:sp>
      <p:sp>
        <p:nvSpPr>
          <p:cNvPr id="551" name="Google Shape;551;p46"/>
          <p:cNvSpPr txBox="1"/>
          <p:nvPr/>
        </p:nvSpPr>
        <p:spPr>
          <a:xfrm>
            <a:off x="914399" y="1177594"/>
            <a:ext cx="4267199" cy="33624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F2F2F2"/>
                </a:solidFill>
                <a:latin typeface="Montserrat"/>
                <a:ea typeface="Montserrat"/>
                <a:cs typeface="Montserrat"/>
                <a:sym typeface="Montserrat"/>
              </a:rPr>
              <a:t>Pellentesque efficitur pharet mi ut temI.</a:t>
            </a:r>
            <a:endParaRPr/>
          </a:p>
        </p:txBody>
      </p:sp>
      <p:sp>
        <p:nvSpPr>
          <p:cNvPr id="552" name="Google Shape;552;p46"/>
          <p:cNvSpPr/>
          <p:nvPr/>
        </p:nvSpPr>
        <p:spPr>
          <a:xfrm>
            <a:off x="2871774" y="3761106"/>
            <a:ext cx="265762" cy="265760"/>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3" name="Google Shape;553;p46"/>
          <p:cNvSpPr txBox="1"/>
          <p:nvPr/>
        </p:nvSpPr>
        <p:spPr>
          <a:xfrm>
            <a:off x="10302240" y="279717"/>
            <a:ext cx="97536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lt1"/>
                </a:solidFill>
                <a:latin typeface="Oswald"/>
                <a:ea typeface="Oswald"/>
                <a:cs typeface="Oswald"/>
                <a:sym typeface="Oswald"/>
              </a:rPr>
              <a:t>‹#›</a:t>
            </a:fld>
            <a:endParaRPr sz="1200">
              <a:solidFill>
                <a:schemeClr val="lt1"/>
              </a:solidFill>
              <a:latin typeface="Oswald"/>
              <a:ea typeface="Oswald"/>
              <a:cs typeface="Oswald"/>
              <a:sym typeface="Oswa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75" name="Shape 175"/>
        <p:cNvGrpSpPr/>
        <p:nvPr/>
      </p:nvGrpSpPr>
      <p:grpSpPr>
        <a:xfrm>
          <a:off x="0" y="0"/>
          <a:ext cx="0" cy="0"/>
          <a:chOff x="0" y="0"/>
          <a:chExt cx="0" cy="0"/>
        </a:xfrm>
      </p:grpSpPr>
      <p:sp>
        <p:nvSpPr>
          <p:cNvPr id="176" name="Google Shape;176;p24"/>
          <p:cNvSpPr/>
          <p:nvPr/>
        </p:nvSpPr>
        <p:spPr>
          <a:xfrm rot="5400000">
            <a:off x="2666999" y="-2667000"/>
            <a:ext cx="6858000" cy="12192000"/>
          </a:xfrm>
          <a:prstGeom prst="rect">
            <a:avLst/>
          </a:prstGeom>
          <a:gradFill>
            <a:gsLst>
              <a:gs pos="0">
                <a:srgbClr val="2A3950">
                  <a:alpha val="0"/>
                </a:srgbClr>
              </a:gs>
              <a:gs pos="100000">
                <a:srgbClr val="2A3950">
                  <a:alpha val="80000"/>
                </a:srgbClr>
              </a:gs>
            </a:gsLst>
            <a:lin ang="5400012"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7" name="Google Shape;177;p24"/>
          <p:cNvSpPr/>
          <p:nvPr/>
        </p:nvSpPr>
        <p:spPr>
          <a:xfrm>
            <a:off x="1071913" y="335296"/>
            <a:ext cx="243807" cy="243807"/>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8" name="Google Shape;178;p24"/>
          <p:cNvSpPr txBox="1"/>
          <p:nvPr/>
        </p:nvSpPr>
        <p:spPr>
          <a:xfrm>
            <a:off x="1388558" y="318699"/>
            <a:ext cx="1314002"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F8F8F8"/>
                </a:solidFill>
                <a:latin typeface="Oswald Regular"/>
                <a:ea typeface="Oswald Regular"/>
                <a:cs typeface="Oswald Regular"/>
                <a:sym typeface="Oswald Regular"/>
              </a:rPr>
              <a:t>Remember</a:t>
            </a:r>
            <a:r>
              <a:rPr b="1" lang="en-US" sz="1200">
                <a:solidFill>
                  <a:srgbClr val="F8F8F8"/>
                </a:solidFill>
                <a:latin typeface="Oswald"/>
                <a:ea typeface="Oswald"/>
                <a:cs typeface="Oswald"/>
                <a:sym typeface="Oswald"/>
              </a:rPr>
              <a:t> </a:t>
            </a:r>
            <a:r>
              <a:rPr lang="en-US" sz="1200">
                <a:solidFill>
                  <a:srgbClr val="F8F8F8"/>
                </a:solidFill>
                <a:latin typeface="Oswald Regular"/>
                <a:ea typeface="Oswald Regular"/>
                <a:cs typeface="Oswald Regular"/>
                <a:sym typeface="Oswald Regular"/>
              </a:rPr>
              <a:t>Time</a:t>
            </a:r>
            <a:endParaRPr/>
          </a:p>
        </p:txBody>
      </p:sp>
      <p:sp>
        <p:nvSpPr>
          <p:cNvPr id="179" name="Google Shape;179;p24"/>
          <p:cNvSpPr txBox="1"/>
          <p:nvPr/>
        </p:nvSpPr>
        <p:spPr>
          <a:xfrm>
            <a:off x="914400" y="1513840"/>
            <a:ext cx="4267199" cy="280076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8800">
                <a:solidFill>
                  <a:schemeClr val="lt1"/>
                </a:solidFill>
                <a:latin typeface="Oswald"/>
                <a:ea typeface="Oswald"/>
                <a:cs typeface="Oswald"/>
                <a:sym typeface="Oswald"/>
              </a:rPr>
              <a:t>BREAK</a:t>
            </a:r>
            <a:endParaRPr/>
          </a:p>
          <a:p>
            <a:pPr indent="0" lvl="0" marL="0" marR="0" rtl="0" algn="l">
              <a:spcBef>
                <a:spcPts val="0"/>
              </a:spcBef>
              <a:spcAft>
                <a:spcPts val="0"/>
              </a:spcAft>
              <a:buNone/>
            </a:pPr>
            <a:r>
              <a:rPr b="1" lang="en-US" sz="8800">
                <a:solidFill>
                  <a:schemeClr val="lt1"/>
                </a:solidFill>
                <a:latin typeface="Oswald"/>
                <a:ea typeface="Oswald"/>
                <a:cs typeface="Oswald"/>
                <a:sym typeface="Oswald"/>
              </a:rPr>
              <a:t>SLIDE</a:t>
            </a:r>
            <a:endParaRPr/>
          </a:p>
        </p:txBody>
      </p:sp>
      <p:sp>
        <p:nvSpPr>
          <p:cNvPr id="180" name="Google Shape;180;p24"/>
          <p:cNvSpPr txBox="1"/>
          <p:nvPr/>
        </p:nvSpPr>
        <p:spPr>
          <a:xfrm>
            <a:off x="968248" y="1177594"/>
            <a:ext cx="4267199" cy="33624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200">
                <a:solidFill>
                  <a:srgbClr val="F2F2F2"/>
                </a:solidFill>
                <a:latin typeface="Montserrat"/>
                <a:ea typeface="Montserrat"/>
                <a:cs typeface="Montserrat"/>
                <a:sym typeface="Montserrat"/>
              </a:rPr>
              <a:t>Pellentesque efficitur pharet/</a:t>
            </a:r>
            <a:endParaRPr/>
          </a:p>
        </p:txBody>
      </p:sp>
      <p:sp>
        <p:nvSpPr>
          <p:cNvPr id="181" name="Google Shape;181;p24"/>
          <p:cNvSpPr/>
          <p:nvPr/>
        </p:nvSpPr>
        <p:spPr>
          <a:xfrm>
            <a:off x="1071913" y="4595700"/>
            <a:ext cx="1796255" cy="2262300"/>
          </a:xfrm>
          <a:prstGeom prst="rect">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2" name="Google Shape;182;p24"/>
          <p:cNvSpPr txBox="1"/>
          <p:nvPr/>
        </p:nvSpPr>
        <p:spPr>
          <a:xfrm>
            <a:off x="1237522" y="4842111"/>
            <a:ext cx="1465038" cy="4616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2400">
                <a:solidFill>
                  <a:schemeClr val="lt1"/>
                </a:solidFill>
                <a:latin typeface="Montserrat ExtraBold"/>
                <a:ea typeface="Montserrat ExtraBold"/>
                <a:cs typeface="Montserrat ExtraBold"/>
                <a:sym typeface="Montserrat ExtraBold"/>
              </a:rPr>
              <a:t>1</a:t>
            </a:r>
            <a:endParaRPr/>
          </a:p>
        </p:txBody>
      </p:sp>
      <p:sp>
        <p:nvSpPr>
          <p:cNvPr id="183" name="Google Shape;183;p24"/>
          <p:cNvSpPr txBox="1"/>
          <p:nvPr/>
        </p:nvSpPr>
        <p:spPr>
          <a:xfrm>
            <a:off x="1237521" y="5358824"/>
            <a:ext cx="1465038"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chemeClr val="lt1"/>
                </a:solidFill>
                <a:latin typeface="Montserrat SemiBold"/>
                <a:ea typeface="Montserrat SemiBold"/>
                <a:cs typeface="Montserrat SemiBold"/>
                <a:sym typeface="Montserrat SemiBold"/>
              </a:rPr>
              <a:t>Introduction</a:t>
            </a:r>
            <a:endParaRPr/>
          </a:p>
        </p:txBody>
      </p:sp>
      <p:sp>
        <p:nvSpPr>
          <p:cNvPr id="184" name="Google Shape;184;p24"/>
          <p:cNvSpPr txBox="1"/>
          <p:nvPr/>
        </p:nvSpPr>
        <p:spPr>
          <a:xfrm>
            <a:off x="1237523" y="5666601"/>
            <a:ext cx="146503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chemeClr val="lt1"/>
                </a:solidFill>
                <a:latin typeface="Montserrat"/>
                <a:ea typeface="Montserrat"/>
                <a:cs typeface="Montserrat"/>
                <a:sym typeface="Montserrat"/>
              </a:rPr>
              <a:t>Introduction</a:t>
            </a:r>
            <a:endParaRPr sz="1200">
              <a:solidFill>
                <a:schemeClr val="lt1"/>
              </a:solidFill>
              <a:latin typeface="Montserrat"/>
              <a:ea typeface="Montserrat"/>
              <a:cs typeface="Montserrat"/>
              <a:sym typeface="Montserrat"/>
            </a:endParaRPr>
          </a:p>
        </p:txBody>
      </p:sp>
      <p:cxnSp>
        <p:nvCxnSpPr>
          <p:cNvPr id="185" name="Google Shape;185;p24"/>
          <p:cNvCxnSpPr/>
          <p:nvPr/>
        </p:nvCxnSpPr>
        <p:spPr>
          <a:xfrm>
            <a:off x="1071913" y="4595700"/>
            <a:ext cx="3296887" cy="0"/>
          </a:xfrm>
          <a:prstGeom prst="straightConnector1">
            <a:avLst/>
          </a:prstGeom>
          <a:noFill/>
          <a:ln cap="flat" cmpd="sng" w="19050">
            <a:solidFill>
              <a:srgbClr val="D7415E"/>
            </a:solidFill>
            <a:prstDash val="solid"/>
            <a:miter lim="800000"/>
            <a:headEnd len="sm" w="sm" type="none"/>
            <a:tailEnd len="sm" w="sm" type="none"/>
          </a:ln>
        </p:spPr>
      </p:cxnSp>
      <p:sp>
        <p:nvSpPr>
          <p:cNvPr id="186" name="Google Shape;186;p24"/>
          <p:cNvSpPr txBox="1"/>
          <p:nvPr/>
        </p:nvSpPr>
        <p:spPr>
          <a:xfrm>
            <a:off x="10302240" y="279717"/>
            <a:ext cx="97536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lt1"/>
                </a:solidFill>
                <a:latin typeface="Oswald"/>
                <a:ea typeface="Oswald"/>
                <a:cs typeface="Oswald"/>
                <a:sym typeface="Oswald"/>
              </a:rPr>
              <a:t>‹#›</a:t>
            </a:fld>
            <a:endParaRPr sz="1200">
              <a:solidFill>
                <a:schemeClr val="lt1"/>
              </a:solidFill>
              <a:latin typeface="Oswald"/>
              <a:ea typeface="Oswald"/>
              <a:cs typeface="Oswald"/>
              <a:sym typeface="Oswald"/>
            </a:endParaRPr>
          </a:p>
        </p:txBody>
      </p:sp>
    </p:spTree>
  </p:cSld>
  <p:clrMapOvr>
    <a:masterClrMapping/>
  </p:clrMapOvr>
  <p:transition spd="slow">
    <p:push/>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A3950"/>
        </a:solidFill>
      </p:bgPr>
    </p:bg>
    <p:spTree>
      <p:nvGrpSpPr>
        <p:cNvPr id="190" name="Shape 190"/>
        <p:cNvGrpSpPr/>
        <p:nvPr/>
      </p:nvGrpSpPr>
      <p:grpSpPr>
        <a:xfrm>
          <a:off x="0" y="0"/>
          <a:ext cx="0" cy="0"/>
          <a:chOff x="0" y="0"/>
          <a:chExt cx="0" cy="0"/>
        </a:xfrm>
      </p:grpSpPr>
      <p:pic>
        <p:nvPicPr>
          <p:cNvPr id="191" name="Google Shape;191;p25"/>
          <p:cNvPicPr preferRelativeResize="0"/>
          <p:nvPr/>
        </p:nvPicPr>
        <p:blipFill rotWithShape="1">
          <a:blip r:embed="rId3">
            <a:alphaModFix/>
          </a:blip>
          <a:srcRect b="9210" l="0" r="0" t="9210"/>
          <a:stretch/>
        </p:blipFill>
        <p:spPr>
          <a:xfrm>
            <a:off x="8280400" y="1371600"/>
            <a:ext cx="2540000" cy="2072176"/>
          </a:xfrm>
          <a:prstGeom prst="rect">
            <a:avLst/>
          </a:prstGeom>
          <a:noFill/>
          <a:ln>
            <a:noFill/>
          </a:ln>
        </p:spPr>
      </p:pic>
      <p:sp>
        <p:nvSpPr>
          <p:cNvPr id="192" name="Google Shape;192;p25"/>
          <p:cNvSpPr txBox="1"/>
          <p:nvPr/>
        </p:nvSpPr>
        <p:spPr>
          <a:xfrm>
            <a:off x="8280400" y="3747700"/>
            <a:ext cx="2539999"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F8F8F8"/>
                </a:solidFill>
                <a:latin typeface="Montserrat ExtraBold"/>
                <a:ea typeface="Montserrat ExtraBold"/>
                <a:cs typeface="Montserrat ExtraBold"/>
                <a:sym typeface="Montserrat ExtraBold"/>
              </a:rPr>
              <a:t>Work Time</a:t>
            </a:r>
            <a:endParaRPr/>
          </a:p>
        </p:txBody>
      </p:sp>
      <p:sp>
        <p:nvSpPr>
          <p:cNvPr id="193" name="Google Shape;193;p25"/>
          <p:cNvSpPr txBox="1"/>
          <p:nvPr/>
        </p:nvSpPr>
        <p:spPr>
          <a:xfrm>
            <a:off x="8280401" y="4024699"/>
            <a:ext cx="2539999" cy="56983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F2F2F2"/>
                </a:solidFill>
                <a:latin typeface="Montserrat"/>
                <a:ea typeface="Montserrat"/>
                <a:cs typeface="Montserrat"/>
                <a:sym typeface="Montserrat"/>
              </a:rPr>
              <a:t>Pellentesque efficitur pharetra mi, ut tempus enim.</a:t>
            </a:r>
            <a:endParaRPr/>
          </a:p>
        </p:txBody>
      </p:sp>
      <p:sp>
        <p:nvSpPr>
          <p:cNvPr id="194" name="Google Shape;194;p25"/>
          <p:cNvSpPr txBox="1"/>
          <p:nvPr/>
        </p:nvSpPr>
        <p:spPr>
          <a:xfrm>
            <a:off x="8280400" y="5209401"/>
            <a:ext cx="223558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chemeClr val="lt1"/>
                </a:solidFill>
                <a:latin typeface="Montserrat ExtraBold"/>
                <a:ea typeface="Montserrat ExtraBold"/>
                <a:cs typeface="Montserrat ExtraBold"/>
                <a:sym typeface="Montserrat ExtraBold"/>
              </a:rPr>
              <a:t>12 – 24 </a:t>
            </a:r>
            <a:r>
              <a:rPr lang="en-US" sz="1200">
                <a:solidFill>
                  <a:schemeClr val="lt1"/>
                </a:solidFill>
                <a:latin typeface="Oswald"/>
                <a:ea typeface="Oswald"/>
                <a:cs typeface="Oswald"/>
                <a:sym typeface="Oswald"/>
              </a:rPr>
              <a:t>|</a:t>
            </a:r>
            <a:r>
              <a:rPr lang="en-US" sz="1200">
                <a:solidFill>
                  <a:schemeClr val="lt1"/>
                </a:solidFill>
                <a:latin typeface="Montserrat ExtraBold"/>
                <a:ea typeface="Montserrat ExtraBold"/>
                <a:cs typeface="Montserrat ExtraBold"/>
                <a:sym typeface="Montserrat ExtraBold"/>
              </a:rPr>
              <a:t> </a:t>
            </a:r>
            <a:r>
              <a:rPr lang="en-US" sz="1200">
                <a:solidFill>
                  <a:schemeClr val="lt1"/>
                </a:solidFill>
                <a:latin typeface="Montserrat Light"/>
                <a:ea typeface="Montserrat Light"/>
                <a:cs typeface="Montserrat Light"/>
                <a:sym typeface="Montserrat Light"/>
              </a:rPr>
              <a:t>Month</a:t>
            </a:r>
            <a:endParaRPr/>
          </a:p>
        </p:txBody>
      </p:sp>
      <p:sp>
        <p:nvSpPr>
          <p:cNvPr id="195" name="Google Shape;195;p25"/>
          <p:cNvSpPr txBox="1"/>
          <p:nvPr/>
        </p:nvSpPr>
        <p:spPr>
          <a:xfrm>
            <a:off x="914400" y="1462050"/>
            <a:ext cx="4267199" cy="107721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lt1"/>
                </a:solidFill>
                <a:latin typeface="Oswald"/>
                <a:ea typeface="Oswald"/>
                <a:cs typeface="Oswald"/>
                <a:sym typeface="Oswald"/>
              </a:rPr>
              <a:t>WHO</a:t>
            </a:r>
            <a:endParaRPr/>
          </a:p>
          <a:p>
            <a:pPr indent="0" lvl="0" marL="0" marR="0" rtl="0" algn="l">
              <a:spcBef>
                <a:spcPts val="0"/>
              </a:spcBef>
              <a:spcAft>
                <a:spcPts val="0"/>
              </a:spcAft>
              <a:buNone/>
            </a:pPr>
            <a:r>
              <a:rPr b="1" lang="en-US" sz="3200">
                <a:solidFill>
                  <a:schemeClr val="lt1"/>
                </a:solidFill>
                <a:latin typeface="Oswald"/>
                <a:ea typeface="Oswald"/>
                <a:cs typeface="Oswald"/>
                <a:sym typeface="Oswald"/>
              </a:rPr>
              <a:t>ARE WE</a:t>
            </a:r>
            <a:endParaRPr/>
          </a:p>
        </p:txBody>
      </p:sp>
      <p:sp>
        <p:nvSpPr>
          <p:cNvPr id="196" name="Google Shape;196;p25"/>
          <p:cNvSpPr txBox="1"/>
          <p:nvPr/>
        </p:nvSpPr>
        <p:spPr>
          <a:xfrm>
            <a:off x="914400" y="3323780"/>
            <a:ext cx="5994400" cy="2072170"/>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Lorem ipsum dolor sit amet, consectetur adipiscing elit. Etiam eget quam lacus. Vivamus laoreet tempus lacus, in ultricies dui vehicula in. Donec auctor blandit leo, convallis mollis mi condimentum in. In dictum hendrerit ornare. </a:t>
            </a:r>
            <a:endParaRPr/>
          </a:p>
          <a:p>
            <a:pPr indent="0" lvl="0" marL="0" marR="0" rtl="0" algn="l">
              <a:lnSpc>
                <a:spcPct val="200000"/>
              </a:lnSpc>
              <a:spcBef>
                <a:spcPts val="0"/>
              </a:spcBef>
              <a:spcAft>
                <a:spcPts val="0"/>
              </a:spcAft>
              <a:buNone/>
            </a:pPr>
            <a:r>
              <a:t/>
            </a:r>
            <a:endParaRPr sz="1100">
              <a:solidFill>
                <a:schemeClr val="lt1"/>
              </a:solidFill>
              <a:latin typeface="Montserrat"/>
              <a:ea typeface="Montserrat"/>
              <a:cs typeface="Montserrat"/>
              <a:sym typeface="Montserrat"/>
            </a:endParaRPr>
          </a:p>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Class aptent taciti sociosqu ad litora torquent per conubia nostra, per inceptos himenaeos. Duis id rutrum ante. </a:t>
            </a:r>
            <a:endParaRPr/>
          </a:p>
        </p:txBody>
      </p:sp>
      <p:sp>
        <p:nvSpPr>
          <p:cNvPr id="197" name="Google Shape;197;p25"/>
          <p:cNvSpPr txBox="1"/>
          <p:nvPr/>
        </p:nvSpPr>
        <p:spPr>
          <a:xfrm>
            <a:off x="914400" y="3046781"/>
            <a:ext cx="223558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F8F8F8"/>
                </a:solidFill>
                <a:latin typeface="Montserrat ExtraBold"/>
                <a:ea typeface="Montserrat ExtraBold"/>
                <a:cs typeface="Montserrat ExtraBold"/>
                <a:sym typeface="Montserrat ExtraBold"/>
              </a:rPr>
              <a:t>Subtitle </a:t>
            </a:r>
            <a:r>
              <a:rPr lang="en-US" sz="1200">
                <a:solidFill>
                  <a:srgbClr val="F8F8F8"/>
                </a:solidFill>
                <a:latin typeface="Montserrat Light"/>
                <a:ea typeface="Montserrat Light"/>
                <a:cs typeface="Montserrat Light"/>
                <a:sym typeface="Montserrat Light"/>
              </a:rPr>
              <a:t>Here</a:t>
            </a:r>
            <a:endParaRPr/>
          </a:p>
        </p:txBody>
      </p:sp>
      <p:sp>
        <p:nvSpPr>
          <p:cNvPr id="198" name="Google Shape;198;p25"/>
          <p:cNvSpPr/>
          <p:nvPr/>
        </p:nvSpPr>
        <p:spPr>
          <a:xfrm>
            <a:off x="1071913" y="335296"/>
            <a:ext cx="243807" cy="243807"/>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9" name="Google Shape;199;p25"/>
          <p:cNvSpPr txBox="1"/>
          <p:nvPr/>
        </p:nvSpPr>
        <p:spPr>
          <a:xfrm>
            <a:off x="1388558" y="318699"/>
            <a:ext cx="1314002"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F8F8F8"/>
                </a:solidFill>
                <a:latin typeface="Oswald Regular"/>
                <a:ea typeface="Oswald Regular"/>
                <a:cs typeface="Oswald Regular"/>
                <a:sym typeface="Oswald Regular"/>
              </a:rPr>
              <a:t>Remember</a:t>
            </a:r>
            <a:r>
              <a:rPr b="1" lang="en-US" sz="1200">
                <a:solidFill>
                  <a:srgbClr val="F8F8F8"/>
                </a:solidFill>
                <a:latin typeface="Oswald"/>
                <a:ea typeface="Oswald"/>
                <a:cs typeface="Oswald"/>
                <a:sym typeface="Oswald"/>
              </a:rPr>
              <a:t> </a:t>
            </a:r>
            <a:r>
              <a:rPr lang="en-US" sz="1200">
                <a:solidFill>
                  <a:srgbClr val="F8F8F8"/>
                </a:solidFill>
                <a:latin typeface="Oswald Regular"/>
                <a:ea typeface="Oswald Regular"/>
                <a:cs typeface="Oswald Regular"/>
                <a:sym typeface="Oswald Regular"/>
              </a:rPr>
              <a:t>Time</a:t>
            </a:r>
            <a:endParaRPr/>
          </a:p>
        </p:txBody>
      </p:sp>
      <p:sp>
        <p:nvSpPr>
          <p:cNvPr id="200" name="Google Shape;200;p25"/>
          <p:cNvSpPr/>
          <p:nvPr/>
        </p:nvSpPr>
        <p:spPr>
          <a:xfrm>
            <a:off x="8158496" y="3307096"/>
            <a:ext cx="243807" cy="243807"/>
          </a:xfrm>
          <a:prstGeom prst="ellipse">
            <a:avLst/>
          </a:prstGeom>
          <a:solidFill>
            <a:srgbClr val="FFDA5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1" name="Google Shape;201;p25"/>
          <p:cNvSpPr txBox="1"/>
          <p:nvPr/>
        </p:nvSpPr>
        <p:spPr>
          <a:xfrm>
            <a:off x="10302240" y="279717"/>
            <a:ext cx="97536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lt1"/>
                </a:solidFill>
                <a:latin typeface="Oswald"/>
                <a:ea typeface="Oswald"/>
                <a:cs typeface="Oswald"/>
                <a:sym typeface="Oswald"/>
              </a:rPr>
              <a:t>‹#›</a:t>
            </a:fld>
            <a:endParaRPr sz="1200">
              <a:solidFill>
                <a:schemeClr val="lt1"/>
              </a:solidFill>
              <a:latin typeface="Oswald"/>
              <a:ea typeface="Oswald"/>
              <a:cs typeface="Oswald"/>
              <a:sym typeface="Oswald"/>
            </a:endParaRPr>
          </a:p>
        </p:txBody>
      </p:sp>
    </p:spTree>
  </p:cSld>
  <p:clrMapOvr>
    <a:masterClrMapping/>
  </p:clrMapOvr>
  <p:transition spd="med">
    <p:push/>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A3950"/>
        </a:solidFill>
      </p:bgPr>
    </p:bg>
    <p:spTree>
      <p:nvGrpSpPr>
        <p:cNvPr id="205" name="Shape 205"/>
        <p:cNvGrpSpPr/>
        <p:nvPr/>
      </p:nvGrpSpPr>
      <p:grpSpPr>
        <a:xfrm>
          <a:off x="0" y="0"/>
          <a:ext cx="0" cy="0"/>
          <a:chOff x="0" y="0"/>
          <a:chExt cx="0" cy="0"/>
        </a:xfrm>
      </p:grpSpPr>
      <p:sp>
        <p:nvSpPr>
          <p:cNvPr id="206" name="Google Shape;206;p26"/>
          <p:cNvSpPr/>
          <p:nvPr/>
        </p:nvSpPr>
        <p:spPr>
          <a:xfrm>
            <a:off x="1071913" y="335296"/>
            <a:ext cx="243807" cy="243807"/>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7" name="Google Shape;207;p26"/>
          <p:cNvSpPr txBox="1"/>
          <p:nvPr/>
        </p:nvSpPr>
        <p:spPr>
          <a:xfrm>
            <a:off x="1388558" y="318699"/>
            <a:ext cx="1314002"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F8F8F8"/>
                </a:solidFill>
                <a:latin typeface="Oswald Regular"/>
                <a:ea typeface="Oswald Regular"/>
                <a:cs typeface="Oswald Regular"/>
                <a:sym typeface="Oswald Regular"/>
              </a:rPr>
              <a:t>Remember</a:t>
            </a:r>
            <a:r>
              <a:rPr b="1" lang="en-US" sz="1200">
                <a:solidFill>
                  <a:srgbClr val="F8F8F8"/>
                </a:solidFill>
                <a:latin typeface="Oswald"/>
                <a:ea typeface="Oswald"/>
                <a:cs typeface="Oswald"/>
                <a:sym typeface="Oswald"/>
              </a:rPr>
              <a:t> </a:t>
            </a:r>
            <a:r>
              <a:rPr lang="en-US" sz="1200">
                <a:solidFill>
                  <a:srgbClr val="F8F8F8"/>
                </a:solidFill>
                <a:latin typeface="Oswald Regular"/>
                <a:ea typeface="Oswald Regular"/>
                <a:cs typeface="Oswald Regular"/>
                <a:sym typeface="Oswald Regular"/>
              </a:rPr>
              <a:t>Time</a:t>
            </a:r>
            <a:endParaRPr/>
          </a:p>
        </p:txBody>
      </p:sp>
      <p:sp>
        <p:nvSpPr>
          <p:cNvPr id="208" name="Google Shape;208;p26"/>
          <p:cNvSpPr txBox="1"/>
          <p:nvPr/>
        </p:nvSpPr>
        <p:spPr>
          <a:xfrm>
            <a:off x="8168641" y="1123495"/>
            <a:ext cx="3108960" cy="107721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lt1"/>
                </a:solidFill>
                <a:latin typeface="Oswald"/>
                <a:ea typeface="Oswald"/>
                <a:cs typeface="Oswald"/>
                <a:sym typeface="Oswald"/>
              </a:rPr>
              <a:t>WHY</a:t>
            </a:r>
            <a:endParaRPr/>
          </a:p>
          <a:p>
            <a:pPr indent="0" lvl="0" marL="0" marR="0" rtl="0" algn="l">
              <a:spcBef>
                <a:spcPts val="0"/>
              </a:spcBef>
              <a:spcAft>
                <a:spcPts val="0"/>
              </a:spcAft>
              <a:buNone/>
            </a:pPr>
            <a:r>
              <a:rPr b="1" lang="en-US" sz="3200">
                <a:solidFill>
                  <a:schemeClr val="lt1"/>
                </a:solidFill>
                <a:latin typeface="Oswald"/>
                <a:ea typeface="Oswald"/>
                <a:cs typeface="Oswald"/>
                <a:sym typeface="Oswald"/>
              </a:rPr>
              <a:t>MUST US</a:t>
            </a:r>
            <a:endParaRPr/>
          </a:p>
        </p:txBody>
      </p:sp>
      <p:sp>
        <p:nvSpPr>
          <p:cNvPr id="209" name="Google Shape;209;p26"/>
          <p:cNvSpPr txBox="1"/>
          <p:nvPr/>
        </p:nvSpPr>
        <p:spPr>
          <a:xfrm>
            <a:off x="8168640" y="2985225"/>
            <a:ext cx="3108960" cy="2749279"/>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Lorem ipsum dolor sit amet, consectetur adipiscing elit. Etiam eget quam lacus. Vivamus laoreet tempus lacus, in ultricies dui vehicula in. </a:t>
            </a:r>
            <a:endParaRPr/>
          </a:p>
          <a:p>
            <a:pPr indent="0" lvl="0" marL="0" marR="0" rtl="0" algn="l">
              <a:lnSpc>
                <a:spcPct val="200000"/>
              </a:lnSpc>
              <a:spcBef>
                <a:spcPts val="0"/>
              </a:spcBef>
              <a:spcAft>
                <a:spcPts val="0"/>
              </a:spcAft>
              <a:buNone/>
            </a:pPr>
            <a:r>
              <a:t/>
            </a:r>
            <a:endParaRPr sz="1100">
              <a:solidFill>
                <a:schemeClr val="lt1"/>
              </a:solidFill>
              <a:latin typeface="Montserrat"/>
              <a:ea typeface="Montserrat"/>
              <a:cs typeface="Montserrat"/>
              <a:sym typeface="Montserrat"/>
            </a:endParaRPr>
          </a:p>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Class aptent taciti sociosqu ad litora torquent per conubia nostra, per inceptos himenaeos. </a:t>
            </a:r>
            <a:endParaRPr/>
          </a:p>
        </p:txBody>
      </p:sp>
      <p:sp>
        <p:nvSpPr>
          <p:cNvPr id="210" name="Google Shape;210;p26"/>
          <p:cNvSpPr txBox="1"/>
          <p:nvPr/>
        </p:nvSpPr>
        <p:spPr>
          <a:xfrm>
            <a:off x="8168640" y="2708226"/>
            <a:ext cx="223558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F8F8F8"/>
                </a:solidFill>
                <a:latin typeface="Montserrat ExtraBold"/>
                <a:ea typeface="Montserrat ExtraBold"/>
                <a:cs typeface="Montserrat ExtraBold"/>
                <a:sym typeface="Montserrat ExtraBold"/>
              </a:rPr>
              <a:t>Subtitle </a:t>
            </a:r>
            <a:r>
              <a:rPr lang="en-US" sz="1200">
                <a:solidFill>
                  <a:srgbClr val="F8F8F8"/>
                </a:solidFill>
                <a:latin typeface="Montserrat Light"/>
                <a:ea typeface="Montserrat Light"/>
                <a:cs typeface="Montserrat Light"/>
                <a:sym typeface="Montserrat Light"/>
              </a:rPr>
              <a:t>Here</a:t>
            </a:r>
            <a:endParaRPr/>
          </a:p>
        </p:txBody>
      </p:sp>
      <p:sp>
        <p:nvSpPr>
          <p:cNvPr id="211" name="Google Shape;211;p26"/>
          <p:cNvSpPr txBox="1"/>
          <p:nvPr/>
        </p:nvSpPr>
        <p:spPr>
          <a:xfrm>
            <a:off x="1388558" y="4452627"/>
            <a:ext cx="2519816" cy="276999"/>
          </a:xfrm>
          <a:prstGeom prst="rect">
            <a:avLst/>
          </a:prstGeom>
          <a:noFill/>
          <a:ln>
            <a:noFill/>
          </a:ln>
        </p:spPr>
        <p:txBody>
          <a:bodyPr anchorCtr="0" anchor="t" bIns="45700" lIns="91425" spcFirstLastPara="1" rIns="91425" wrap="square" tIns="45700">
            <a:noAutofit/>
          </a:bodyPr>
          <a:lstStyle/>
          <a:p>
            <a:pPr indent="-228600" lvl="0" marL="228600" marR="0" rtl="0" algn="l">
              <a:spcBef>
                <a:spcPts val="0"/>
              </a:spcBef>
              <a:spcAft>
                <a:spcPts val="0"/>
              </a:spcAft>
              <a:buClr>
                <a:srgbClr val="2A3950"/>
              </a:buClr>
              <a:buSzPts val="1200"/>
              <a:buFont typeface="Arial"/>
              <a:buChar char="•"/>
            </a:pPr>
            <a:r>
              <a:rPr lang="en-US" sz="1200">
                <a:solidFill>
                  <a:srgbClr val="2A3950"/>
                </a:solidFill>
                <a:latin typeface="Montserrat ExtraBold"/>
                <a:ea typeface="Montserrat ExtraBold"/>
                <a:cs typeface="Montserrat ExtraBold"/>
                <a:sym typeface="Montserrat ExtraBold"/>
              </a:rPr>
              <a:t>Why us?</a:t>
            </a:r>
            <a:endParaRPr/>
          </a:p>
        </p:txBody>
      </p:sp>
      <p:sp>
        <p:nvSpPr>
          <p:cNvPr id="212" name="Google Shape;212;p26"/>
          <p:cNvSpPr txBox="1"/>
          <p:nvPr/>
        </p:nvSpPr>
        <p:spPr>
          <a:xfrm>
            <a:off x="1388559" y="4760404"/>
            <a:ext cx="2519818" cy="569836"/>
          </a:xfrm>
          <a:prstGeom prst="rect">
            <a:avLst/>
          </a:prstGeom>
          <a:noFill/>
          <a:ln>
            <a:noFill/>
          </a:ln>
        </p:spPr>
        <p:txBody>
          <a:bodyPr anchorCtr="0" anchor="t" bIns="45700" lIns="91425" spcFirstLastPara="1" rIns="91425" wrap="square" tIns="45700">
            <a:noAutofit/>
          </a:bodyPr>
          <a:lstStyle/>
          <a:p>
            <a:pPr indent="0" lvl="0" marL="228600" marR="0" rtl="0" algn="l">
              <a:lnSpc>
                <a:spcPct val="150000"/>
              </a:lnSpc>
              <a:spcBef>
                <a:spcPts val="0"/>
              </a:spcBef>
              <a:spcAft>
                <a:spcPts val="0"/>
              </a:spcAft>
              <a:buNone/>
            </a:pPr>
            <a:r>
              <a:rPr lang="en-US" sz="1100">
                <a:solidFill>
                  <a:srgbClr val="2A3950"/>
                </a:solidFill>
                <a:latin typeface="Montserrat"/>
                <a:ea typeface="Montserrat"/>
                <a:cs typeface="Montserrat"/>
                <a:sym typeface="Montserrat"/>
              </a:rPr>
              <a:t>Class aptent taciti sociosqu ad litora torquent per</a:t>
            </a:r>
            <a:endParaRPr sz="1100">
              <a:solidFill>
                <a:srgbClr val="2A3950"/>
              </a:solidFill>
              <a:latin typeface="Montserrat"/>
              <a:ea typeface="Montserrat"/>
              <a:cs typeface="Montserrat"/>
              <a:sym typeface="Montserrat"/>
            </a:endParaRPr>
          </a:p>
        </p:txBody>
      </p:sp>
      <p:sp>
        <p:nvSpPr>
          <p:cNvPr id="213" name="Google Shape;213;p26"/>
          <p:cNvSpPr txBox="1"/>
          <p:nvPr/>
        </p:nvSpPr>
        <p:spPr>
          <a:xfrm>
            <a:off x="1388558" y="1527759"/>
            <a:ext cx="2519816" cy="276999"/>
          </a:xfrm>
          <a:prstGeom prst="rect">
            <a:avLst/>
          </a:prstGeom>
          <a:noFill/>
          <a:ln>
            <a:noFill/>
          </a:ln>
        </p:spPr>
        <p:txBody>
          <a:bodyPr anchorCtr="0" anchor="t" bIns="45700" lIns="91425" spcFirstLastPara="1" rIns="91425" wrap="square" tIns="45700">
            <a:noAutofit/>
          </a:bodyPr>
          <a:lstStyle/>
          <a:p>
            <a:pPr indent="-228600" lvl="0" marL="228600" marR="0" rtl="0" algn="l">
              <a:spcBef>
                <a:spcPts val="0"/>
              </a:spcBef>
              <a:spcAft>
                <a:spcPts val="0"/>
              </a:spcAft>
              <a:buClr>
                <a:srgbClr val="2A3950"/>
              </a:buClr>
              <a:buSzPts val="1200"/>
              <a:buFont typeface="Arial"/>
              <a:buChar char="•"/>
            </a:pPr>
            <a:r>
              <a:rPr lang="en-US" sz="1200">
                <a:solidFill>
                  <a:srgbClr val="2A3950"/>
                </a:solidFill>
                <a:latin typeface="Montserrat ExtraBold"/>
                <a:ea typeface="Montserrat ExtraBold"/>
                <a:cs typeface="Montserrat ExtraBold"/>
                <a:sym typeface="Montserrat ExtraBold"/>
              </a:rPr>
              <a:t>Why us?</a:t>
            </a:r>
            <a:endParaRPr/>
          </a:p>
        </p:txBody>
      </p:sp>
      <p:sp>
        <p:nvSpPr>
          <p:cNvPr id="214" name="Google Shape;214;p26"/>
          <p:cNvSpPr txBox="1"/>
          <p:nvPr/>
        </p:nvSpPr>
        <p:spPr>
          <a:xfrm>
            <a:off x="1388559" y="1835536"/>
            <a:ext cx="2519818" cy="569836"/>
          </a:xfrm>
          <a:prstGeom prst="rect">
            <a:avLst/>
          </a:prstGeom>
          <a:noFill/>
          <a:ln>
            <a:noFill/>
          </a:ln>
        </p:spPr>
        <p:txBody>
          <a:bodyPr anchorCtr="0" anchor="t" bIns="45700" lIns="91425" spcFirstLastPara="1" rIns="91425" wrap="square" tIns="45700">
            <a:noAutofit/>
          </a:bodyPr>
          <a:lstStyle/>
          <a:p>
            <a:pPr indent="0" lvl="0" marL="228600" marR="0" rtl="0" algn="l">
              <a:lnSpc>
                <a:spcPct val="150000"/>
              </a:lnSpc>
              <a:spcBef>
                <a:spcPts val="0"/>
              </a:spcBef>
              <a:spcAft>
                <a:spcPts val="0"/>
              </a:spcAft>
              <a:buNone/>
            </a:pPr>
            <a:r>
              <a:rPr lang="en-US" sz="1100">
                <a:solidFill>
                  <a:srgbClr val="2A3950"/>
                </a:solidFill>
                <a:latin typeface="Montserrat"/>
                <a:ea typeface="Montserrat"/>
                <a:cs typeface="Montserrat"/>
                <a:sym typeface="Montserrat"/>
              </a:rPr>
              <a:t>Cras vel quam tincidunt, pulvinar nibh in, aliquam est. </a:t>
            </a:r>
            <a:endParaRPr sz="1100">
              <a:solidFill>
                <a:srgbClr val="2A3950"/>
              </a:solidFill>
              <a:latin typeface="Montserrat"/>
              <a:ea typeface="Montserrat"/>
              <a:cs typeface="Montserrat"/>
              <a:sym typeface="Montserrat"/>
            </a:endParaRPr>
          </a:p>
        </p:txBody>
      </p:sp>
      <p:sp>
        <p:nvSpPr>
          <p:cNvPr id="215" name="Google Shape;215;p26"/>
          <p:cNvSpPr txBox="1"/>
          <p:nvPr/>
        </p:nvSpPr>
        <p:spPr>
          <a:xfrm>
            <a:off x="1388558" y="2990193"/>
            <a:ext cx="2519816" cy="276999"/>
          </a:xfrm>
          <a:prstGeom prst="rect">
            <a:avLst/>
          </a:prstGeom>
          <a:noFill/>
          <a:ln>
            <a:noFill/>
          </a:ln>
        </p:spPr>
        <p:txBody>
          <a:bodyPr anchorCtr="0" anchor="t" bIns="45700" lIns="91425" spcFirstLastPara="1" rIns="91425" wrap="square" tIns="45700">
            <a:noAutofit/>
          </a:bodyPr>
          <a:lstStyle/>
          <a:p>
            <a:pPr indent="-228600" lvl="0" marL="228600" marR="0" rtl="0" algn="l">
              <a:spcBef>
                <a:spcPts val="0"/>
              </a:spcBef>
              <a:spcAft>
                <a:spcPts val="0"/>
              </a:spcAft>
              <a:buClr>
                <a:srgbClr val="2A3950"/>
              </a:buClr>
              <a:buSzPts val="1200"/>
              <a:buFont typeface="Arial"/>
              <a:buChar char="•"/>
            </a:pPr>
            <a:r>
              <a:rPr lang="en-US" sz="1200">
                <a:solidFill>
                  <a:srgbClr val="2A3950"/>
                </a:solidFill>
                <a:latin typeface="Montserrat ExtraBold"/>
                <a:ea typeface="Montserrat ExtraBold"/>
                <a:cs typeface="Montserrat ExtraBold"/>
                <a:sym typeface="Montserrat ExtraBold"/>
              </a:rPr>
              <a:t>Why us?</a:t>
            </a:r>
            <a:endParaRPr/>
          </a:p>
        </p:txBody>
      </p:sp>
      <p:sp>
        <p:nvSpPr>
          <p:cNvPr id="216" name="Google Shape;216;p26"/>
          <p:cNvSpPr txBox="1"/>
          <p:nvPr/>
        </p:nvSpPr>
        <p:spPr>
          <a:xfrm>
            <a:off x="1388559" y="3297970"/>
            <a:ext cx="2519818" cy="569836"/>
          </a:xfrm>
          <a:prstGeom prst="rect">
            <a:avLst/>
          </a:prstGeom>
          <a:noFill/>
          <a:ln>
            <a:noFill/>
          </a:ln>
        </p:spPr>
        <p:txBody>
          <a:bodyPr anchorCtr="0" anchor="t" bIns="45700" lIns="91425" spcFirstLastPara="1" rIns="91425" wrap="square" tIns="45700">
            <a:noAutofit/>
          </a:bodyPr>
          <a:lstStyle/>
          <a:p>
            <a:pPr indent="0" lvl="0" marL="228600" marR="0" rtl="0" algn="l">
              <a:lnSpc>
                <a:spcPct val="150000"/>
              </a:lnSpc>
              <a:spcBef>
                <a:spcPts val="0"/>
              </a:spcBef>
              <a:spcAft>
                <a:spcPts val="0"/>
              </a:spcAft>
              <a:buNone/>
            </a:pPr>
            <a:r>
              <a:rPr lang="en-US" sz="1100">
                <a:solidFill>
                  <a:srgbClr val="2A3950"/>
                </a:solidFill>
                <a:latin typeface="Montserrat"/>
                <a:ea typeface="Montserrat"/>
                <a:cs typeface="Montserrat"/>
                <a:sym typeface="Montserrat"/>
              </a:rPr>
              <a:t>Class aptent taciti sociosqu ad litora torquent per</a:t>
            </a:r>
            <a:endParaRPr sz="1100">
              <a:solidFill>
                <a:srgbClr val="2A3950"/>
              </a:solidFill>
              <a:latin typeface="Montserrat"/>
              <a:ea typeface="Montserrat"/>
              <a:cs typeface="Montserrat"/>
              <a:sym typeface="Montserrat"/>
            </a:endParaRPr>
          </a:p>
        </p:txBody>
      </p:sp>
      <p:sp>
        <p:nvSpPr>
          <p:cNvPr id="217" name="Google Shape;217;p26"/>
          <p:cNvSpPr txBox="1"/>
          <p:nvPr/>
        </p:nvSpPr>
        <p:spPr>
          <a:xfrm>
            <a:off x="10302240" y="279717"/>
            <a:ext cx="97536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lt1"/>
                </a:solidFill>
                <a:latin typeface="Oswald"/>
                <a:ea typeface="Oswald"/>
                <a:cs typeface="Oswald"/>
                <a:sym typeface="Oswald"/>
              </a:rPr>
              <a:t>‹#›</a:t>
            </a:fld>
            <a:endParaRPr sz="1200">
              <a:solidFill>
                <a:schemeClr val="lt1"/>
              </a:solidFill>
              <a:latin typeface="Oswald"/>
              <a:ea typeface="Oswald"/>
              <a:cs typeface="Oswald"/>
              <a:sym typeface="Oswald"/>
            </a:endParaRPr>
          </a:p>
        </p:txBody>
      </p:sp>
      <p:pic>
        <p:nvPicPr>
          <p:cNvPr id="218" name="Google Shape;218;p26"/>
          <p:cNvPicPr preferRelativeResize="0"/>
          <p:nvPr/>
        </p:nvPicPr>
        <p:blipFill rotWithShape="1">
          <a:blip r:embed="rId3">
            <a:alphaModFix/>
          </a:blip>
          <a:srcRect b="0" l="5220" r="5229" t="0"/>
          <a:stretch/>
        </p:blipFill>
        <p:spPr>
          <a:xfrm>
            <a:off x="4826000" y="1371600"/>
            <a:ext cx="2540001" cy="4114800"/>
          </a:xfrm>
          <a:prstGeom prst="rect">
            <a:avLst/>
          </a:prstGeom>
          <a:noFill/>
          <a:ln>
            <a:noFill/>
          </a:ln>
        </p:spPr>
      </p:pic>
    </p:spTree>
  </p:cSld>
  <p:clrMapOvr>
    <a:masterClrMapping/>
  </p:clrMapOvr>
  <p:transition spd="slow">
    <p:push/>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A3950"/>
        </a:solidFill>
      </p:bgPr>
    </p:bg>
    <p:spTree>
      <p:nvGrpSpPr>
        <p:cNvPr id="222" name="Shape 222"/>
        <p:cNvGrpSpPr/>
        <p:nvPr/>
      </p:nvGrpSpPr>
      <p:grpSpPr>
        <a:xfrm>
          <a:off x="0" y="0"/>
          <a:ext cx="0" cy="0"/>
          <a:chOff x="0" y="0"/>
          <a:chExt cx="0" cy="0"/>
        </a:xfrm>
      </p:grpSpPr>
      <p:sp>
        <p:nvSpPr>
          <p:cNvPr id="223" name="Google Shape;223;p27"/>
          <p:cNvSpPr/>
          <p:nvPr/>
        </p:nvSpPr>
        <p:spPr>
          <a:xfrm>
            <a:off x="1071913" y="335296"/>
            <a:ext cx="243807" cy="243807"/>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4" name="Google Shape;224;p27"/>
          <p:cNvSpPr txBox="1"/>
          <p:nvPr/>
        </p:nvSpPr>
        <p:spPr>
          <a:xfrm>
            <a:off x="1388558" y="318699"/>
            <a:ext cx="1314002"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F8F8F8"/>
                </a:solidFill>
                <a:latin typeface="Oswald Regular"/>
                <a:ea typeface="Oswald Regular"/>
                <a:cs typeface="Oswald Regular"/>
                <a:sym typeface="Oswald Regular"/>
              </a:rPr>
              <a:t>Remember</a:t>
            </a:r>
            <a:r>
              <a:rPr b="1" lang="en-US" sz="1200">
                <a:solidFill>
                  <a:srgbClr val="F8F8F8"/>
                </a:solidFill>
                <a:latin typeface="Oswald"/>
                <a:ea typeface="Oswald"/>
                <a:cs typeface="Oswald"/>
                <a:sym typeface="Oswald"/>
              </a:rPr>
              <a:t> </a:t>
            </a:r>
            <a:r>
              <a:rPr lang="en-US" sz="1200">
                <a:solidFill>
                  <a:srgbClr val="F8F8F8"/>
                </a:solidFill>
                <a:latin typeface="Oswald Regular"/>
                <a:ea typeface="Oswald Regular"/>
                <a:cs typeface="Oswald Regular"/>
                <a:sym typeface="Oswald Regular"/>
              </a:rPr>
              <a:t>Time</a:t>
            </a:r>
            <a:endParaRPr/>
          </a:p>
        </p:txBody>
      </p:sp>
      <p:sp>
        <p:nvSpPr>
          <p:cNvPr id="225" name="Google Shape;225;p27"/>
          <p:cNvSpPr txBox="1"/>
          <p:nvPr/>
        </p:nvSpPr>
        <p:spPr>
          <a:xfrm>
            <a:off x="4770122" y="1469546"/>
            <a:ext cx="2641599"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chemeClr val="lt1"/>
                </a:solidFill>
                <a:latin typeface="Montserrat ExtraBold"/>
                <a:ea typeface="Montserrat ExtraBold"/>
                <a:cs typeface="Montserrat ExtraBold"/>
                <a:sym typeface="Montserrat ExtraBold"/>
              </a:rPr>
              <a:t>70 – 50 </a:t>
            </a:r>
            <a:r>
              <a:rPr lang="en-US" sz="1200">
                <a:solidFill>
                  <a:schemeClr val="lt1"/>
                </a:solidFill>
                <a:latin typeface="Montserrat"/>
                <a:ea typeface="Montserrat"/>
                <a:cs typeface="Montserrat"/>
                <a:sym typeface="Montserrat"/>
              </a:rPr>
              <a:t>Percents</a:t>
            </a:r>
            <a:endParaRPr sz="1200">
              <a:solidFill>
                <a:schemeClr val="lt1"/>
              </a:solidFill>
              <a:latin typeface="Montserrat"/>
              <a:ea typeface="Montserrat"/>
              <a:cs typeface="Montserrat"/>
              <a:sym typeface="Montserrat"/>
            </a:endParaRPr>
          </a:p>
        </p:txBody>
      </p:sp>
      <p:sp>
        <p:nvSpPr>
          <p:cNvPr id="226" name="Google Shape;226;p27"/>
          <p:cNvSpPr txBox="1"/>
          <p:nvPr/>
        </p:nvSpPr>
        <p:spPr>
          <a:xfrm>
            <a:off x="4770121" y="1777323"/>
            <a:ext cx="2641600" cy="2616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chemeClr val="lt1"/>
                </a:solidFill>
                <a:latin typeface="Montserrat"/>
                <a:ea typeface="Montserrat"/>
                <a:cs typeface="Montserrat"/>
                <a:sym typeface="Montserrat"/>
              </a:rPr>
              <a:t>Class aptent.</a:t>
            </a:r>
            <a:endParaRPr sz="1100">
              <a:solidFill>
                <a:schemeClr val="lt1"/>
              </a:solidFill>
              <a:latin typeface="Montserrat"/>
              <a:ea typeface="Montserrat"/>
              <a:cs typeface="Montserrat"/>
              <a:sym typeface="Montserrat"/>
            </a:endParaRPr>
          </a:p>
        </p:txBody>
      </p:sp>
      <p:sp>
        <p:nvSpPr>
          <p:cNvPr id="227" name="Google Shape;227;p27"/>
          <p:cNvSpPr txBox="1"/>
          <p:nvPr/>
        </p:nvSpPr>
        <p:spPr>
          <a:xfrm>
            <a:off x="4770120" y="2102022"/>
            <a:ext cx="2641599" cy="717953"/>
          </a:xfrm>
          <a:prstGeom prst="rect">
            <a:avLst/>
          </a:prstGeom>
          <a:noFill/>
          <a:ln>
            <a:noFill/>
          </a:ln>
        </p:spPr>
        <p:txBody>
          <a:bodyPr anchorCtr="0" anchor="t" bIns="45700" lIns="91425" spcFirstLastPara="1" rIns="91425" wrap="square" tIns="45700">
            <a:noAutofit/>
          </a:bodyPr>
          <a:lstStyle/>
          <a:p>
            <a:pPr indent="0" lvl="0" marL="0" marR="0" rtl="0" algn="ctr">
              <a:lnSpc>
                <a:spcPct val="200000"/>
              </a:lnSpc>
              <a:spcBef>
                <a:spcPts val="0"/>
              </a:spcBef>
              <a:spcAft>
                <a:spcPts val="0"/>
              </a:spcAft>
              <a:buNone/>
            </a:pPr>
            <a:r>
              <a:rPr lang="en-US" sz="1100">
                <a:solidFill>
                  <a:schemeClr val="lt1"/>
                </a:solidFill>
                <a:latin typeface="Montserrat"/>
                <a:ea typeface="Montserrat"/>
                <a:cs typeface="Montserrat"/>
                <a:sym typeface="Montserrat"/>
              </a:rPr>
              <a:t>Nam tempus leo enim. Cras vel quam tincidunt.</a:t>
            </a:r>
            <a:endParaRPr/>
          </a:p>
        </p:txBody>
      </p:sp>
      <p:sp>
        <p:nvSpPr>
          <p:cNvPr id="228" name="Google Shape;228;p27"/>
          <p:cNvSpPr txBox="1"/>
          <p:nvPr/>
        </p:nvSpPr>
        <p:spPr>
          <a:xfrm>
            <a:off x="4770122" y="4038025"/>
            <a:ext cx="2641599"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chemeClr val="lt1"/>
                </a:solidFill>
                <a:latin typeface="Montserrat ExtraBold"/>
                <a:ea typeface="Montserrat ExtraBold"/>
                <a:cs typeface="Montserrat ExtraBold"/>
                <a:sym typeface="Montserrat ExtraBold"/>
              </a:rPr>
              <a:t>Project Budgets</a:t>
            </a:r>
            <a:endParaRPr/>
          </a:p>
        </p:txBody>
      </p:sp>
      <p:sp>
        <p:nvSpPr>
          <p:cNvPr id="229" name="Google Shape;229;p27"/>
          <p:cNvSpPr txBox="1"/>
          <p:nvPr/>
        </p:nvSpPr>
        <p:spPr>
          <a:xfrm>
            <a:off x="4770121" y="4345802"/>
            <a:ext cx="2641600" cy="2616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100">
                <a:solidFill>
                  <a:schemeClr val="lt1"/>
                </a:solidFill>
                <a:latin typeface="Montserrat"/>
                <a:ea typeface="Montserrat"/>
                <a:cs typeface="Montserrat"/>
                <a:sym typeface="Montserrat"/>
              </a:rPr>
              <a:t>$170M - %250M</a:t>
            </a:r>
            <a:endParaRPr sz="1100">
              <a:solidFill>
                <a:schemeClr val="lt1"/>
              </a:solidFill>
              <a:latin typeface="Montserrat"/>
              <a:ea typeface="Montserrat"/>
              <a:cs typeface="Montserrat"/>
              <a:sym typeface="Montserrat"/>
            </a:endParaRPr>
          </a:p>
        </p:txBody>
      </p:sp>
      <p:sp>
        <p:nvSpPr>
          <p:cNvPr id="230" name="Google Shape;230;p27"/>
          <p:cNvSpPr txBox="1"/>
          <p:nvPr/>
        </p:nvSpPr>
        <p:spPr>
          <a:xfrm>
            <a:off x="4770120" y="4670501"/>
            <a:ext cx="2641599" cy="717953"/>
          </a:xfrm>
          <a:prstGeom prst="rect">
            <a:avLst/>
          </a:prstGeom>
          <a:noFill/>
          <a:ln>
            <a:noFill/>
          </a:ln>
        </p:spPr>
        <p:txBody>
          <a:bodyPr anchorCtr="0" anchor="t" bIns="45700" lIns="91425" spcFirstLastPara="1" rIns="91425" wrap="square" tIns="45700">
            <a:noAutofit/>
          </a:bodyPr>
          <a:lstStyle/>
          <a:p>
            <a:pPr indent="0" lvl="0" marL="0" marR="0" rtl="0" algn="ctr">
              <a:lnSpc>
                <a:spcPct val="200000"/>
              </a:lnSpc>
              <a:spcBef>
                <a:spcPts val="0"/>
              </a:spcBef>
              <a:spcAft>
                <a:spcPts val="0"/>
              </a:spcAft>
              <a:buNone/>
            </a:pPr>
            <a:r>
              <a:rPr lang="en-US" sz="1100">
                <a:solidFill>
                  <a:schemeClr val="lt1"/>
                </a:solidFill>
                <a:latin typeface="Montserrat"/>
                <a:ea typeface="Montserrat"/>
                <a:cs typeface="Montserrat"/>
                <a:sym typeface="Montserrat"/>
              </a:rPr>
              <a:t>Nam tempus leo enim. Cras vel quam tincidunt.</a:t>
            </a:r>
            <a:endParaRPr/>
          </a:p>
        </p:txBody>
      </p:sp>
      <p:sp>
        <p:nvSpPr>
          <p:cNvPr id="231" name="Google Shape;231;p27"/>
          <p:cNvSpPr txBox="1"/>
          <p:nvPr/>
        </p:nvSpPr>
        <p:spPr>
          <a:xfrm>
            <a:off x="914401" y="1462050"/>
            <a:ext cx="2997200" cy="107721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lt1"/>
                </a:solidFill>
                <a:latin typeface="Oswald"/>
                <a:ea typeface="Oswald"/>
                <a:cs typeface="Oswald"/>
                <a:sym typeface="Oswald"/>
              </a:rPr>
              <a:t>HOW</a:t>
            </a:r>
            <a:endParaRPr/>
          </a:p>
          <a:p>
            <a:pPr indent="0" lvl="0" marL="0" marR="0" rtl="0" algn="l">
              <a:spcBef>
                <a:spcPts val="0"/>
              </a:spcBef>
              <a:spcAft>
                <a:spcPts val="0"/>
              </a:spcAft>
              <a:buNone/>
            </a:pPr>
            <a:r>
              <a:rPr b="1" lang="en-US" sz="3200">
                <a:solidFill>
                  <a:schemeClr val="lt1"/>
                </a:solidFill>
                <a:latin typeface="Oswald"/>
                <a:ea typeface="Oswald"/>
                <a:cs typeface="Oswald"/>
                <a:sym typeface="Oswald"/>
              </a:rPr>
              <a:t>WE DO IT</a:t>
            </a:r>
            <a:endParaRPr/>
          </a:p>
        </p:txBody>
      </p:sp>
      <p:sp>
        <p:nvSpPr>
          <p:cNvPr id="232" name="Google Shape;232;p27"/>
          <p:cNvSpPr txBox="1"/>
          <p:nvPr/>
        </p:nvSpPr>
        <p:spPr>
          <a:xfrm>
            <a:off x="914400" y="3323780"/>
            <a:ext cx="2997200" cy="1056508"/>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Lorem ipsum dolor sit amet, consectetur adipiscing elit. little eget quam lacus.</a:t>
            </a:r>
            <a:endParaRPr/>
          </a:p>
        </p:txBody>
      </p:sp>
      <p:sp>
        <p:nvSpPr>
          <p:cNvPr id="233" name="Google Shape;233;p27"/>
          <p:cNvSpPr txBox="1"/>
          <p:nvPr/>
        </p:nvSpPr>
        <p:spPr>
          <a:xfrm>
            <a:off x="914400" y="3046781"/>
            <a:ext cx="223558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F8F8F8"/>
                </a:solidFill>
                <a:latin typeface="Montserrat ExtraBold"/>
                <a:ea typeface="Montserrat ExtraBold"/>
                <a:cs typeface="Montserrat ExtraBold"/>
                <a:sym typeface="Montserrat ExtraBold"/>
              </a:rPr>
              <a:t>Subtitle </a:t>
            </a:r>
            <a:r>
              <a:rPr lang="en-US" sz="1200">
                <a:solidFill>
                  <a:srgbClr val="F8F8F8"/>
                </a:solidFill>
                <a:latin typeface="Montserrat Light"/>
                <a:ea typeface="Montserrat Light"/>
                <a:cs typeface="Montserrat Light"/>
                <a:sym typeface="Montserrat Light"/>
              </a:rPr>
              <a:t>Here</a:t>
            </a:r>
            <a:endParaRPr/>
          </a:p>
        </p:txBody>
      </p:sp>
      <p:sp>
        <p:nvSpPr>
          <p:cNvPr id="234" name="Google Shape;234;p27"/>
          <p:cNvSpPr/>
          <p:nvPr/>
        </p:nvSpPr>
        <p:spPr>
          <a:xfrm>
            <a:off x="1015293" y="4781474"/>
            <a:ext cx="707393" cy="707393"/>
          </a:xfrm>
          <a:prstGeom prst="roundRect">
            <a:avLst>
              <a:gd fmla="val 50000" name="adj"/>
            </a:avLst>
          </a:prstGeom>
          <a:solidFill>
            <a:srgbClr val="2191F0"/>
          </a:solidFill>
          <a:ln>
            <a:noFill/>
          </a:ln>
          <a:effectLst>
            <a:outerShdw blurRad="127000" rotWithShape="0" algn="t" dir="5400000" dist="38100">
              <a:schemeClr val="dk1">
                <a:alpha val="20000"/>
              </a:scheme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5" name="Google Shape;235;p27"/>
          <p:cNvSpPr txBox="1"/>
          <p:nvPr/>
        </p:nvSpPr>
        <p:spPr>
          <a:xfrm>
            <a:off x="1015293" y="4941790"/>
            <a:ext cx="707393"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Montserrat ExtraBold"/>
                <a:ea typeface="Montserrat ExtraBold"/>
                <a:cs typeface="Montserrat ExtraBold"/>
                <a:sym typeface="Montserrat ExtraBold"/>
              </a:rPr>
              <a:t>74</a:t>
            </a:r>
            <a:r>
              <a:rPr baseline="30000" lang="en-US" sz="1600">
                <a:solidFill>
                  <a:schemeClr val="lt1"/>
                </a:solidFill>
                <a:latin typeface="Montserrat Medium"/>
                <a:ea typeface="Montserrat Medium"/>
                <a:cs typeface="Montserrat Medium"/>
                <a:sym typeface="Montserrat Medium"/>
              </a:rPr>
              <a:t>%</a:t>
            </a:r>
            <a:endParaRPr sz="1800">
              <a:solidFill>
                <a:schemeClr val="lt1"/>
              </a:solidFill>
              <a:latin typeface="Montserrat Medium"/>
              <a:ea typeface="Montserrat Medium"/>
              <a:cs typeface="Montserrat Medium"/>
              <a:sym typeface="Montserrat Medium"/>
            </a:endParaRPr>
          </a:p>
        </p:txBody>
      </p:sp>
      <p:sp>
        <p:nvSpPr>
          <p:cNvPr id="236" name="Google Shape;236;p27"/>
          <p:cNvSpPr txBox="1"/>
          <p:nvPr/>
        </p:nvSpPr>
        <p:spPr>
          <a:xfrm>
            <a:off x="1910080" y="5126844"/>
            <a:ext cx="2001520" cy="2616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chemeClr val="lt1"/>
                </a:solidFill>
                <a:latin typeface="Montserrat Light"/>
                <a:ea typeface="Montserrat Light"/>
                <a:cs typeface="Montserrat Light"/>
                <a:sym typeface="Montserrat Light"/>
              </a:rPr>
              <a:t>A little More</a:t>
            </a:r>
            <a:endParaRPr/>
          </a:p>
        </p:txBody>
      </p:sp>
      <p:sp>
        <p:nvSpPr>
          <p:cNvPr id="237" name="Google Shape;237;p27"/>
          <p:cNvSpPr txBox="1"/>
          <p:nvPr/>
        </p:nvSpPr>
        <p:spPr>
          <a:xfrm>
            <a:off x="1910080" y="4864458"/>
            <a:ext cx="2001520" cy="2616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chemeClr val="lt1"/>
                </a:solidFill>
                <a:latin typeface="Montserrat ExtraBold"/>
                <a:ea typeface="Montserrat ExtraBold"/>
                <a:cs typeface="Montserrat ExtraBold"/>
                <a:sym typeface="Montserrat ExtraBold"/>
              </a:rPr>
              <a:t>Project Progress</a:t>
            </a:r>
            <a:endParaRPr/>
          </a:p>
        </p:txBody>
      </p:sp>
      <p:sp>
        <p:nvSpPr>
          <p:cNvPr id="238" name="Google Shape;238;p27"/>
          <p:cNvSpPr txBox="1"/>
          <p:nvPr/>
        </p:nvSpPr>
        <p:spPr>
          <a:xfrm>
            <a:off x="10302240" y="279717"/>
            <a:ext cx="97536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lt1"/>
                </a:solidFill>
                <a:latin typeface="Oswald"/>
                <a:ea typeface="Oswald"/>
                <a:cs typeface="Oswald"/>
                <a:sym typeface="Oswald"/>
              </a:rPr>
              <a:t>‹#›</a:t>
            </a:fld>
            <a:endParaRPr sz="1200">
              <a:solidFill>
                <a:schemeClr val="lt1"/>
              </a:solidFill>
              <a:latin typeface="Oswald"/>
              <a:ea typeface="Oswald"/>
              <a:cs typeface="Oswald"/>
              <a:sym typeface="Oswald"/>
            </a:endParaRPr>
          </a:p>
        </p:txBody>
      </p:sp>
      <p:pic>
        <p:nvPicPr>
          <p:cNvPr id="239" name="Google Shape;239;p27"/>
          <p:cNvPicPr preferRelativeResize="0"/>
          <p:nvPr/>
        </p:nvPicPr>
        <p:blipFill rotWithShape="1">
          <a:blip r:embed="rId3">
            <a:alphaModFix/>
          </a:blip>
          <a:srcRect b="0" l="8025" r="8025" t="0"/>
          <a:stretch/>
        </p:blipFill>
        <p:spPr>
          <a:xfrm>
            <a:off x="7823200" y="1371600"/>
            <a:ext cx="3454401" cy="4114800"/>
          </a:xfrm>
          <a:prstGeom prst="rect">
            <a:avLst/>
          </a:prstGeom>
          <a:noFill/>
          <a:ln>
            <a:noFill/>
          </a:ln>
        </p:spPr>
      </p:pic>
    </p:spTree>
  </p:cSld>
  <p:clrMapOvr>
    <a:masterClrMapping/>
  </p:clrMapOvr>
  <p:transition spd="slow">
    <p:push/>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A3950"/>
        </a:solidFill>
      </p:bgPr>
    </p:bg>
    <p:spTree>
      <p:nvGrpSpPr>
        <p:cNvPr id="243" name="Shape 243"/>
        <p:cNvGrpSpPr/>
        <p:nvPr/>
      </p:nvGrpSpPr>
      <p:grpSpPr>
        <a:xfrm>
          <a:off x="0" y="0"/>
          <a:ext cx="0" cy="0"/>
          <a:chOff x="0" y="0"/>
          <a:chExt cx="0" cy="0"/>
        </a:xfrm>
      </p:grpSpPr>
      <p:sp>
        <p:nvSpPr>
          <p:cNvPr id="244" name="Google Shape;244;p28"/>
          <p:cNvSpPr/>
          <p:nvPr/>
        </p:nvSpPr>
        <p:spPr>
          <a:xfrm>
            <a:off x="1071913" y="335296"/>
            <a:ext cx="243807" cy="243807"/>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5" name="Google Shape;245;p28"/>
          <p:cNvSpPr txBox="1"/>
          <p:nvPr/>
        </p:nvSpPr>
        <p:spPr>
          <a:xfrm>
            <a:off x="1388558" y="318699"/>
            <a:ext cx="1314002"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F8F8F8"/>
                </a:solidFill>
                <a:latin typeface="Oswald Regular"/>
                <a:ea typeface="Oswald Regular"/>
                <a:cs typeface="Oswald Regular"/>
                <a:sym typeface="Oswald Regular"/>
              </a:rPr>
              <a:t>Remember</a:t>
            </a:r>
            <a:r>
              <a:rPr b="1" lang="en-US" sz="1200">
                <a:solidFill>
                  <a:srgbClr val="F8F8F8"/>
                </a:solidFill>
                <a:latin typeface="Oswald"/>
                <a:ea typeface="Oswald"/>
                <a:cs typeface="Oswald"/>
                <a:sym typeface="Oswald"/>
              </a:rPr>
              <a:t> </a:t>
            </a:r>
            <a:r>
              <a:rPr lang="en-US" sz="1200">
                <a:solidFill>
                  <a:srgbClr val="F8F8F8"/>
                </a:solidFill>
                <a:latin typeface="Oswald Regular"/>
                <a:ea typeface="Oswald Regular"/>
                <a:cs typeface="Oswald Regular"/>
                <a:sym typeface="Oswald Regular"/>
              </a:rPr>
              <a:t>Time</a:t>
            </a:r>
            <a:endParaRPr/>
          </a:p>
        </p:txBody>
      </p:sp>
      <p:sp>
        <p:nvSpPr>
          <p:cNvPr id="246" name="Google Shape;246;p28"/>
          <p:cNvSpPr txBox="1"/>
          <p:nvPr/>
        </p:nvSpPr>
        <p:spPr>
          <a:xfrm>
            <a:off x="4825999" y="1527759"/>
            <a:ext cx="251981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chemeClr val="lt1"/>
                </a:solidFill>
                <a:latin typeface="Montserrat ExtraBold"/>
                <a:ea typeface="Montserrat ExtraBold"/>
                <a:cs typeface="Montserrat ExtraBold"/>
                <a:sym typeface="Montserrat ExtraBold"/>
              </a:rPr>
              <a:t>2020</a:t>
            </a:r>
            <a:endParaRPr/>
          </a:p>
        </p:txBody>
      </p:sp>
      <p:sp>
        <p:nvSpPr>
          <p:cNvPr id="247" name="Google Shape;247;p28"/>
          <p:cNvSpPr txBox="1"/>
          <p:nvPr/>
        </p:nvSpPr>
        <p:spPr>
          <a:xfrm>
            <a:off x="4826000" y="1835536"/>
            <a:ext cx="2519818" cy="56983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chemeClr val="lt1"/>
                </a:solidFill>
                <a:latin typeface="Montserrat"/>
                <a:ea typeface="Montserrat"/>
                <a:cs typeface="Montserrat"/>
                <a:sym typeface="Montserrat"/>
              </a:rPr>
              <a:t>Cras vel quam tincidunt, pulvinar nibh in, aliquam est. </a:t>
            </a:r>
            <a:endParaRPr sz="1100">
              <a:solidFill>
                <a:schemeClr val="lt1"/>
              </a:solidFill>
              <a:latin typeface="Montserrat"/>
              <a:ea typeface="Montserrat"/>
              <a:cs typeface="Montserrat"/>
              <a:sym typeface="Montserrat"/>
            </a:endParaRPr>
          </a:p>
        </p:txBody>
      </p:sp>
      <p:sp>
        <p:nvSpPr>
          <p:cNvPr id="248" name="Google Shape;248;p28"/>
          <p:cNvSpPr txBox="1"/>
          <p:nvPr/>
        </p:nvSpPr>
        <p:spPr>
          <a:xfrm>
            <a:off x="8300578" y="1527759"/>
            <a:ext cx="251981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chemeClr val="lt1"/>
                </a:solidFill>
                <a:latin typeface="Montserrat ExtraBold"/>
                <a:ea typeface="Montserrat ExtraBold"/>
                <a:cs typeface="Montserrat ExtraBold"/>
                <a:sym typeface="Montserrat ExtraBold"/>
              </a:rPr>
              <a:t>December</a:t>
            </a:r>
            <a:endParaRPr/>
          </a:p>
        </p:txBody>
      </p:sp>
      <p:sp>
        <p:nvSpPr>
          <p:cNvPr id="249" name="Google Shape;249;p28"/>
          <p:cNvSpPr txBox="1"/>
          <p:nvPr/>
        </p:nvSpPr>
        <p:spPr>
          <a:xfrm>
            <a:off x="8300579" y="1835536"/>
            <a:ext cx="2519818" cy="56983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chemeClr val="lt1"/>
                </a:solidFill>
                <a:latin typeface="Montserrat"/>
                <a:ea typeface="Montserrat"/>
                <a:cs typeface="Montserrat"/>
                <a:sym typeface="Montserrat"/>
              </a:rPr>
              <a:t>Cras vel quam tincidunt, pulvinar nibh in, aliquam est. </a:t>
            </a:r>
            <a:endParaRPr sz="1100">
              <a:solidFill>
                <a:schemeClr val="lt1"/>
              </a:solidFill>
              <a:latin typeface="Montserrat"/>
              <a:ea typeface="Montserrat"/>
              <a:cs typeface="Montserrat"/>
              <a:sym typeface="Montserrat"/>
            </a:endParaRPr>
          </a:p>
        </p:txBody>
      </p:sp>
      <p:sp>
        <p:nvSpPr>
          <p:cNvPr id="250" name="Google Shape;250;p28"/>
          <p:cNvSpPr txBox="1"/>
          <p:nvPr/>
        </p:nvSpPr>
        <p:spPr>
          <a:xfrm>
            <a:off x="914402" y="1123495"/>
            <a:ext cx="3108960" cy="107721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lt1"/>
                </a:solidFill>
                <a:latin typeface="Oswald"/>
                <a:ea typeface="Oswald"/>
                <a:cs typeface="Oswald"/>
                <a:sym typeface="Oswald"/>
              </a:rPr>
              <a:t>WHEN</a:t>
            </a:r>
            <a:endParaRPr/>
          </a:p>
          <a:p>
            <a:pPr indent="0" lvl="0" marL="0" marR="0" rtl="0" algn="l">
              <a:spcBef>
                <a:spcPts val="0"/>
              </a:spcBef>
              <a:spcAft>
                <a:spcPts val="0"/>
              </a:spcAft>
              <a:buNone/>
            </a:pPr>
            <a:r>
              <a:rPr b="1" lang="en-US" sz="3200">
                <a:solidFill>
                  <a:schemeClr val="lt1"/>
                </a:solidFill>
                <a:latin typeface="Oswald"/>
                <a:ea typeface="Oswald"/>
                <a:cs typeface="Oswald"/>
                <a:sym typeface="Oswald"/>
              </a:rPr>
              <a:t>WE START</a:t>
            </a:r>
            <a:endParaRPr/>
          </a:p>
        </p:txBody>
      </p:sp>
      <p:sp>
        <p:nvSpPr>
          <p:cNvPr id="251" name="Google Shape;251;p28"/>
          <p:cNvSpPr txBox="1"/>
          <p:nvPr/>
        </p:nvSpPr>
        <p:spPr>
          <a:xfrm>
            <a:off x="914401" y="2985225"/>
            <a:ext cx="3108960" cy="1056508"/>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Lorem ipsum dolor sit amet, consectetur adipiscing elit. Etiam eget quam lacus. Vivamus laoreet.</a:t>
            </a:r>
            <a:endParaRPr/>
          </a:p>
        </p:txBody>
      </p:sp>
      <p:sp>
        <p:nvSpPr>
          <p:cNvPr id="252" name="Google Shape;252;p28"/>
          <p:cNvSpPr txBox="1"/>
          <p:nvPr/>
        </p:nvSpPr>
        <p:spPr>
          <a:xfrm>
            <a:off x="914401" y="2708226"/>
            <a:ext cx="223558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F8F8F8"/>
                </a:solidFill>
                <a:latin typeface="Montserrat ExtraBold"/>
                <a:ea typeface="Montserrat ExtraBold"/>
                <a:cs typeface="Montserrat ExtraBold"/>
                <a:sym typeface="Montserrat ExtraBold"/>
              </a:rPr>
              <a:t>Subtitle </a:t>
            </a:r>
            <a:r>
              <a:rPr lang="en-US" sz="1200">
                <a:solidFill>
                  <a:srgbClr val="F8F8F8"/>
                </a:solidFill>
                <a:latin typeface="Montserrat Light"/>
                <a:ea typeface="Montserrat Light"/>
                <a:cs typeface="Montserrat Light"/>
                <a:sym typeface="Montserrat Light"/>
              </a:rPr>
              <a:t>Here</a:t>
            </a:r>
            <a:endParaRPr/>
          </a:p>
        </p:txBody>
      </p:sp>
      <p:sp>
        <p:nvSpPr>
          <p:cNvPr id="253" name="Google Shape;253;p28"/>
          <p:cNvSpPr txBox="1"/>
          <p:nvPr/>
        </p:nvSpPr>
        <p:spPr>
          <a:xfrm>
            <a:off x="914401" y="4887092"/>
            <a:ext cx="3108960" cy="71795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Lorem ipsum dolor sit amet, consectetur adipiscing elit. </a:t>
            </a:r>
            <a:endParaRPr/>
          </a:p>
        </p:txBody>
      </p:sp>
      <p:sp>
        <p:nvSpPr>
          <p:cNvPr id="254" name="Google Shape;254;p28"/>
          <p:cNvSpPr txBox="1"/>
          <p:nvPr/>
        </p:nvSpPr>
        <p:spPr>
          <a:xfrm>
            <a:off x="914401" y="4610093"/>
            <a:ext cx="223558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F8F8F8"/>
                </a:solidFill>
                <a:latin typeface="Montserrat ExtraBold"/>
                <a:ea typeface="Montserrat ExtraBold"/>
                <a:cs typeface="Montserrat ExtraBold"/>
                <a:sym typeface="Montserrat ExtraBold"/>
              </a:rPr>
              <a:t>Subtitle </a:t>
            </a:r>
            <a:r>
              <a:rPr lang="en-US" sz="1200">
                <a:solidFill>
                  <a:srgbClr val="F8F8F8"/>
                </a:solidFill>
                <a:latin typeface="Montserrat Light"/>
                <a:ea typeface="Montserrat Light"/>
                <a:cs typeface="Montserrat Light"/>
                <a:sym typeface="Montserrat Light"/>
              </a:rPr>
              <a:t>Here</a:t>
            </a:r>
            <a:endParaRPr/>
          </a:p>
        </p:txBody>
      </p:sp>
      <p:cxnSp>
        <p:nvCxnSpPr>
          <p:cNvPr id="255" name="Google Shape;255;p28"/>
          <p:cNvCxnSpPr/>
          <p:nvPr/>
        </p:nvCxnSpPr>
        <p:spPr>
          <a:xfrm>
            <a:off x="7823199" y="1310640"/>
            <a:ext cx="0" cy="1536085"/>
          </a:xfrm>
          <a:prstGeom prst="straightConnector1">
            <a:avLst/>
          </a:prstGeom>
          <a:noFill/>
          <a:ln cap="flat" cmpd="sng" w="9525">
            <a:solidFill>
              <a:srgbClr val="2A3950"/>
            </a:solidFill>
            <a:prstDash val="solid"/>
            <a:miter lim="800000"/>
            <a:headEnd len="sm" w="sm" type="none"/>
            <a:tailEnd len="sm" w="sm" type="none"/>
          </a:ln>
        </p:spPr>
      </p:cxnSp>
      <p:sp>
        <p:nvSpPr>
          <p:cNvPr id="256" name="Google Shape;256;p28"/>
          <p:cNvSpPr txBox="1"/>
          <p:nvPr/>
        </p:nvSpPr>
        <p:spPr>
          <a:xfrm>
            <a:off x="10302240" y="279717"/>
            <a:ext cx="97536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lt1"/>
                </a:solidFill>
                <a:latin typeface="Oswald"/>
                <a:ea typeface="Oswald"/>
                <a:cs typeface="Oswald"/>
                <a:sym typeface="Oswald"/>
              </a:rPr>
              <a:t>‹#›</a:t>
            </a:fld>
            <a:endParaRPr sz="1200">
              <a:solidFill>
                <a:schemeClr val="lt1"/>
              </a:solidFill>
              <a:latin typeface="Oswald"/>
              <a:ea typeface="Oswald"/>
              <a:cs typeface="Oswald"/>
              <a:sym typeface="Oswald"/>
            </a:endParaRPr>
          </a:p>
        </p:txBody>
      </p:sp>
      <p:pic>
        <p:nvPicPr>
          <p:cNvPr id="257" name="Google Shape;257;p28"/>
          <p:cNvPicPr preferRelativeResize="0"/>
          <p:nvPr/>
        </p:nvPicPr>
        <p:blipFill rotWithShape="1">
          <a:blip r:embed="rId3">
            <a:alphaModFix/>
          </a:blip>
          <a:srcRect b="0" l="16165" r="16165" t="0"/>
          <a:stretch/>
        </p:blipFill>
        <p:spPr>
          <a:xfrm>
            <a:off x="4826000" y="2965875"/>
            <a:ext cx="5994399" cy="2521657"/>
          </a:xfrm>
          <a:prstGeom prst="rect">
            <a:avLst/>
          </a:prstGeom>
          <a:noFill/>
          <a:ln>
            <a:noFill/>
          </a:ln>
        </p:spPr>
      </p:pic>
    </p:spTree>
  </p:cSld>
  <p:clrMapOvr>
    <a:masterClrMapping/>
  </p:clrMapOvr>
  <p:transition spd="slow">
    <p:push/>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A3950"/>
        </a:solidFill>
      </p:bgPr>
    </p:bg>
    <p:spTree>
      <p:nvGrpSpPr>
        <p:cNvPr id="261" name="Shape 261"/>
        <p:cNvGrpSpPr/>
        <p:nvPr/>
      </p:nvGrpSpPr>
      <p:grpSpPr>
        <a:xfrm>
          <a:off x="0" y="0"/>
          <a:ext cx="0" cy="0"/>
          <a:chOff x="0" y="0"/>
          <a:chExt cx="0" cy="0"/>
        </a:xfrm>
      </p:grpSpPr>
      <p:sp>
        <p:nvSpPr>
          <p:cNvPr id="262" name="Google Shape;262;p29"/>
          <p:cNvSpPr/>
          <p:nvPr/>
        </p:nvSpPr>
        <p:spPr>
          <a:xfrm>
            <a:off x="1071913" y="335296"/>
            <a:ext cx="243807" cy="243807"/>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3" name="Google Shape;263;p29"/>
          <p:cNvSpPr txBox="1"/>
          <p:nvPr/>
        </p:nvSpPr>
        <p:spPr>
          <a:xfrm>
            <a:off x="1388558" y="318699"/>
            <a:ext cx="1314002"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F8F8F8"/>
                </a:solidFill>
                <a:latin typeface="Oswald Regular"/>
                <a:ea typeface="Oswald Regular"/>
                <a:cs typeface="Oswald Regular"/>
                <a:sym typeface="Oswald Regular"/>
              </a:rPr>
              <a:t>Remember</a:t>
            </a:r>
            <a:r>
              <a:rPr b="1" lang="en-US" sz="1200">
                <a:solidFill>
                  <a:srgbClr val="F8F8F8"/>
                </a:solidFill>
                <a:latin typeface="Oswald"/>
                <a:ea typeface="Oswald"/>
                <a:cs typeface="Oswald"/>
                <a:sym typeface="Oswald"/>
              </a:rPr>
              <a:t> </a:t>
            </a:r>
            <a:r>
              <a:rPr lang="en-US" sz="1200">
                <a:solidFill>
                  <a:srgbClr val="F8F8F8"/>
                </a:solidFill>
                <a:latin typeface="Oswald Regular"/>
                <a:ea typeface="Oswald Regular"/>
                <a:cs typeface="Oswald Regular"/>
                <a:sym typeface="Oswald Regular"/>
              </a:rPr>
              <a:t>Time</a:t>
            </a:r>
            <a:endParaRPr/>
          </a:p>
        </p:txBody>
      </p:sp>
      <p:sp>
        <p:nvSpPr>
          <p:cNvPr id="264" name="Google Shape;264;p29"/>
          <p:cNvSpPr txBox="1"/>
          <p:nvPr/>
        </p:nvSpPr>
        <p:spPr>
          <a:xfrm>
            <a:off x="6858000" y="1292772"/>
            <a:ext cx="4419600" cy="107721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lt1"/>
                </a:solidFill>
                <a:latin typeface="Oswald"/>
                <a:ea typeface="Oswald"/>
                <a:cs typeface="Oswald"/>
                <a:sym typeface="Oswald"/>
              </a:rPr>
              <a:t>DEMO</a:t>
            </a:r>
            <a:endParaRPr/>
          </a:p>
          <a:p>
            <a:pPr indent="0" lvl="0" marL="0" marR="0" rtl="0" algn="l">
              <a:spcBef>
                <a:spcPts val="0"/>
              </a:spcBef>
              <a:spcAft>
                <a:spcPts val="0"/>
              </a:spcAft>
              <a:buNone/>
            </a:pPr>
            <a:r>
              <a:rPr b="1" lang="en-US" sz="3200">
                <a:solidFill>
                  <a:schemeClr val="lt1"/>
                </a:solidFill>
                <a:latin typeface="Oswald"/>
                <a:ea typeface="Oswald"/>
                <a:cs typeface="Oswald"/>
                <a:sym typeface="Oswald"/>
              </a:rPr>
              <a:t>PRODUCT</a:t>
            </a:r>
            <a:endParaRPr/>
          </a:p>
        </p:txBody>
      </p:sp>
      <p:sp>
        <p:nvSpPr>
          <p:cNvPr id="265" name="Google Shape;265;p29"/>
          <p:cNvSpPr txBox="1"/>
          <p:nvPr/>
        </p:nvSpPr>
        <p:spPr>
          <a:xfrm>
            <a:off x="6858000" y="3154502"/>
            <a:ext cx="4419600" cy="2410725"/>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Lorem ipsum dolor sit amet, consectetur adipiscing elit. Etiam eget quam lacus. Vivamus laoreet tempus lacus, in ultricies dui vehicula in. Donec auctor blandit leo, convallis mollis mi condimentum in</a:t>
            </a:r>
            <a:endParaRPr/>
          </a:p>
          <a:p>
            <a:pPr indent="0" lvl="0" marL="0" marR="0" rtl="0" algn="l">
              <a:lnSpc>
                <a:spcPct val="200000"/>
              </a:lnSpc>
              <a:spcBef>
                <a:spcPts val="0"/>
              </a:spcBef>
              <a:spcAft>
                <a:spcPts val="0"/>
              </a:spcAft>
              <a:buNone/>
            </a:pPr>
            <a:r>
              <a:t/>
            </a:r>
            <a:endParaRPr sz="1100">
              <a:solidFill>
                <a:schemeClr val="lt1"/>
              </a:solidFill>
              <a:latin typeface="Montserrat"/>
              <a:ea typeface="Montserrat"/>
              <a:cs typeface="Montserrat"/>
              <a:sym typeface="Montserrat"/>
            </a:endParaRPr>
          </a:p>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Nam tempus leo enim. Cras vel quam tincidunt, pulvinar nibh in, aliquam est.</a:t>
            </a:r>
            <a:endParaRPr/>
          </a:p>
        </p:txBody>
      </p:sp>
      <p:sp>
        <p:nvSpPr>
          <p:cNvPr id="266" name="Google Shape;266;p29"/>
          <p:cNvSpPr txBox="1"/>
          <p:nvPr/>
        </p:nvSpPr>
        <p:spPr>
          <a:xfrm>
            <a:off x="6858000" y="2877503"/>
            <a:ext cx="223558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F8F8F8"/>
                </a:solidFill>
                <a:latin typeface="Montserrat ExtraBold"/>
                <a:ea typeface="Montserrat ExtraBold"/>
                <a:cs typeface="Montserrat ExtraBold"/>
                <a:sym typeface="Montserrat ExtraBold"/>
              </a:rPr>
              <a:t>Subtitle </a:t>
            </a:r>
            <a:r>
              <a:rPr lang="en-US" sz="1200">
                <a:solidFill>
                  <a:srgbClr val="F8F8F8"/>
                </a:solidFill>
                <a:latin typeface="Montserrat Light"/>
                <a:ea typeface="Montserrat Light"/>
                <a:cs typeface="Montserrat Light"/>
                <a:sym typeface="Montserrat Light"/>
              </a:rPr>
              <a:t>Here</a:t>
            </a:r>
            <a:endParaRPr/>
          </a:p>
        </p:txBody>
      </p:sp>
      <p:sp>
        <p:nvSpPr>
          <p:cNvPr id="267" name="Google Shape;267;p29"/>
          <p:cNvSpPr txBox="1"/>
          <p:nvPr/>
        </p:nvSpPr>
        <p:spPr>
          <a:xfrm>
            <a:off x="1862718" y="5579785"/>
            <a:ext cx="3606724" cy="2616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2A3950"/>
                </a:solidFill>
                <a:latin typeface="Montserrat ExtraBold"/>
                <a:ea typeface="Montserrat ExtraBold"/>
                <a:cs typeface="Montserrat ExtraBold"/>
                <a:sym typeface="Montserrat ExtraBold"/>
              </a:rPr>
              <a:t>Lorem ipsum </a:t>
            </a:r>
            <a:r>
              <a:rPr lang="en-US" sz="1100">
                <a:solidFill>
                  <a:srgbClr val="2A3950"/>
                </a:solidFill>
                <a:latin typeface="Montserrat"/>
                <a:ea typeface="Montserrat"/>
                <a:cs typeface="Montserrat"/>
                <a:sym typeface="Montserrat"/>
              </a:rPr>
              <a:t>dolor sit amet.</a:t>
            </a:r>
            <a:endParaRPr/>
          </a:p>
        </p:txBody>
      </p:sp>
      <p:sp>
        <p:nvSpPr>
          <p:cNvPr id="268" name="Google Shape;268;p29"/>
          <p:cNvSpPr txBox="1"/>
          <p:nvPr/>
        </p:nvSpPr>
        <p:spPr>
          <a:xfrm>
            <a:off x="10302240" y="279717"/>
            <a:ext cx="97536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lt1"/>
                </a:solidFill>
                <a:latin typeface="Oswald"/>
                <a:ea typeface="Oswald"/>
                <a:cs typeface="Oswald"/>
                <a:sym typeface="Oswald"/>
              </a:rPr>
              <a:t>‹#›</a:t>
            </a:fld>
            <a:endParaRPr sz="1200">
              <a:solidFill>
                <a:schemeClr val="lt1"/>
              </a:solidFill>
              <a:latin typeface="Oswald"/>
              <a:ea typeface="Oswald"/>
              <a:cs typeface="Oswald"/>
              <a:sym typeface="Oswald"/>
            </a:endParaRPr>
          </a:p>
        </p:txBody>
      </p:sp>
      <p:pic>
        <p:nvPicPr>
          <p:cNvPr id="269" name="Google Shape;269;p29"/>
          <p:cNvPicPr preferRelativeResize="0"/>
          <p:nvPr/>
        </p:nvPicPr>
        <p:blipFill rotWithShape="1">
          <a:blip r:embed="rId3">
            <a:alphaModFix/>
          </a:blip>
          <a:srcRect b="0" l="189" r="179" t="0"/>
          <a:stretch/>
        </p:blipFill>
        <p:spPr>
          <a:xfrm>
            <a:off x="914400" y="915525"/>
            <a:ext cx="4555050" cy="4571999"/>
          </a:xfrm>
          <a:prstGeom prst="rect">
            <a:avLst/>
          </a:prstGeom>
          <a:noFill/>
          <a:ln>
            <a:noFill/>
          </a:ln>
        </p:spPr>
      </p:pic>
    </p:spTree>
  </p:cSld>
  <p:clrMapOvr>
    <a:masterClrMapping/>
  </p:clrMapOvr>
  <p:transition spd="slow">
    <p:push/>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A3950"/>
        </a:solidFill>
      </p:bgPr>
    </p:bg>
    <p:spTree>
      <p:nvGrpSpPr>
        <p:cNvPr id="273" name="Shape 273"/>
        <p:cNvGrpSpPr/>
        <p:nvPr/>
      </p:nvGrpSpPr>
      <p:grpSpPr>
        <a:xfrm>
          <a:off x="0" y="0"/>
          <a:ext cx="0" cy="0"/>
          <a:chOff x="0" y="0"/>
          <a:chExt cx="0" cy="0"/>
        </a:xfrm>
      </p:grpSpPr>
      <p:sp>
        <p:nvSpPr>
          <p:cNvPr id="274" name="Google Shape;274;p30"/>
          <p:cNvSpPr/>
          <p:nvPr/>
        </p:nvSpPr>
        <p:spPr>
          <a:xfrm>
            <a:off x="1071913" y="335296"/>
            <a:ext cx="243807" cy="243807"/>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5" name="Google Shape;275;p30"/>
          <p:cNvSpPr txBox="1"/>
          <p:nvPr/>
        </p:nvSpPr>
        <p:spPr>
          <a:xfrm>
            <a:off x="1388558" y="318699"/>
            <a:ext cx="1314002"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F8F8F8"/>
                </a:solidFill>
                <a:latin typeface="Oswald Regular"/>
                <a:ea typeface="Oswald Regular"/>
                <a:cs typeface="Oswald Regular"/>
                <a:sym typeface="Oswald Regular"/>
              </a:rPr>
              <a:t>Remember</a:t>
            </a:r>
            <a:r>
              <a:rPr b="1" lang="en-US" sz="1200">
                <a:solidFill>
                  <a:srgbClr val="F8F8F8"/>
                </a:solidFill>
                <a:latin typeface="Oswald"/>
                <a:ea typeface="Oswald"/>
                <a:cs typeface="Oswald"/>
                <a:sym typeface="Oswald"/>
              </a:rPr>
              <a:t> </a:t>
            </a:r>
            <a:r>
              <a:rPr lang="en-US" sz="1200">
                <a:solidFill>
                  <a:srgbClr val="F8F8F8"/>
                </a:solidFill>
                <a:latin typeface="Oswald Regular"/>
                <a:ea typeface="Oswald Regular"/>
                <a:cs typeface="Oswald Regular"/>
                <a:sym typeface="Oswald Regular"/>
              </a:rPr>
              <a:t>Time</a:t>
            </a:r>
            <a:endParaRPr/>
          </a:p>
        </p:txBody>
      </p:sp>
      <p:sp>
        <p:nvSpPr>
          <p:cNvPr id="276" name="Google Shape;276;p30"/>
          <p:cNvSpPr txBox="1"/>
          <p:nvPr/>
        </p:nvSpPr>
        <p:spPr>
          <a:xfrm>
            <a:off x="914401" y="1462050"/>
            <a:ext cx="2997200" cy="107721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lt1"/>
                </a:solidFill>
                <a:latin typeface="Oswald"/>
                <a:ea typeface="Oswald"/>
                <a:cs typeface="Oswald"/>
                <a:sym typeface="Oswald"/>
              </a:rPr>
              <a:t>VISIT</a:t>
            </a:r>
            <a:endParaRPr/>
          </a:p>
          <a:p>
            <a:pPr indent="0" lvl="0" marL="0" marR="0" rtl="0" algn="l">
              <a:spcBef>
                <a:spcPts val="0"/>
              </a:spcBef>
              <a:spcAft>
                <a:spcPts val="0"/>
              </a:spcAft>
              <a:buNone/>
            </a:pPr>
            <a:r>
              <a:rPr b="1" lang="en-US" sz="3200">
                <a:solidFill>
                  <a:schemeClr val="lt1"/>
                </a:solidFill>
                <a:latin typeface="Oswald"/>
                <a:ea typeface="Oswald"/>
                <a:cs typeface="Oswald"/>
                <a:sym typeface="Oswald"/>
              </a:rPr>
              <a:t>US MORE</a:t>
            </a:r>
            <a:endParaRPr/>
          </a:p>
        </p:txBody>
      </p:sp>
      <p:sp>
        <p:nvSpPr>
          <p:cNvPr id="277" name="Google Shape;277;p30"/>
          <p:cNvSpPr txBox="1"/>
          <p:nvPr/>
        </p:nvSpPr>
        <p:spPr>
          <a:xfrm>
            <a:off x="914400" y="3323780"/>
            <a:ext cx="2997200" cy="1056508"/>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Lorem ipsum dolor sit amet, consectetur adipiscing elit. little eget quam lacus.</a:t>
            </a:r>
            <a:endParaRPr/>
          </a:p>
        </p:txBody>
      </p:sp>
      <p:sp>
        <p:nvSpPr>
          <p:cNvPr id="278" name="Google Shape;278;p30"/>
          <p:cNvSpPr txBox="1"/>
          <p:nvPr/>
        </p:nvSpPr>
        <p:spPr>
          <a:xfrm>
            <a:off x="914400" y="3046781"/>
            <a:ext cx="223558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F8F8F8"/>
                </a:solidFill>
                <a:latin typeface="Montserrat ExtraBold"/>
                <a:ea typeface="Montserrat ExtraBold"/>
                <a:cs typeface="Montserrat ExtraBold"/>
                <a:sym typeface="Montserrat ExtraBold"/>
              </a:rPr>
              <a:t>Subtitle </a:t>
            </a:r>
            <a:r>
              <a:rPr lang="en-US" sz="1200">
                <a:solidFill>
                  <a:srgbClr val="F8F8F8"/>
                </a:solidFill>
                <a:latin typeface="Montserrat Light"/>
                <a:ea typeface="Montserrat Light"/>
                <a:cs typeface="Montserrat Light"/>
                <a:sym typeface="Montserrat Light"/>
              </a:rPr>
              <a:t>Here</a:t>
            </a:r>
            <a:endParaRPr/>
          </a:p>
        </p:txBody>
      </p:sp>
      <p:sp>
        <p:nvSpPr>
          <p:cNvPr id="279" name="Google Shape;279;p30"/>
          <p:cNvSpPr txBox="1"/>
          <p:nvPr/>
        </p:nvSpPr>
        <p:spPr>
          <a:xfrm>
            <a:off x="914400" y="5036973"/>
            <a:ext cx="3108960" cy="71795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Lorem ipsum dolor sit amet, consectetur adipiscing elit. </a:t>
            </a:r>
            <a:endParaRPr/>
          </a:p>
        </p:txBody>
      </p:sp>
      <p:sp>
        <p:nvSpPr>
          <p:cNvPr id="280" name="Google Shape;280;p30"/>
          <p:cNvSpPr txBox="1"/>
          <p:nvPr/>
        </p:nvSpPr>
        <p:spPr>
          <a:xfrm>
            <a:off x="914400" y="4759974"/>
            <a:ext cx="223558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F8F8F8"/>
                </a:solidFill>
                <a:latin typeface="Montserrat ExtraBold"/>
                <a:ea typeface="Montserrat ExtraBold"/>
                <a:cs typeface="Montserrat ExtraBold"/>
                <a:sym typeface="Montserrat ExtraBold"/>
              </a:rPr>
              <a:t>20 – 50K </a:t>
            </a:r>
            <a:r>
              <a:rPr lang="en-US" sz="1200">
                <a:solidFill>
                  <a:srgbClr val="F8F8F8"/>
                </a:solidFill>
                <a:latin typeface="Montserrat"/>
                <a:ea typeface="Montserrat"/>
                <a:cs typeface="Montserrat"/>
                <a:sym typeface="Montserrat"/>
              </a:rPr>
              <a:t>/ Days</a:t>
            </a:r>
            <a:endParaRPr/>
          </a:p>
        </p:txBody>
      </p:sp>
      <p:sp>
        <p:nvSpPr>
          <p:cNvPr id="281" name="Google Shape;281;p30"/>
          <p:cNvSpPr txBox="1"/>
          <p:nvPr/>
        </p:nvSpPr>
        <p:spPr>
          <a:xfrm>
            <a:off x="8552680" y="5579785"/>
            <a:ext cx="2724916" cy="26161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100">
                <a:solidFill>
                  <a:schemeClr val="lt1"/>
                </a:solidFill>
                <a:latin typeface="Montserrat ExtraBold"/>
                <a:ea typeface="Montserrat ExtraBold"/>
                <a:cs typeface="Montserrat ExtraBold"/>
                <a:sym typeface="Montserrat ExtraBold"/>
              </a:rPr>
              <a:t>Lorem ipsum </a:t>
            </a:r>
            <a:r>
              <a:rPr lang="en-US" sz="1100">
                <a:solidFill>
                  <a:schemeClr val="lt1"/>
                </a:solidFill>
                <a:latin typeface="Montserrat"/>
                <a:ea typeface="Montserrat"/>
                <a:cs typeface="Montserrat"/>
                <a:sym typeface="Montserrat"/>
              </a:rPr>
              <a:t>dolor sit amet.</a:t>
            </a:r>
            <a:endParaRPr/>
          </a:p>
        </p:txBody>
      </p:sp>
      <p:sp>
        <p:nvSpPr>
          <p:cNvPr id="282" name="Google Shape;282;p30"/>
          <p:cNvSpPr txBox="1"/>
          <p:nvPr/>
        </p:nvSpPr>
        <p:spPr>
          <a:xfrm>
            <a:off x="10302240" y="279717"/>
            <a:ext cx="97536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lt1"/>
                </a:solidFill>
                <a:latin typeface="Oswald"/>
                <a:ea typeface="Oswald"/>
                <a:cs typeface="Oswald"/>
                <a:sym typeface="Oswald"/>
              </a:rPr>
              <a:t>‹#›</a:t>
            </a:fld>
            <a:endParaRPr sz="1200">
              <a:solidFill>
                <a:schemeClr val="lt1"/>
              </a:solidFill>
              <a:latin typeface="Oswald"/>
              <a:ea typeface="Oswald"/>
              <a:cs typeface="Oswald"/>
              <a:sym typeface="Oswald"/>
            </a:endParaRPr>
          </a:p>
        </p:txBody>
      </p:sp>
      <p:pic>
        <p:nvPicPr>
          <p:cNvPr id="283" name="Google Shape;283;p30"/>
          <p:cNvPicPr preferRelativeResize="0"/>
          <p:nvPr/>
        </p:nvPicPr>
        <p:blipFill rotWithShape="1">
          <a:blip r:embed="rId3">
            <a:alphaModFix/>
          </a:blip>
          <a:srcRect b="0" l="5681" r="5681" t="0"/>
          <a:stretch/>
        </p:blipFill>
        <p:spPr>
          <a:xfrm>
            <a:off x="4826000" y="1372725"/>
            <a:ext cx="6451602" cy="4114800"/>
          </a:xfrm>
          <a:prstGeom prst="rect">
            <a:avLst/>
          </a:prstGeom>
          <a:noFill/>
          <a:ln>
            <a:noFill/>
          </a:ln>
        </p:spPr>
      </p:pic>
    </p:spTree>
  </p:cSld>
  <p:clrMapOvr>
    <a:masterClrMapping/>
  </p:clrMapOvr>
  <p:transition spd="slow">
    <p:push/>
  </p:transition>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