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7" r:id="rId2"/>
    <p:sldId id="256" r:id="rId3"/>
    <p:sldId id="274" r:id="rId4"/>
    <p:sldId id="258" r:id="rId5"/>
    <p:sldId id="259" r:id="rId6"/>
    <p:sldId id="260" r:id="rId7"/>
    <p:sldId id="263" r:id="rId8"/>
    <p:sldId id="264" r:id="rId9"/>
    <p:sldId id="265" r:id="rId10"/>
    <p:sldId id="266" r:id="rId11"/>
    <p:sldId id="267" r:id="rId12"/>
    <p:sldId id="268" r:id="rId13"/>
    <p:sldId id="262" r:id="rId14"/>
    <p:sldId id="261" r:id="rId15"/>
    <p:sldId id="269" r:id="rId16"/>
    <p:sldId id="270" r:id="rId17"/>
    <p:sldId id="271" r:id="rId18"/>
    <p:sldId id="272" r:id="rId19"/>
    <p:sldId id="273" r:id="rId20"/>
    <p:sldId id="275" r:id="rId21"/>
    <p:sldId id="276" r:id="rId22"/>
    <p:sldId id="277" r:id="rId23"/>
    <p:sldId id="278" r:id="rId24"/>
    <p:sldId id="279" r:id="rId25"/>
    <p:sldId id="280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3950"/>
    <a:srgbClr val="D7415E"/>
    <a:srgbClr val="2469D8"/>
    <a:srgbClr val="2191F0"/>
    <a:srgbClr val="FFDA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259" autoAdjust="0"/>
    <p:restoredTop sz="94660"/>
  </p:normalViewPr>
  <p:slideViewPr>
    <p:cSldViewPr snapToGrid="0">
      <p:cViewPr>
        <p:scale>
          <a:sx n="50" d="100"/>
          <a:sy n="50" d="100"/>
        </p:scale>
        <p:origin x="1238" y="7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03EE82-0996-4360-8E93-651FD0A27BC8}" type="datetimeFigureOut">
              <a:rPr lang="en-US" smtClean="0"/>
              <a:t>12/27/2020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1A6839-3883-40E7-8178-5EEEBFE879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8198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2A39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45E3B9E-7D2D-4C7E-BBA5-5BF98D49D1B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attFill prst="pct5">
            <a:fgClr>
              <a:schemeClr val="bg1"/>
            </a:fgClr>
            <a:bgClr>
              <a:srgbClr val="2A3950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941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F640B42-B1AC-462F-BB25-804EF97A3D24}"/>
              </a:ext>
            </a:extLst>
          </p:cNvPr>
          <p:cNvSpPr/>
          <p:nvPr userDrawn="1"/>
        </p:nvSpPr>
        <p:spPr>
          <a:xfrm>
            <a:off x="914400" y="914400"/>
            <a:ext cx="10363200" cy="2514600"/>
          </a:xfrm>
          <a:prstGeom prst="rect">
            <a:avLst/>
          </a:prstGeom>
          <a:solidFill>
            <a:srgbClr val="2191F0">
              <a:alpha val="9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5993C4E5-5C97-48E1-BB80-2D5A769AA5E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88558" y="1371600"/>
            <a:ext cx="4707442" cy="2514600"/>
          </a:xfrm>
          <a:custGeom>
            <a:avLst/>
            <a:gdLst>
              <a:gd name="connsiteX0" fmla="*/ 0 w 4707442"/>
              <a:gd name="connsiteY0" fmla="*/ 0 h 2514600"/>
              <a:gd name="connsiteX1" fmla="*/ 4707442 w 4707442"/>
              <a:gd name="connsiteY1" fmla="*/ 0 h 2514600"/>
              <a:gd name="connsiteX2" fmla="*/ 4707442 w 4707442"/>
              <a:gd name="connsiteY2" fmla="*/ 2514600 h 2514600"/>
              <a:gd name="connsiteX3" fmla="*/ 0 w 4707442"/>
              <a:gd name="connsiteY3" fmla="*/ 2514600 h 2514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07442" h="2514600">
                <a:moveTo>
                  <a:pt x="0" y="0"/>
                </a:moveTo>
                <a:lnTo>
                  <a:pt x="4707442" y="0"/>
                </a:lnTo>
                <a:lnTo>
                  <a:pt x="4707442" y="2514600"/>
                </a:lnTo>
                <a:lnTo>
                  <a:pt x="0" y="2514600"/>
                </a:lnTo>
                <a:close/>
              </a:path>
            </a:pathLst>
          </a:custGeom>
          <a:pattFill prst="pct5">
            <a:fgClr>
              <a:schemeClr val="bg1"/>
            </a:fgClr>
            <a:bgClr>
              <a:srgbClr val="2A3950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519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D898C0A-7F60-4CC7-AA06-BAEB1C267089}"/>
              </a:ext>
            </a:extLst>
          </p:cNvPr>
          <p:cNvCxnSpPr>
            <a:cxnSpLocks/>
          </p:cNvCxnSpPr>
          <p:nvPr userDrawn="1"/>
        </p:nvCxnSpPr>
        <p:spPr>
          <a:xfrm>
            <a:off x="914400" y="3429105"/>
            <a:ext cx="3454400" cy="0"/>
          </a:xfrm>
          <a:prstGeom prst="line">
            <a:avLst/>
          </a:prstGeom>
          <a:ln w="19050">
            <a:solidFill>
              <a:srgbClr val="D741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A011B09A-DB85-46C8-A40E-C748296A090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823200" y="1371600"/>
            <a:ext cx="2997200" cy="2057400"/>
          </a:xfrm>
          <a:custGeom>
            <a:avLst/>
            <a:gdLst>
              <a:gd name="connsiteX0" fmla="*/ 0 w 2997200"/>
              <a:gd name="connsiteY0" fmla="*/ 0 h 2057400"/>
              <a:gd name="connsiteX1" fmla="*/ 2997200 w 2997200"/>
              <a:gd name="connsiteY1" fmla="*/ 0 h 2057400"/>
              <a:gd name="connsiteX2" fmla="*/ 2997200 w 2997200"/>
              <a:gd name="connsiteY2" fmla="*/ 2057400 h 2057400"/>
              <a:gd name="connsiteX3" fmla="*/ 0 w 2997200"/>
              <a:gd name="connsiteY3" fmla="*/ 2057400 h 2057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97200" h="2057400">
                <a:moveTo>
                  <a:pt x="0" y="0"/>
                </a:moveTo>
                <a:lnTo>
                  <a:pt x="2997200" y="0"/>
                </a:lnTo>
                <a:lnTo>
                  <a:pt x="2997200" y="2057400"/>
                </a:lnTo>
                <a:lnTo>
                  <a:pt x="0" y="2057400"/>
                </a:lnTo>
                <a:close/>
              </a:path>
            </a:pathLst>
          </a:custGeom>
          <a:pattFill prst="pct5">
            <a:fgClr>
              <a:schemeClr val="bg1"/>
            </a:fgClr>
            <a:bgClr>
              <a:srgbClr val="2A3950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F064159D-216C-4F48-98A8-CA432E83923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826000" y="3429000"/>
            <a:ext cx="2997200" cy="2057400"/>
          </a:xfrm>
          <a:custGeom>
            <a:avLst/>
            <a:gdLst>
              <a:gd name="connsiteX0" fmla="*/ 0 w 2997200"/>
              <a:gd name="connsiteY0" fmla="*/ 0 h 2057400"/>
              <a:gd name="connsiteX1" fmla="*/ 2997200 w 2997200"/>
              <a:gd name="connsiteY1" fmla="*/ 0 h 2057400"/>
              <a:gd name="connsiteX2" fmla="*/ 2997200 w 2997200"/>
              <a:gd name="connsiteY2" fmla="*/ 2057400 h 2057400"/>
              <a:gd name="connsiteX3" fmla="*/ 0 w 2997200"/>
              <a:gd name="connsiteY3" fmla="*/ 2057400 h 2057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97200" h="2057400">
                <a:moveTo>
                  <a:pt x="0" y="0"/>
                </a:moveTo>
                <a:lnTo>
                  <a:pt x="2997200" y="0"/>
                </a:lnTo>
                <a:lnTo>
                  <a:pt x="2997200" y="2057400"/>
                </a:lnTo>
                <a:lnTo>
                  <a:pt x="0" y="2057400"/>
                </a:lnTo>
                <a:close/>
              </a:path>
            </a:pathLst>
          </a:custGeom>
          <a:pattFill prst="pct5">
            <a:fgClr>
              <a:schemeClr val="bg1"/>
            </a:fgClr>
            <a:bgClr>
              <a:srgbClr val="2A3950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28E8C167-1CCF-45F8-A546-58B13244B16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823200" y="3429000"/>
            <a:ext cx="2997200" cy="2057400"/>
          </a:xfrm>
          <a:custGeom>
            <a:avLst/>
            <a:gdLst>
              <a:gd name="connsiteX0" fmla="*/ 0 w 2997200"/>
              <a:gd name="connsiteY0" fmla="*/ 0 h 2057400"/>
              <a:gd name="connsiteX1" fmla="*/ 2997200 w 2997200"/>
              <a:gd name="connsiteY1" fmla="*/ 0 h 2057400"/>
              <a:gd name="connsiteX2" fmla="*/ 2997200 w 2997200"/>
              <a:gd name="connsiteY2" fmla="*/ 2057400 h 2057400"/>
              <a:gd name="connsiteX3" fmla="*/ 0 w 2997200"/>
              <a:gd name="connsiteY3" fmla="*/ 2057400 h 2057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97200" h="2057400">
                <a:moveTo>
                  <a:pt x="0" y="0"/>
                </a:moveTo>
                <a:lnTo>
                  <a:pt x="2997200" y="0"/>
                </a:lnTo>
                <a:lnTo>
                  <a:pt x="2997200" y="2057400"/>
                </a:lnTo>
                <a:lnTo>
                  <a:pt x="0" y="2057400"/>
                </a:lnTo>
                <a:close/>
              </a:path>
            </a:pathLst>
          </a:custGeom>
          <a:pattFill prst="pct5">
            <a:fgClr>
              <a:schemeClr val="bg1"/>
            </a:fgClr>
            <a:bgClr>
              <a:srgbClr val="2A3950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4503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049951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5AE2203-0B6A-43BA-A510-021C4BE877D0}"/>
              </a:ext>
            </a:extLst>
          </p:cNvPr>
          <p:cNvSpPr/>
          <p:nvPr userDrawn="1"/>
        </p:nvSpPr>
        <p:spPr>
          <a:xfrm>
            <a:off x="4368798" y="914400"/>
            <a:ext cx="3454400" cy="5029200"/>
          </a:xfrm>
          <a:prstGeom prst="rect">
            <a:avLst/>
          </a:prstGeom>
          <a:solidFill>
            <a:srgbClr val="D741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25F48D5-1D0B-4272-BF8A-1352AF902597}"/>
              </a:ext>
            </a:extLst>
          </p:cNvPr>
          <p:cNvSpPr/>
          <p:nvPr userDrawn="1"/>
        </p:nvSpPr>
        <p:spPr>
          <a:xfrm>
            <a:off x="8280400" y="1371599"/>
            <a:ext cx="2540000" cy="2448199"/>
          </a:xfrm>
          <a:prstGeom prst="rect">
            <a:avLst/>
          </a:prstGeom>
          <a:blipFill dpi="0" rotWithShape="1">
            <a:blip r:embed="rId2"/>
            <a:srcRect/>
            <a:tile tx="0" ty="0" sx="7000" sy="7000" flip="none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3FEF6E3-6B3D-46A6-9BFF-09F587D6635C}"/>
              </a:ext>
            </a:extLst>
          </p:cNvPr>
          <p:cNvCxnSpPr>
            <a:cxnSpLocks/>
          </p:cNvCxnSpPr>
          <p:nvPr userDrawn="1"/>
        </p:nvCxnSpPr>
        <p:spPr>
          <a:xfrm>
            <a:off x="7823200" y="4138500"/>
            <a:ext cx="3454400" cy="0"/>
          </a:xfrm>
          <a:prstGeom prst="line">
            <a:avLst/>
          </a:prstGeom>
          <a:ln w="19050">
            <a:solidFill>
              <a:srgbClr val="D741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FFC7940-B919-4696-BF23-9A00D36348AF}"/>
              </a:ext>
            </a:extLst>
          </p:cNvPr>
          <p:cNvCxnSpPr>
            <a:cxnSpLocks/>
          </p:cNvCxnSpPr>
          <p:nvPr userDrawn="1"/>
        </p:nvCxnSpPr>
        <p:spPr>
          <a:xfrm>
            <a:off x="914400" y="4138500"/>
            <a:ext cx="3454400" cy="0"/>
          </a:xfrm>
          <a:prstGeom prst="line">
            <a:avLst/>
          </a:prstGeom>
          <a:ln w="19050">
            <a:solidFill>
              <a:srgbClr val="D741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F44B05A7-0D07-4D65-871E-A010D9D49D5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71596" y="1371600"/>
            <a:ext cx="2540000" cy="2448199"/>
          </a:xfrm>
          <a:custGeom>
            <a:avLst/>
            <a:gdLst>
              <a:gd name="connsiteX0" fmla="*/ 0 w 2540000"/>
              <a:gd name="connsiteY0" fmla="*/ 0 h 2448199"/>
              <a:gd name="connsiteX1" fmla="*/ 2540000 w 2540000"/>
              <a:gd name="connsiteY1" fmla="*/ 0 h 2448199"/>
              <a:gd name="connsiteX2" fmla="*/ 2540000 w 2540000"/>
              <a:gd name="connsiteY2" fmla="*/ 2448199 h 2448199"/>
              <a:gd name="connsiteX3" fmla="*/ 0 w 2540000"/>
              <a:gd name="connsiteY3" fmla="*/ 2448199 h 2448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0000" h="2448199">
                <a:moveTo>
                  <a:pt x="0" y="0"/>
                </a:moveTo>
                <a:lnTo>
                  <a:pt x="2540000" y="0"/>
                </a:lnTo>
                <a:lnTo>
                  <a:pt x="2540000" y="2448199"/>
                </a:lnTo>
                <a:lnTo>
                  <a:pt x="0" y="2448199"/>
                </a:lnTo>
                <a:close/>
              </a:path>
            </a:pathLst>
          </a:custGeom>
          <a:pattFill prst="pct5">
            <a:fgClr>
              <a:schemeClr val="bg1"/>
            </a:fgClr>
            <a:bgClr>
              <a:srgbClr val="2A3950"/>
            </a:bgClr>
          </a:pattFill>
          <a:ln>
            <a:noFill/>
          </a:ln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729072B9-9679-4546-AF2F-07B0134B1C0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280396" y="1371600"/>
            <a:ext cx="2540000" cy="2448199"/>
          </a:xfrm>
          <a:custGeom>
            <a:avLst/>
            <a:gdLst>
              <a:gd name="connsiteX0" fmla="*/ 0 w 2540000"/>
              <a:gd name="connsiteY0" fmla="*/ 0 h 2448199"/>
              <a:gd name="connsiteX1" fmla="*/ 2540000 w 2540000"/>
              <a:gd name="connsiteY1" fmla="*/ 0 h 2448199"/>
              <a:gd name="connsiteX2" fmla="*/ 2540000 w 2540000"/>
              <a:gd name="connsiteY2" fmla="*/ 2448199 h 2448199"/>
              <a:gd name="connsiteX3" fmla="*/ 0 w 2540000"/>
              <a:gd name="connsiteY3" fmla="*/ 2448199 h 2448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0000" h="2448199">
                <a:moveTo>
                  <a:pt x="0" y="0"/>
                </a:moveTo>
                <a:lnTo>
                  <a:pt x="2540000" y="0"/>
                </a:lnTo>
                <a:lnTo>
                  <a:pt x="2540000" y="2448199"/>
                </a:lnTo>
                <a:lnTo>
                  <a:pt x="0" y="2448199"/>
                </a:lnTo>
                <a:close/>
              </a:path>
            </a:pathLst>
          </a:custGeom>
          <a:pattFill prst="pct5">
            <a:fgClr>
              <a:schemeClr val="bg1"/>
            </a:fgClr>
            <a:bgClr>
              <a:srgbClr val="2A3950"/>
            </a:bgClr>
          </a:pattFill>
          <a:ln>
            <a:noFill/>
          </a:ln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6E37BEB1-EFED-40E2-9783-AFA54353869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825998" y="1371600"/>
            <a:ext cx="2540000" cy="4114795"/>
          </a:xfrm>
          <a:custGeom>
            <a:avLst/>
            <a:gdLst>
              <a:gd name="connsiteX0" fmla="*/ 0 w 2540000"/>
              <a:gd name="connsiteY0" fmla="*/ 0 h 2448199"/>
              <a:gd name="connsiteX1" fmla="*/ 2540000 w 2540000"/>
              <a:gd name="connsiteY1" fmla="*/ 0 h 2448199"/>
              <a:gd name="connsiteX2" fmla="*/ 2540000 w 2540000"/>
              <a:gd name="connsiteY2" fmla="*/ 2448199 h 2448199"/>
              <a:gd name="connsiteX3" fmla="*/ 0 w 2540000"/>
              <a:gd name="connsiteY3" fmla="*/ 2448199 h 2448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0000" h="2448199">
                <a:moveTo>
                  <a:pt x="0" y="0"/>
                </a:moveTo>
                <a:lnTo>
                  <a:pt x="2540000" y="0"/>
                </a:lnTo>
                <a:lnTo>
                  <a:pt x="2540000" y="2448199"/>
                </a:lnTo>
                <a:lnTo>
                  <a:pt x="0" y="2448199"/>
                </a:lnTo>
                <a:close/>
              </a:path>
            </a:pathLst>
          </a:custGeom>
          <a:pattFill prst="pct5">
            <a:fgClr>
              <a:schemeClr val="bg1"/>
            </a:fgClr>
            <a:bgClr>
              <a:srgbClr val="2A3950"/>
            </a:bgClr>
          </a:pattFill>
          <a:ln>
            <a:noFill/>
          </a:ln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5939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30262F7-B625-4E7B-837C-563106C9E574}"/>
              </a:ext>
            </a:extLst>
          </p:cNvPr>
          <p:cNvSpPr/>
          <p:nvPr userDrawn="1"/>
        </p:nvSpPr>
        <p:spPr>
          <a:xfrm>
            <a:off x="7823200" y="914400"/>
            <a:ext cx="3454400" cy="5029200"/>
          </a:xfrm>
          <a:prstGeom prst="rect">
            <a:avLst/>
          </a:prstGeom>
          <a:solidFill>
            <a:srgbClr val="FFDA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C4F90FA-AA76-4F00-AA8E-E3FA2C67E048}"/>
              </a:ext>
            </a:extLst>
          </p:cNvPr>
          <p:cNvCxnSpPr>
            <a:cxnSpLocks/>
          </p:cNvCxnSpPr>
          <p:nvPr userDrawn="1"/>
        </p:nvCxnSpPr>
        <p:spPr>
          <a:xfrm>
            <a:off x="914400" y="3429000"/>
            <a:ext cx="3454400" cy="0"/>
          </a:xfrm>
          <a:prstGeom prst="line">
            <a:avLst/>
          </a:prstGeom>
          <a:ln w="19050">
            <a:solidFill>
              <a:schemeClr val="bg2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2AACD9C-8E59-4C82-90FA-E03B02D67772}"/>
              </a:ext>
            </a:extLst>
          </p:cNvPr>
          <p:cNvCxnSpPr>
            <a:cxnSpLocks/>
          </p:cNvCxnSpPr>
          <p:nvPr userDrawn="1"/>
        </p:nvCxnSpPr>
        <p:spPr>
          <a:xfrm>
            <a:off x="4368800" y="3429000"/>
            <a:ext cx="3454400" cy="0"/>
          </a:xfrm>
          <a:prstGeom prst="line">
            <a:avLst/>
          </a:prstGeom>
          <a:ln w="19050">
            <a:solidFill>
              <a:srgbClr val="FFDA5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ED835F81-5266-4002-B0CB-DC607DB2EF9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280400" y="0"/>
            <a:ext cx="2540000" cy="3200400"/>
          </a:xfrm>
          <a:custGeom>
            <a:avLst/>
            <a:gdLst>
              <a:gd name="connsiteX0" fmla="*/ 0 w 2540000"/>
              <a:gd name="connsiteY0" fmla="*/ 0 h 3200400"/>
              <a:gd name="connsiteX1" fmla="*/ 2540000 w 2540000"/>
              <a:gd name="connsiteY1" fmla="*/ 0 h 3200400"/>
              <a:gd name="connsiteX2" fmla="*/ 2540000 w 2540000"/>
              <a:gd name="connsiteY2" fmla="*/ 3200400 h 3200400"/>
              <a:gd name="connsiteX3" fmla="*/ 0 w 2540000"/>
              <a:gd name="connsiteY3" fmla="*/ 3200400 h 320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0000" h="3200400">
                <a:moveTo>
                  <a:pt x="0" y="0"/>
                </a:moveTo>
                <a:lnTo>
                  <a:pt x="2540000" y="0"/>
                </a:lnTo>
                <a:lnTo>
                  <a:pt x="2540000" y="3200400"/>
                </a:lnTo>
                <a:lnTo>
                  <a:pt x="0" y="3200400"/>
                </a:lnTo>
                <a:close/>
              </a:path>
            </a:pathLst>
          </a:custGeom>
          <a:pattFill prst="pct5">
            <a:fgClr>
              <a:schemeClr val="bg1"/>
            </a:fgClr>
            <a:bgClr>
              <a:srgbClr val="2A3950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0986896C-F0BD-4719-BE93-E90F23165E5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280400" y="3657600"/>
            <a:ext cx="2540000" cy="3200400"/>
          </a:xfrm>
          <a:custGeom>
            <a:avLst/>
            <a:gdLst>
              <a:gd name="connsiteX0" fmla="*/ 0 w 2540000"/>
              <a:gd name="connsiteY0" fmla="*/ 0 h 3200400"/>
              <a:gd name="connsiteX1" fmla="*/ 2540000 w 2540000"/>
              <a:gd name="connsiteY1" fmla="*/ 0 h 3200400"/>
              <a:gd name="connsiteX2" fmla="*/ 2540000 w 2540000"/>
              <a:gd name="connsiteY2" fmla="*/ 3200400 h 3200400"/>
              <a:gd name="connsiteX3" fmla="*/ 0 w 2540000"/>
              <a:gd name="connsiteY3" fmla="*/ 3200400 h 320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0000" h="3200400">
                <a:moveTo>
                  <a:pt x="0" y="0"/>
                </a:moveTo>
                <a:lnTo>
                  <a:pt x="2540000" y="0"/>
                </a:lnTo>
                <a:lnTo>
                  <a:pt x="2540000" y="3200400"/>
                </a:lnTo>
                <a:lnTo>
                  <a:pt x="0" y="3200400"/>
                </a:lnTo>
                <a:close/>
              </a:path>
            </a:pathLst>
          </a:custGeom>
          <a:pattFill prst="pct5">
            <a:fgClr>
              <a:schemeClr val="bg1"/>
            </a:fgClr>
            <a:bgClr>
              <a:srgbClr val="2A3950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78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BC73F2EB-7593-4196-A5FE-AFB40331DC2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368798" y="0"/>
            <a:ext cx="7823202" cy="6858000"/>
          </a:xfrm>
          <a:custGeom>
            <a:avLst/>
            <a:gdLst>
              <a:gd name="connsiteX0" fmla="*/ 0 w 7823202"/>
              <a:gd name="connsiteY0" fmla="*/ 0 h 6858000"/>
              <a:gd name="connsiteX1" fmla="*/ 7823202 w 7823202"/>
              <a:gd name="connsiteY1" fmla="*/ 0 h 6858000"/>
              <a:gd name="connsiteX2" fmla="*/ 7823202 w 7823202"/>
              <a:gd name="connsiteY2" fmla="*/ 6858000 h 6858000"/>
              <a:gd name="connsiteX3" fmla="*/ 0 w 782320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23202" h="6858000">
                <a:moveTo>
                  <a:pt x="0" y="0"/>
                </a:moveTo>
                <a:lnTo>
                  <a:pt x="7823202" y="0"/>
                </a:lnTo>
                <a:lnTo>
                  <a:pt x="7823202" y="6858000"/>
                </a:lnTo>
                <a:lnTo>
                  <a:pt x="0" y="6858000"/>
                </a:lnTo>
                <a:close/>
              </a:path>
            </a:pathLst>
          </a:custGeom>
          <a:pattFill prst="pct5">
            <a:fgClr>
              <a:schemeClr val="bg1"/>
            </a:fgClr>
            <a:bgClr>
              <a:srgbClr val="2A3950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3993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639B272A-1E35-4348-8DB3-66FEBDBEE637}"/>
              </a:ext>
            </a:extLst>
          </p:cNvPr>
          <p:cNvCxnSpPr>
            <a:cxnSpLocks/>
          </p:cNvCxnSpPr>
          <p:nvPr userDrawn="1"/>
        </p:nvCxnSpPr>
        <p:spPr>
          <a:xfrm>
            <a:off x="7823200" y="2286000"/>
            <a:ext cx="3454400" cy="0"/>
          </a:xfrm>
          <a:prstGeom prst="line">
            <a:avLst/>
          </a:prstGeom>
          <a:ln w="19050">
            <a:solidFill>
              <a:schemeClr val="bg2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957CFB2-E695-4495-85C3-E4ABD117F5B9}"/>
              </a:ext>
            </a:extLst>
          </p:cNvPr>
          <p:cNvCxnSpPr>
            <a:cxnSpLocks/>
          </p:cNvCxnSpPr>
          <p:nvPr userDrawn="1"/>
        </p:nvCxnSpPr>
        <p:spPr>
          <a:xfrm>
            <a:off x="5621843" y="2286000"/>
            <a:ext cx="2201357" cy="0"/>
          </a:xfrm>
          <a:prstGeom prst="line">
            <a:avLst/>
          </a:prstGeom>
          <a:ln w="19050">
            <a:solidFill>
              <a:srgbClr val="FFDA5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34C213CE-DD6C-4FB2-8D98-1300E93B179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14400" y="3200400"/>
            <a:ext cx="5181600" cy="2743200"/>
          </a:xfrm>
          <a:custGeom>
            <a:avLst/>
            <a:gdLst>
              <a:gd name="connsiteX0" fmla="*/ 0 w 5181600"/>
              <a:gd name="connsiteY0" fmla="*/ 0 h 2743200"/>
              <a:gd name="connsiteX1" fmla="*/ 5181600 w 5181600"/>
              <a:gd name="connsiteY1" fmla="*/ 0 h 2743200"/>
              <a:gd name="connsiteX2" fmla="*/ 5181600 w 5181600"/>
              <a:gd name="connsiteY2" fmla="*/ 2743200 h 2743200"/>
              <a:gd name="connsiteX3" fmla="*/ 0 w 5181600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81600" h="2743200">
                <a:moveTo>
                  <a:pt x="0" y="0"/>
                </a:moveTo>
                <a:lnTo>
                  <a:pt x="5181600" y="0"/>
                </a:lnTo>
                <a:lnTo>
                  <a:pt x="5181600" y="2743200"/>
                </a:lnTo>
                <a:lnTo>
                  <a:pt x="0" y="2743200"/>
                </a:lnTo>
                <a:close/>
              </a:path>
            </a:pathLst>
          </a:custGeom>
          <a:pattFill prst="pct5">
            <a:fgClr>
              <a:schemeClr val="bg1"/>
            </a:fgClr>
            <a:bgClr>
              <a:srgbClr val="2A3950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6480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191C445C-617F-4DDE-8E2D-303FF8D6A143}"/>
              </a:ext>
            </a:extLst>
          </p:cNvPr>
          <p:cNvSpPr/>
          <p:nvPr userDrawn="1"/>
        </p:nvSpPr>
        <p:spPr>
          <a:xfrm>
            <a:off x="6248400" y="914400"/>
            <a:ext cx="5029200" cy="5029200"/>
          </a:xfrm>
          <a:prstGeom prst="ellipse">
            <a:avLst/>
          </a:prstGeom>
          <a:solidFill>
            <a:srgbClr val="D7415E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0312548D-68F4-4E3E-B2EC-10DB75AE196D}"/>
              </a:ext>
            </a:extLst>
          </p:cNvPr>
          <p:cNvCxnSpPr>
            <a:cxnSpLocks/>
          </p:cNvCxnSpPr>
          <p:nvPr userDrawn="1"/>
        </p:nvCxnSpPr>
        <p:spPr>
          <a:xfrm>
            <a:off x="914400" y="3422220"/>
            <a:ext cx="3454400" cy="0"/>
          </a:xfrm>
          <a:prstGeom prst="line">
            <a:avLst/>
          </a:prstGeom>
          <a:ln w="19050">
            <a:solidFill>
              <a:schemeClr val="bg2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6203FA5-7AA2-4D23-AD2D-1CA7A12DD60C}"/>
              </a:ext>
            </a:extLst>
          </p:cNvPr>
          <p:cNvCxnSpPr>
            <a:cxnSpLocks/>
            <a:endCxn id="2" idx="2"/>
          </p:cNvCxnSpPr>
          <p:nvPr userDrawn="1"/>
        </p:nvCxnSpPr>
        <p:spPr>
          <a:xfrm>
            <a:off x="4368800" y="3422220"/>
            <a:ext cx="1879600" cy="6780"/>
          </a:xfrm>
          <a:prstGeom prst="line">
            <a:avLst/>
          </a:prstGeom>
          <a:ln w="19050">
            <a:solidFill>
              <a:srgbClr val="D741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EB1B8938-1ED3-4A18-8863-0B61821C22D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705600" y="1371600"/>
            <a:ext cx="4114800" cy="4114800"/>
          </a:xfrm>
          <a:custGeom>
            <a:avLst/>
            <a:gdLst>
              <a:gd name="connsiteX0" fmla="*/ 2057400 w 4114800"/>
              <a:gd name="connsiteY0" fmla="*/ 0 h 4114800"/>
              <a:gd name="connsiteX1" fmla="*/ 4114800 w 4114800"/>
              <a:gd name="connsiteY1" fmla="*/ 2057400 h 4114800"/>
              <a:gd name="connsiteX2" fmla="*/ 2057400 w 4114800"/>
              <a:gd name="connsiteY2" fmla="*/ 4114800 h 4114800"/>
              <a:gd name="connsiteX3" fmla="*/ 0 w 4114800"/>
              <a:gd name="connsiteY3" fmla="*/ 2057400 h 4114800"/>
              <a:gd name="connsiteX4" fmla="*/ 2057400 w 4114800"/>
              <a:gd name="connsiteY4" fmla="*/ 0 h 411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14800" h="4114800">
                <a:moveTo>
                  <a:pt x="2057400" y="0"/>
                </a:moveTo>
                <a:cubicBezTo>
                  <a:pt x="3193671" y="0"/>
                  <a:pt x="4114800" y="921129"/>
                  <a:pt x="4114800" y="2057400"/>
                </a:cubicBezTo>
                <a:cubicBezTo>
                  <a:pt x="4114800" y="3193671"/>
                  <a:pt x="3193671" y="4114800"/>
                  <a:pt x="2057400" y="4114800"/>
                </a:cubicBezTo>
                <a:cubicBezTo>
                  <a:pt x="921129" y="4114800"/>
                  <a:pt x="0" y="3193671"/>
                  <a:pt x="0" y="2057400"/>
                </a:cubicBezTo>
                <a:cubicBezTo>
                  <a:pt x="0" y="921129"/>
                  <a:pt x="921129" y="0"/>
                  <a:pt x="2057400" y="0"/>
                </a:cubicBezTo>
                <a:close/>
              </a:path>
            </a:pathLst>
          </a:custGeom>
          <a:pattFill prst="pct5">
            <a:fgClr>
              <a:schemeClr val="bg1"/>
            </a:fgClr>
            <a:bgClr>
              <a:srgbClr val="2A3950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552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93B9F81-9F4B-48A7-945D-9A8E19A1CFB9}"/>
              </a:ext>
            </a:extLst>
          </p:cNvPr>
          <p:cNvSpPr/>
          <p:nvPr userDrawn="1"/>
        </p:nvSpPr>
        <p:spPr>
          <a:xfrm>
            <a:off x="3581399" y="914400"/>
            <a:ext cx="2514601" cy="2514600"/>
          </a:xfrm>
          <a:prstGeom prst="rect">
            <a:avLst/>
          </a:prstGeom>
          <a:solidFill>
            <a:srgbClr val="2191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6FC2911-4D06-4DBC-8C33-5778863379CD}"/>
              </a:ext>
            </a:extLst>
          </p:cNvPr>
          <p:cNvSpPr/>
          <p:nvPr userDrawn="1"/>
        </p:nvSpPr>
        <p:spPr>
          <a:xfrm>
            <a:off x="6096000" y="3429000"/>
            <a:ext cx="2514601" cy="2514600"/>
          </a:xfrm>
          <a:prstGeom prst="rect">
            <a:avLst/>
          </a:prstGeom>
          <a:solidFill>
            <a:srgbClr val="2469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F1B5F07-AD4B-4961-B5F8-D04C858E7414}"/>
              </a:ext>
            </a:extLst>
          </p:cNvPr>
          <p:cNvCxnSpPr>
            <a:cxnSpLocks/>
          </p:cNvCxnSpPr>
          <p:nvPr userDrawn="1"/>
        </p:nvCxnSpPr>
        <p:spPr>
          <a:xfrm>
            <a:off x="914400" y="5486400"/>
            <a:ext cx="3454400" cy="0"/>
          </a:xfrm>
          <a:prstGeom prst="line">
            <a:avLst/>
          </a:prstGeom>
          <a:ln w="19050">
            <a:solidFill>
              <a:schemeClr val="bg2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393A86E5-72E7-4099-B7CE-9607CBE0706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14400" y="1371600"/>
            <a:ext cx="4724399" cy="2514600"/>
          </a:xfrm>
          <a:custGeom>
            <a:avLst/>
            <a:gdLst>
              <a:gd name="connsiteX0" fmla="*/ 0 w 4724399"/>
              <a:gd name="connsiteY0" fmla="*/ 0 h 2514600"/>
              <a:gd name="connsiteX1" fmla="*/ 4724399 w 4724399"/>
              <a:gd name="connsiteY1" fmla="*/ 0 h 2514600"/>
              <a:gd name="connsiteX2" fmla="*/ 4724399 w 4724399"/>
              <a:gd name="connsiteY2" fmla="*/ 2514600 h 2514600"/>
              <a:gd name="connsiteX3" fmla="*/ 0 w 4724399"/>
              <a:gd name="connsiteY3" fmla="*/ 2514600 h 2514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24399" h="2514600">
                <a:moveTo>
                  <a:pt x="0" y="0"/>
                </a:moveTo>
                <a:lnTo>
                  <a:pt x="4724399" y="0"/>
                </a:lnTo>
                <a:lnTo>
                  <a:pt x="4724399" y="2514600"/>
                </a:lnTo>
                <a:lnTo>
                  <a:pt x="0" y="2514600"/>
                </a:lnTo>
                <a:close/>
              </a:path>
            </a:pathLst>
          </a:custGeom>
          <a:pattFill prst="pct5">
            <a:fgClr>
              <a:schemeClr val="bg1"/>
            </a:fgClr>
            <a:bgClr>
              <a:srgbClr val="2A3950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1D2D6AE0-A45E-4DD8-9A34-48C5D1756ED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553200" y="2971800"/>
            <a:ext cx="4724399" cy="2514600"/>
          </a:xfrm>
          <a:custGeom>
            <a:avLst/>
            <a:gdLst>
              <a:gd name="connsiteX0" fmla="*/ 0 w 4724399"/>
              <a:gd name="connsiteY0" fmla="*/ 0 h 2514600"/>
              <a:gd name="connsiteX1" fmla="*/ 4724399 w 4724399"/>
              <a:gd name="connsiteY1" fmla="*/ 0 h 2514600"/>
              <a:gd name="connsiteX2" fmla="*/ 4724399 w 4724399"/>
              <a:gd name="connsiteY2" fmla="*/ 2514600 h 2514600"/>
              <a:gd name="connsiteX3" fmla="*/ 0 w 4724399"/>
              <a:gd name="connsiteY3" fmla="*/ 2514600 h 2514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24399" h="2514600">
                <a:moveTo>
                  <a:pt x="0" y="0"/>
                </a:moveTo>
                <a:lnTo>
                  <a:pt x="4724399" y="0"/>
                </a:lnTo>
                <a:lnTo>
                  <a:pt x="4724399" y="2514600"/>
                </a:lnTo>
                <a:lnTo>
                  <a:pt x="0" y="2514600"/>
                </a:lnTo>
                <a:close/>
              </a:path>
            </a:pathLst>
          </a:custGeom>
          <a:pattFill prst="pct5">
            <a:fgClr>
              <a:schemeClr val="bg1"/>
            </a:fgClr>
            <a:bgClr>
              <a:srgbClr val="2A3950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4290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0ED082F-6CE6-4069-B234-4F0B8219DC62}"/>
              </a:ext>
            </a:extLst>
          </p:cNvPr>
          <p:cNvSpPr/>
          <p:nvPr userDrawn="1"/>
        </p:nvSpPr>
        <p:spPr>
          <a:xfrm>
            <a:off x="7823200" y="1371598"/>
            <a:ext cx="3454400" cy="4114804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679A035-26C4-4F66-BA89-0B334A0D9A5B}"/>
              </a:ext>
            </a:extLst>
          </p:cNvPr>
          <p:cNvSpPr/>
          <p:nvPr userDrawn="1"/>
        </p:nvSpPr>
        <p:spPr>
          <a:xfrm>
            <a:off x="4368800" y="1371598"/>
            <a:ext cx="3454400" cy="4114804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251C559-EAED-4EF8-906B-E90DC71988EF}"/>
              </a:ext>
            </a:extLst>
          </p:cNvPr>
          <p:cNvSpPr/>
          <p:nvPr userDrawn="1"/>
        </p:nvSpPr>
        <p:spPr>
          <a:xfrm>
            <a:off x="914400" y="1371598"/>
            <a:ext cx="3454400" cy="4114804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DB58E3B-92C0-474A-B378-0B39E74E9E5E}"/>
              </a:ext>
            </a:extLst>
          </p:cNvPr>
          <p:cNvCxnSpPr>
            <a:cxnSpLocks/>
          </p:cNvCxnSpPr>
          <p:nvPr userDrawn="1"/>
        </p:nvCxnSpPr>
        <p:spPr>
          <a:xfrm>
            <a:off x="7823200" y="1828798"/>
            <a:ext cx="0" cy="3200404"/>
          </a:xfrm>
          <a:prstGeom prst="line">
            <a:avLst/>
          </a:prstGeom>
          <a:ln>
            <a:solidFill>
              <a:schemeClr val="bg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9711D9E-B4C4-418F-9E8E-87C586B4D989}"/>
              </a:ext>
            </a:extLst>
          </p:cNvPr>
          <p:cNvCxnSpPr>
            <a:cxnSpLocks/>
          </p:cNvCxnSpPr>
          <p:nvPr userDrawn="1"/>
        </p:nvCxnSpPr>
        <p:spPr>
          <a:xfrm>
            <a:off x="4368800" y="1828798"/>
            <a:ext cx="0" cy="3200404"/>
          </a:xfrm>
          <a:prstGeom prst="line">
            <a:avLst/>
          </a:prstGeom>
          <a:ln>
            <a:solidFill>
              <a:schemeClr val="bg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DA6F6BF1-E538-43EA-BA03-60B80103E49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826000" y="914398"/>
            <a:ext cx="2540000" cy="2514602"/>
          </a:xfrm>
          <a:custGeom>
            <a:avLst/>
            <a:gdLst>
              <a:gd name="connsiteX0" fmla="*/ 0 w 2540000"/>
              <a:gd name="connsiteY0" fmla="*/ 0 h 2514602"/>
              <a:gd name="connsiteX1" fmla="*/ 2540000 w 2540000"/>
              <a:gd name="connsiteY1" fmla="*/ 0 h 2514602"/>
              <a:gd name="connsiteX2" fmla="*/ 2540000 w 2540000"/>
              <a:gd name="connsiteY2" fmla="*/ 2514602 h 2514602"/>
              <a:gd name="connsiteX3" fmla="*/ 0 w 2540000"/>
              <a:gd name="connsiteY3" fmla="*/ 2514602 h 2514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0000" h="2514602">
                <a:moveTo>
                  <a:pt x="0" y="0"/>
                </a:moveTo>
                <a:lnTo>
                  <a:pt x="2540000" y="0"/>
                </a:lnTo>
                <a:lnTo>
                  <a:pt x="2540000" y="2514602"/>
                </a:lnTo>
                <a:lnTo>
                  <a:pt x="0" y="2514602"/>
                </a:lnTo>
                <a:close/>
              </a:path>
            </a:pathLst>
          </a:custGeom>
          <a:pattFill prst="pct5">
            <a:fgClr>
              <a:schemeClr val="bg1"/>
            </a:fgClr>
            <a:bgClr>
              <a:srgbClr val="2A3950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17466E20-8056-480B-9D48-608FDA1C0C1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280400" y="3429000"/>
            <a:ext cx="2540000" cy="2514602"/>
          </a:xfrm>
          <a:custGeom>
            <a:avLst/>
            <a:gdLst>
              <a:gd name="connsiteX0" fmla="*/ 0 w 2540000"/>
              <a:gd name="connsiteY0" fmla="*/ 0 h 2514602"/>
              <a:gd name="connsiteX1" fmla="*/ 2540000 w 2540000"/>
              <a:gd name="connsiteY1" fmla="*/ 0 h 2514602"/>
              <a:gd name="connsiteX2" fmla="*/ 2540000 w 2540000"/>
              <a:gd name="connsiteY2" fmla="*/ 2514602 h 2514602"/>
              <a:gd name="connsiteX3" fmla="*/ 0 w 2540000"/>
              <a:gd name="connsiteY3" fmla="*/ 2514602 h 2514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0000" h="2514602">
                <a:moveTo>
                  <a:pt x="0" y="0"/>
                </a:moveTo>
                <a:lnTo>
                  <a:pt x="2540000" y="0"/>
                </a:lnTo>
                <a:lnTo>
                  <a:pt x="2540000" y="2514602"/>
                </a:lnTo>
                <a:lnTo>
                  <a:pt x="0" y="2514602"/>
                </a:lnTo>
                <a:close/>
              </a:path>
            </a:pathLst>
          </a:custGeom>
          <a:pattFill prst="pct5">
            <a:fgClr>
              <a:schemeClr val="bg1"/>
            </a:fgClr>
            <a:bgClr>
              <a:srgbClr val="2A3950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390CAA4-98D3-457D-B4DF-24DD20E588C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371600" y="3429000"/>
            <a:ext cx="2540000" cy="2514602"/>
          </a:xfrm>
          <a:custGeom>
            <a:avLst/>
            <a:gdLst>
              <a:gd name="connsiteX0" fmla="*/ 0 w 2540000"/>
              <a:gd name="connsiteY0" fmla="*/ 0 h 2514602"/>
              <a:gd name="connsiteX1" fmla="*/ 2540000 w 2540000"/>
              <a:gd name="connsiteY1" fmla="*/ 0 h 2514602"/>
              <a:gd name="connsiteX2" fmla="*/ 2540000 w 2540000"/>
              <a:gd name="connsiteY2" fmla="*/ 2514602 h 2514602"/>
              <a:gd name="connsiteX3" fmla="*/ 0 w 2540000"/>
              <a:gd name="connsiteY3" fmla="*/ 2514602 h 2514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0000" h="2514602">
                <a:moveTo>
                  <a:pt x="0" y="0"/>
                </a:moveTo>
                <a:lnTo>
                  <a:pt x="2540000" y="0"/>
                </a:lnTo>
                <a:lnTo>
                  <a:pt x="2540000" y="2514602"/>
                </a:lnTo>
                <a:lnTo>
                  <a:pt x="0" y="2514602"/>
                </a:lnTo>
                <a:close/>
              </a:path>
            </a:pathLst>
          </a:custGeom>
          <a:pattFill prst="pct5">
            <a:fgClr>
              <a:schemeClr val="bg1"/>
            </a:fgClr>
            <a:bgClr>
              <a:srgbClr val="2A3950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9690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rgbClr val="2A39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8">
            <a:extLst>
              <a:ext uri="{FF2B5EF4-FFF2-40B4-BE49-F238E27FC236}">
                <a16:creationId xmlns:a16="http://schemas.microsoft.com/office/drawing/2014/main" id="{28233E17-B1A3-4C23-AE5D-80DE4984C64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2683398"/>
          </a:xfrm>
          <a:pattFill prst="pct5">
            <a:fgClr>
              <a:schemeClr val="bg1"/>
            </a:fgClr>
            <a:bgClr>
              <a:srgbClr val="2A3950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2236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C56125CC-6728-4FB8-90DD-7E3702CC88C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" y="914399"/>
            <a:ext cx="12191999" cy="5029203"/>
          </a:xfrm>
          <a:custGeom>
            <a:avLst/>
            <a:gdLst>
              <a:gd name="connsiteX0" fmla="*/ 0 w 12191999"/>
              <a:gd name="connsiteY0" fmla="*/ 0 h 5029203"/>
              <a:gd name="connsiteX1" fmla="*/ 12191999 w 12191999"/>
              <a:gd name="connsiteY1" fmla="*/ 0 h 5029203"/>
              <a:gd name="connsiteX2" fmla="*/ 12191999 w 12191999"/>
              <a:gd name="connsiteY2" fmla="*/ 5029203 h 5029203"/>
              <a:gd name="connsiteX3" fmla="*/ 0 w 12191999"/>
              <a:gd name="connsiteY3" fmla="*/ 5029203 h 5029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5029203">
                <a:moveTo>
                  <a:pt x="0" y="0"/>
                </a:moveTo>
                <a:lnTo>
                  <a:pt x="12191999" y="0"/>
                </a:lnTo>
                <a:lnTo>
                  <a:pt x="12191999" y="5029203"/>
                </a:lnTo>
                <a:lnTo>
                  <a:pt x="0" y="5029203"/>
                </a:lnTo>
                <a:close/>
              </a:path>
            </a:pathLst>
          </a:custGeom>
          <a:pattFill prst="pct5">
            <a:fgClr>
              <a:schemeClr val="bg1"/>
            </a:fgClr>
            <a:bgClr>
              <a:srgbClr val="2A3950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534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691EF94-4B15-4C43-A374-0AE42E309F2B}"/>
              </a:ext>
            </a:extLst>
          </p:cNvPr>
          <p:cNvSpPr/>
          <p:nvPr userDrawn="1"/>
        </p:nvSpPr>
        <p:spPr>
          <a:xfrm>
            <a:off x="7823200" y="914400"/>
            <a:ext cx="3454400" cy="5029200"/>
          </a:xfrm>
          <a:prstGeom prst="rect">
            <a:avLst/>
          </a:prstGeom>
          <a:solidFill>
            <a:srgbClr val="D741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98FCFA3-19F4-43DF-9095-57C2F0589158}"/>
              </a:ext>
            </a:extLst>
          </p:cNvPr>
          <p:cNvCxnSpPr>
            <a:cxnSpLocks/>
          </p:cNvCxnSpPr>
          <p:nvPr userDrawn="1"/>
        </p:nvCxnSpPr>
        <p:spPr>
          <a:xfrm>
            <a:off x="914400" y="2766900"/>
            <a:ext cx="3454400" cy="0"/>
          </a:xfrm>
          <a:prstGeom prst="line">
            <a:avLst/>
          </a:prstGeom>
          <a:ln w="19050">
            <a:solidFill>
              <a:schemeClr val="bg2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2685DB1-8A51-4E4F-84E6-78231DD01377}"/>
              </a:ext>
            </a:extLst>
          </p:cNvPr>
          <p:cNvCxnSpPr>
            <a:cxnSpLocks/>
          </p:cNvCxnSpPr>
          <p:nvPr userDrawn="1"/>
        </p:nvCxnSpPr>
        <p:spPr>
          <a:xfrm>
            <a:off x="4368800" y="2766900"/>
            <a:ext cx="3454400" cy="0"/>
          </a:xfrm>
          <a:prstGeom prst="line">
            <a:avLst/>
          </a:prstGeom>
          <a:ln w="19050">
            <a:solidFill>
              <a:srgbClr val="D741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B468461C-6838-4D01-8B63-E610AA6BAFB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280400" y="1371600"/>
            <a:ext cx="2540000" cy="2057400"/>
          </a:xfrm>
          <a:custGeom>
            <a:avLst/>
            <a:gdLst>
              <a:gd name="connsiteX0" fmla="*/ 0 w 2540000"/>
              <a:gd name="connsiteY0" fmla="*/ 0 h 2057400"/>
              <a:gd name="connsiteX1" fmla="*/ 2540000 w 2540000"/>
              <a:gd name="connsiteY1" fmla="*/ 0 h 2057400"/>
              <a:gd name="connsiteX2" fmla="*/ 2540000 w 2540000"/>
              <a:gd name="connsiteY2" fmla="*/ 2057400 h 2057400"/>
              <a:gd name="connsiteX3" fmla="*/ 0 w 2540000"/>
              <a:gd name="connsiteY3" fmla="*/ 2057400 h 2057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0000" h="2057400">
                <a:moveTo>
                  <a:pt x="0" y="0"/>
                </a:moveTo>
                <a:lnTo>
                  <a:pt x="2540000" y="0"/>
                </a:lnTo>
                <a:lnTo>
                  <a:pt x="2540000" y="2057400"/>
                </a:lnTo>
                <a:lnTo>
                  <a:pt x="0" y="2057400"/>
                </a:lnTo>
                <a:close/>
              </a:path>
            </a:pathLst>
          </a:custGeom>
          <a:pattFill prst="pct5">
            <a:fgClr>
              <a:schemeClr val="bg1"/>
            </a:fgClr>
            <a:bgClr>
              <a:srgbClr val="2A3950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162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9635718F-BA56-4461-B979-CB565E406C36}"/>
              </a:ext>
            </a:extLst>
          </p:cNvPr>
          <p:cNvCxnSpPr>
            <a:cxnSpLocks/>
          </p:cNvCxnSpPr>
          <p:nvPr userDrawn="1"/>
        </p:nvCxnSpPr>
        <p:spPr>
          <a:xfrm>
            <a:off x="4368800" y="2427687"/>
            <a:ext cx="3454400" cy="0"/>
          </a:xfrm>
          <a:prstGeom prst="line">
            <a:avLst/>
          </a:prstGeom>
          <a:ln w="19050">
            <a:solidFill>
              <a:srgbClr val="FFDA5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B2CE2C47-3CF4-4A68-83E1-AF8388E5F030}"/>
              </a:ext>
            </a:extLst>
          </p:cNvPr>
          <p:cNvSpPr/>
          <p:nvPr userDrawn="1"/>
        </p:nvSpPr>
        <p:spPr>
          <a:xfrm>
            <a:off x="914400" y="914400"/>
            <a:ext cx="5181600" cy="5029200"/>
          </a:xfrm>
          <a:prstGeom prst="rect">
            <a:avLst/>
          </a:prstGeom>
          <a:solidFill>
            <a:srgbClr val="FFDA5F">
              <a:alpha val="9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9E1C6D52-B8E9-42E3-AA4A-ED00EFEA0D86}"/>
              </a:ext>
            </a:extLst>
          </p:cNvPr>
          <p:cNvCxnSpPr>
            <a:cxnSpLocks/>
          </p:cNvCxnSpPr>
          <p:nvPr userDrawn="1"/>
        </p:nvCxnSpPr>
        <p:spPr>
          <a:xfrm>
            <a:off x="7823200" y="2427687"/>
            <a:ext cx="3454400" cy="0"/>
          </a:xfrm>
          <a:prstGeom prst="line">
            <a:avLst/>
          </a:prstGeom>
          <a:ln w="19050">
            <a:solidFill>
              <a:schemeClr val="bg2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A2E056A4-DC37-4F98-8368-631E590881A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826000" y="1371600"/>
            <a:ext cx="2540000" cy="4114800"/>
          </a:xfrm>
          <a:custGeom>
            <a:avLst/>
            <a:gdLst>
              <a:gd name="connsiteX0" fmla="*/ 0 w 2540000"/>
              <a:gd name="connsiteY0" fmla="*/ 0 h 4114800"/>
              <a:gd name="connsiteX1" fmla="*/ 2540000 w 2540000"/>
              <a:gd name="connsiteY1" fmla="*/ 0 h 4114800"/>
              <a:gd name="connsiteX2" fmla="*/ 2540000 w 2540000"/>
              <a:gd name="connsiteY2" fmla="*/ 4114800 h 4114800"/>
              <a:gd name="connsiteX3" fmla="*/ 0 w 2540000"/>
              <a:gd name="connsiteY3" fmla="*/ 4114800 h 411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0000" h="4114800">
                <a:moveTo>
                  <a:pt x="0" y="0"/>
                </a:moveTo>
                <a:lnTo>
                  <a:pt x="2540000" y="0"/>
                </a:lnTo>
                <a:lnTo>
                  <a:pt x="2540000" y="4114800"/>
                </a:lnTo>
                <a:lnTo>
                  <a:pt x="0" y="4114800"/>
                </a:lnTo>
                <a:close/>
              </a:path>
            </a:pathLst>
          </a:custGeom>
          <a:pattFill prst="pct5">
            <a:fgClr>
              <a:schemeClr val="bg1"/>
            </a:fgClr>
            <a:bgClr>
              <a:srgbClr val="2A3950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9528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D0CC1CE-F910-4E04-82CA-8C26DD80E3AC}"/>
              </a:ext>
            </a:extLst>
          </p:cNvPr>
          <p:cNvSpPr/>
          <p:nvPr userDrawn="1"/>
        </p:nvSpPr>
        <p:spPr>
          <a:xfrm>
            <a:off x="4368799" y="914400"/>
            <a:ext cx="3911599" cy="5029200"/>
          </a:xfrm>
          <a:prstGeom prst="rect">
            <a:avLst/>
          </a:prstGeom>
          <a:solidFill>
            <a:srgbClr val="2469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5BB00FF6-C898-4F44-9763-4D10E9D88643}"/>
              </a:ext>
            </a:extLst>
          </p:cNvPr>
          <p:cNvCxnSpPr>
            <a:cxnSpLocks/>
          </p:cNvCxnSpPr>
          <p:nvPr userDrawn="1"/>
        </p:nvCxnSpPr>
        <p:spPr>
          <a:xfrm>
            <a:off x="4826000" y="3429000"/>
            <a:ext cx="2540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506998E7-9903-429F-869D-29F5C562C36C}"/>
              </a:ext>
            </a:extLst>
          </p:cNvPr>
          <p:cNvCxnSpPr>
            <a:cxnSpLocks/>
          </p:cNvCxnSpPr>
          <p:nvPr userDrawn="1"/>
        </p:nvCxnSpPr>
        <p:spPr>
          <a:xfrm>
            <a:off x="914400" y="2766900"/>
            <a:ext cx="3454400" cy="0"/>
          </a:xfrm>
          <a:prstGeom prst="line">
            <a:avLst/>
          </a:prstGeom>
          <a:ln w="19050">
            <a:solidFill>
              <a:srgbClr val="2469D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E57F4804-D9B5-4D64-A732-3B502B6635F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823200" y="1371600"/>
            <a:ext cx="3454400" cy="4114800"/>
          </a:xfrm>
          <a:custGeom>
            <a:avLst/>
            <a:gdLst>
              <a:gd name="connsiteX0" fmla="*/ 0 w 3454400"/>
              <a:gd name="connsiteY0" fmla="*/ 0 h 4114800"/>
              <a:gd name="connsiteX1" fmla="*/ 3454400 w 3454400"/>
              <a:gd name="connsiteY1" fmla="*/ 0 h 4114800"/>
              <a:gd name="connsiteX2" fmla="*/ 3454400 w 3454400"/>
              <a:gd name="connsiteY2" fmla="*/ 4114800 h 4114800"/>
              <a:gd name="connsiteX3" fmla="*/ 0 w 3454400"/>
              <a:gd name="connsiteY3" fmla="*/ 4114800 h 411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54400" h="4114800">
                <a:moveTo>
                  <a:pt x="0" y="0"/>
                </a:moveTo>
                <a:lnTo>
                  <a:pt x="3454400" y="0"/>
                </a:lnTo>
                <a:lnTo>
                  <a:pt x="3454400" y="4114800"/>
                </a:lnTo>
                <a:lnTo>
                  <a:pt x="0" y="4114800"/>
                </a:lnTo>
                <a:close/>
              </a:path>
            </a:pathLst>
          </a:custGeom>
          <a:pattFill prst="pct5">
            <a:fgClr>
              <a:schemeClr val="bg1"/>
            </a:fgClr>
            <a:bgClr>
              <a:srgbClr val="2A3950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0448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0CEBBD6-98B9-49BF-8C47-2EDDEFCA6F05}"/>
              </a:ext>
            </a:extLst>
          </p:cNvPr>
          <p:cNvSpPr/>
          <p:nvPr userDrawn="1"/>
        </p:nvSpPr>
        <p:spPr>
          <a:xfrm>
            <a:off x="4368799" y="3429000"/>
            <a:ext cx="6908799" cy="2514600"/>
          </a:xfrm>
          <a:prstGeom prst="rect">
            <a:avLst/>
          </a:prstGeom>
          <a:solidFill>
            <a:srgbClr val="D741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C357928-09BB-4FF3-88A3-0BC5AAA8DE86}"/>
              </a:ext>
            </a:extLst>
          </p:cNvPr>
          <p:cNvCxnSpPr>
            <a:cxnSpLocks/>
          </p:cNvCxnSpPr>
          <p:nvPr userDrawn="1"/>
        </p:nvCxnSpPr>
        <p:spPr>
          <a:xfrm>
            <a:off x="914400" y="4311220"/>
            <a:ext cx="3454400" cy="0"/>
          </a:xfrm>
          <a:prstGeom prst="line">
            <a:avLst/>
          </a:prstGeom>
          <a:ln w="19050">
            <a:solidFill>
              <a:srgbClr val="D741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A3F02CCF-4F45-4D3E-999B-F0963040A96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825999" y="2965884"/>
            <a:ext cx="5994398" cy="2520517"/>
          </a:xfrm>
          <a:custGeom>
            <a:avLst/>
            <a:gdLst>
              <a:gd name="connsiteX0" fmla="*/ 0 w 5994398"/>
              <a:gd name="connsiteY0" fmla="*/ 0 h 2520517"/>
              <a:gd name="connsiteX1" fmla="*/ 5994398 w 5994398"/>
              <a:gd name="connsiteY1" fmla="*/ 0 h 2520517"/>
              <a:gd name="connsiteX2" fmla="*/ 5994398 w 5994398"/>
              <a:gd name="connsiteY2" fmla="*/ 2520517 h 2520517"/>
              <a:gd name="connsiteX3" fmla="*/ 0 w 5994398"/>
              <a:gd name="connsiteY3" fmla="*/ 2520517 h 2520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94398" h="2520517">
                <a:moveTo>
                  <a:pt x="0" y="0"/>
                </a:moveTo>
                <a:lnTo>
                  <a:pt x="5994398" y="0"/>
                </a:lnTo>
                <a:lnTo>
                  <a:pt x="5994398" y="2520517"/>
                </a:lnTo>
                <a:lnTo>
                  <a:pt x="0" y="2520517"/>
                </a:lnTo>
                <a:close/>
              </a:path>
            </a:pathLst>
          </a:custGeom>
          <a:pattFill prst="pct5">
            <a:fgClr>
              <a:schemeClr val="bg1"/>
            </a:fgClr>
            <a:bgClr>
              <a:srgbClr val="2A3950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5034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889100D3-F3F1-4148-A5E0-FAFAAB321FB2}"/>
              </a:ext>
            </a:extLst>
          </p:cNvPr>
          <p:cNvCxnSpPr>
            <a:cxnSpLocks/>
          </p:cNvCxnSpPr>
          <p:nvPr userDrawn="1"/>
        </p:nvCxnSpPr>
        <p:spPr>
          <a:xfrm>
            <a:off x="4368800" y="2594180"/>
            <a:ext cx="3454400" cy="0"/>
          </a:xfrm>
          <a:prstGeom prst="line">
            <a:avLst/>
          </a:prstGeom>
          <a:ln w="19050">
            <a:solidFill>
              <a:srgbClr val="FFDA5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A81B694E-0161-4882-9978-88ECA9679653}"/>
              </a:ext>
            </a:extLst>
          </p:cNvPr>
          <p:cNvSpPr/>
          <p:nvPr userDrawn="1"/>
        </p:nvSpPr>
        <p:spPr>
          <a:xfrm>
            <a:off x="1388558" y="1371600"/>
            <a:ext cx="4555042" cy="4572000"/>
          </a:xfrm>
          <a:prstGeom prst="rect">
            <a:avLst/>
          </a:prstGeom>
          <a:solidFill>
            <a:srgbClr val="FFDA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1ECD23C-D87E-420E-AC30-9ECCC1C55004}"/>
              </a:ext>
            </a:extLst>
          </p:cNvPr>
          <p:cNvCxnSpPr>
            <a:cxnSpLocks/>
          </p:cNvCxnSpPr>
          <p:nvPr userDrawn="1"/>
        </p:nvCxnSpPr>
        <p:spPr>
          <a:xfrm>
            <a:off x="7823200" y="2594180"/>
            <a:ext cx="3454400" cy="0"/>
          </a:xfrm>
          <a:prstGeom prst="line">
            <a:avLst/>
          </a:prstGeom>
          <a:ln w="19050">
            <a:solidFill>
              <a:schemeClr val="bg2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6729531A-6CDF-4E49-9D9F-2C4475AEB53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14400" y="914400"/>
            <a:ext cx="4555042" cy="4572000"/>
          </a:xfrm>
          <a:custGeom>
            <a:avLst/>
            <a:gdLst>
              <a:gd name="connsiteX0" fmla="*/ 0 w 4555042"/>
              <a:gd name="connsiteY0" fmla="*/ 0 h 4572000"/>
              <a:gd name="connsiteX1" fmla="*/ 4555042 w 4555042"/>
              <a:gd name="connsiteY1" fmla="*/ 0 h 4572000"/>
              <a:gd name="connsiteX2" fmla="*/ 4555042 w 4555042"/>
              <a:gd name="connsiteY2" fmla="*/ 4572000 h 4572000"/>
              <a:gd name="connsiteX3" fmla="*/ 0 w 4555042"/>
              <a:gd name="connsiteY3" fmla="*/ 4572000 h 457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55042" h="4572000">
                <a:moveTo>
                  <a:pt x="0" y="0"/>
                </a:moveTo>
                <a:lnTo>
                  <a:pt x="4555042" y="0"/>
                </a:lnTo>
                <a:lnTo>
                  <a:pt x="4555042" y="4572000"/>
                </a:lnTo>
                <a:lnTo>
                  <a:pt x="0" y="4572000"/>
                </a:lnTo>
                <a:close/>
              </a:path>
            </a:pathLst>
          </a:custGeom>
          <a:pattFill prst="pct5">
            <a:fgClr>
              <a:schemeClr val="bg1"/>
            </a:fgClr>
            <a:bgClr>
              <a:srgbClr val="2A3950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937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A1A6E79-D064-4FD5-9BE8-1CE21F721C1E}"/>
              </a:ext>
            </a:extLst>
          </p:cNvPr>
          <p:cNvSpPr/>
          <p:nvPr userDrawn="1"/>
        </p:nvSpPr>
        <p:spPr>
          <a:xfrm>
            <a:off x="4368798" y="914400"/>
            <a:ext cx="3454400" cy="5029200"/>
          </a:xfrm>
          <a:prstGeom prst="rect">
            <a:avLst/>
          </a:prstGeom>
          <a:solidFill>
            <a:srgbClr val="D741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4A49C4F0-2855-453A-B9E1-FF22EB1C1295}"/>
              </a:ext>
            </a:extLst>
          </p:cNvPr>
          <p:cNvCxnSpPr>
            <a:cxnSpLocks/>
          </p:cNvCxnSpPr>
          <p:nvPr userDrawn="1"/>
        </p:nvCxnSpPr>
        <p:spPr>
          <a:xfrm>
            <a:off x="914400" y="2766900"/>
            <a:ext cx="3454400" cy="0"/>
          </a:xfrm>
          <a:prstGeom prst="line">
            <a:avLst/>
          </a:prstGeom>
          <a:ln w="19050">
            <a:solidFill>
              <a:srgbClr val="D741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C87657BC-1CB2-4F60-BED2-2850116E513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825995" y="1371600"/>
            <a:ext cx="6451601" cy="4114800"/>
          </a:xfrm>
          <a:custGeom>
            <a:avLst/>
            <a:gdLst>
              <a:gd name="connsiteX0" fmla="*/ 0 w 6451601"/>
              <a:gd name="connsiteY0" fmla="*/ 0 h 4114800"/>
              <a:gd name="connsiteX1" fmla="*/ 6451601 w 6451601"/>
              <a:gd name="connsiteY1" fmla="*/ 0 h 4114800"/>
              <a:gd name="connsiteX2" fmla="*/ 6451601 w 6451601"/>
              <a:gd name="connsiteY2" fmla="*/ 4114800 h 4114800"/>
              <a:gd name="connsiteX3" fmla="*/ 0 w 6451601"/>
              <a:gd name="connsiteY3" fmla="*/ 4114800 h 411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51601" h="4114800">
                <a:moveTo>
                  <a:pt x="0" y="0"/>
                </a:moveTo>
                <a:lnTo>
                  <a:pt x="6451601" y="0"/>
                </a:lnTo>
                <a:lnTo>
                  <a:pt x="6451601" y="4114800"/>
                </a:lnTo>
                <a:lnTo>
                  <a:pt x="0" y="4114800"/>
                </a:lnTo>
                <a:close/>
              </a:path>
            </a:pathLst>
          </a:custGeom>
          <a:pattFill prst="pct5">
            <a:fgClr>
              <a:schemeClr val="bg1"/>
            </a:fgClr>
            <a:bgClr>
              <a:srgbClr val="2A3950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348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DB8D6B57-041C-41D8-BCFA-2F7E7309361F}"/>
              </a:ext>
            </a:extLst>
          </p:cNvPr>
          <p:cNvCxnSpPr>
            <a:cxnSpLocks/>
          </p:cNvCxnSpPr>
          <p:nvPr userDrawn="1"/>
        </p:nvCxnSpPr>
        <p:spPr>
          <a:xfrm>
            <a:off x="4368800" y="2766900"/>
            <a:ext cx="3454400" cy="0"/>
          </a:xfrm>
          <a:prstGeom prst="line">
            <a:avLst/>
          </a:prstGeom>
          <a:ln w="19050">
            <a:solidFill>
              <a:srgbClr val="2469D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B91D56CA-8ED9-4DA9-B237-91C1DB5B6DDB}"/>
              </a:ext>
            </a:extLst>
          </p:cNvPr>
          <p:cNvSpPr/>
          <p:nvPr userDrawn="1"/>
        </p:nvSpPr>
        <p:spPr>
          <a:xfrm>
            <a:off x="6248400" y="914400"/>
            <a:ext cx="5029200" cy="5029200"/>
          </a:xfrm>
          <a:prstGeom prst="rect">
            <a:avLst/>
          </a:prstGeom>
          <a:solidFill>
            <a:srgbClr val="246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77F58BB4-478A-45CA-800A-414A63E43D64}"/>
              </a:ext>
            </a:extLst>
          </p:cNvPr>
          <p:cNvCxnSpPr>
            <a:cxnSpLocks/>
          </p:cNvCxnSpPr>
          <p:nvPr userDrawn="1"/>
        </p:nvCxnSpPr>
        <p:spPr>
          <a:xfrm>
            <a:off x="914400" y="2766900"/>
            <a:ext cx="3454400" cy="0"/>
          </a:xfrm>
          <a:prstGeom prst="line">
            <a:avLst/>
          </a:prstGeom>
          <a:ln w="19050">
            <a:solidFill>
              <a:schemeClr val="bg2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B8DEDD6-B003-4671-A165-7C520FD1F71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705600" y="1371600"/>
            <a:ext cx="4114800" cy="4114800"/>
          </a:xfrm>
          <a:custGeom>
            <a:avLst/>
            <a:gdLst>
              <a:gd name="connsiteX0" fmla="*/ 0 w 4114800"/>
              <a:gd name="connsiteY0" fmla="*/ 0 h 4114800"/>
              <a:gd name="connsiteX1" fmla="*/ 4114800 w 4114800"/>
              <a:gd name="connsiteY1" fmla="*/ 0 h 4114800"/>
              <a:gd name="connsiteX2" fmla="*/ 4114800 w 4114800"/>
              <a:gd name="connsiteY2" fmla="*/ 4114800 h 4114800"/>
              <a:gd name="connsiteX3" fmla="*/ 0 w 4114800"/>
              <a:gd name="connsiteY3" fmla="*/ 4114800 h 411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14800" h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close/>
              </a:path>
            </a:pathLst>
          </a:custGeom>
          <a:pattFill prst="pct5">
            <a:fgClr>
              <a:schemeClr val="bg1"/>
            </a:fgClr>
            <a:bgClr>
              <a:srgbClr val="2A3950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2995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A39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1C1F3CA-5D7C-44C1-9D73-234C515347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DD567E-6545-4CB9-9442-DC1B042C79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75EC98-A356-4C7F-9C62-2B32EF959B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3CAA33F-D4B8-4FD4-BBBE-541EC26E1BC3}" type="datetimeFigureOut">
              <a:rPr lang="en-US" smtClean="0"/>
              <a:pPr/>
              <a:t>12/27/2020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75C743-CD8A-41E8-9672-D90D61D7D4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4DA71A-6864-43AB-9DCE-AA86C1FE32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C450FD1-F9E1-4739-9BDA-CB409D4311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398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2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A39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D07A5F3-9579-4BAB-972F-F586C7F4E86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9FF4F0F-6210-4F42-A418-2DA95AB0B48C}"/>
              </a:ext>
            </a:extLst>
          </p:cNvPr>
          <p:cNvSpPr/>
          <p:nvPr/>
        </p:nvSpPr>
        <p:spPr>
          <a:xfrm>
            <a:off x="1" y="2048718"/>
            <a:ext cx="12191999" cy="4809281"/>
          </a:xfrm>
          <a:prstGeom prst="rect">
            <a:avLst/>
          </a:prstGeom>
          <a:gradFill>
            <a:gsLst>
              <a:gs pos="0">
                <a:srgbClr val="2A3950">
                  <a:alpha val="0"/>
                </a:srgbClr>
              </a:gs>
              <a:gs pos="100000">
                <a:srgbClr val="2A3950">
                  <a:alpha val="5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4F27AE3F-E37D-4289-8957-DA9B479E1111}"/>
              </a:ext>
            </a:extLst>
          </p:cNvPr>
          <p:cNvSpPr txBox="1"/>
          <p:nvPr/>
        </p:nvSpPr>
        <p:spPr>
          <a:xfrm>
            <a:off x="914400" y="2542089"/>
            <a:ext cx="4267199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b="1" dirty="0">
                <a:solidFill>
                  <a:schemeClr val="bg1"/>
                </a:solidFill>
                <a:latin typeface="Oswald" pitchFamily="2" charset="0"/>
                <a:cs typeface="Mitr Light" panose="00000400000000000000" pitchFamily="2" charset="-34"/>
              </a:rPr>
              <a:t>RE</a:t>
            </a:r>
          </a:p>
          <a:p>
            <a:r>
              <a:rPr lang="en-US" sz="8800" b="1" dirty="0">
                <a:solidFill>
                  <a:schemeClr val="bg1"/>
                </a:solidFill>
                <a:latin typeface="Oswald" pitchFamily="2" charset="0"/>
                <a:cs typeface="Mitr Light" panose="00000400000000000000" pitchFamily="2" charset="-34"/>
              </a:rPr>
              <a:t>MEMBER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86B7247-DF8D-4AD9-AE47-60E588753C55}"/>
              </a:ext>
            </a:extLst>
          </p:cNvPr>
          <p:cNvSpPr txBox="1"/>
          <p:nvPr/>
        </p:nvSpPr>
        <p:spPr>
          <a:xfrm>
            <a:off x="914399" y="5342856"/>
            <a:ext cx="4267199" cy="336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</a:rPr>
              <a:t>Pellentesque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</a:rPr>
              <a:t>efficitur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</a:rPr>
              <a:t>pharet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</a:rPr>
              <a:t> mi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</a:rPr>
              <a:t>ut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</a:rPr>
              <a:t> tempus.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CC4E9B3D-5539-4F5E-AFE6-1B95E49B0CD5}"/>
              </a:ext>
            </a:extLst>
          </p:cNvPr>
          <p:cNvSpPr/>
          <p:nvPr/>
        </p:nvSpPr>
        <p:spPr>
          <a:xfrm>
            <a:off x="1071913" y="335296"/>
            <a:ext cx="243807" cy="243807"/>
          </a:xfrm>
          <a:prstGeom prst="ellipse">
            <a:avLst/>
          </a:prstGeom>
          <a:solidFill>
            <a:srgbClr val="D741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050E05D-517B-4EE2-9448-C2A372BAA8B2}"/>
              </a:ext>
            </a:extLst>
          </p:cNvPr>
          <p:cNvSpPr txBox="1"/>
          <p:nvPr/>
        </p:nvSpPr>
        <p:spPr>
          <a:xfrm>
            <a:off x="1388558" y="318699"/>
            <a:ext cx="13140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8F8F8"/>
                </a:solidFill>
                <a:latin typeface="Oswald SemiBold" pitchFamily="2" charset="0"/>
                <a:cs typeface="Mitr Light" panose="00000400000000000000" pitchFamily="2" charset="-34"/>
              </a:rPr>
              <a:t>Remember</a:t>
            </a:r>
            <a:r>
              <a:rPr lang="en-US" sz="1200" b="1" dirty="0">
                <a:solidFill>
                  <a:srgbClr val="F8F8F8"/>
                </a:solidFill>
                <a:latin typeface="Oswald" pitchFamily="2" charset="0"/>
                <a:cs typeface="Mitr Light" panose="00000400000000000000" pitchFamily="2" charset="-34"/>
              </a:rPr>
              <a:t> </a:t>
            </a:r>
            <a:r>
              <a:rPr lang="en-US" sz="1200" dirty="0">
                <a:solidFill>
                  <a:srgbClr val="F8F8F8"/>
                </a:solidFill>
                <a:latin typeface="Oswald Light" pitchFamily="2" charset="0"/>
                <a:cs typeface="Mitr Light" panose="00000400000000000000" pitchFamily="2" charset="-34"/>
              </a:rPr>
              <a:t>Time</a:t>
            </a:r>
          </a:p>
        </p:txBody>
      </p:sp>
      <p:sp>
        <p:nvSpPr>
          <p:cNvPr id="10" name="Slide Number Placeholder 91">
            <a:extLst>
              <a:ext uri="{FF2B5EF4-FFF2-40B4-BE49-F238E27FC236}">
                <a16:creationId xmlns:a16="http://schemas.microsoft.com/office/drawing/2014/main" id="{F5F1045D-59A5-43E2-837C-74B1959CD2B1}"/>
              </a:ext>
            </a:extLst>
          </p:cNvPr>
          <p:cNvSpPr txBox="1">
            <a:spLocks/>
          </p:cNvSpPr>
          <p:nvPr/>
        </p:nvSpPr>
        <p:spPr>
          <a:xfrm>
            <a:off x="10302240" y="279717"/>
            <a:ext cx="9753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C450FD1-F9E1-4739-9BDA-CB409D431166}" type="slidenum">
              <a:rPr lang="en-US" smtClean="0">
                <a:solidFill>
                  <a:schemeClr val="bg1"/>
                </a:solidFill>
                <a:latin typeface="Oswald" pitchFamily="2" charset="0"/>
              </a:rPr>
              <a:pPr/>
              <a:t>1</a:t>
            </a:fld>
            <a:endParaRPr lang="en-US" dirty="0">
              <a:solidFill>
                <a:schemeClr val="bg1"/>
              </a:solidFill>
              <a:latin typeface="Oswal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24521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A39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F023E33-7DF0-423E-ABBC-8EFC1C8468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C3008D5B-0DD1-4B9A-9DF2-FCB243DC4A09}"/>
              </a:ext>
            </a:extLst>
          </p:cNvPr>
          <p:cNvSpPr/>
          <p:nvPr/>
        </p:nvSpPr>
        <p:spPr>
          <a:xfrm>
            <a:off x="1071913" y="335296"/>
            <a:ext cx="243807" cy="243807"/>
          </a:xfrm>
          <a:prstGeom prst="ellipse">
            <a:avLst/>
          </a:prstGeom>
          <a:solidFill>
            <a:srgbClr val="D741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C070D69-E491-4073-A4D5-E3207968C0B0}"/>
              </a:ext>
            </a:extLst>
          </p:cNvPr>
          <p:cNvSpPr txBox="1"/>
          <p:nvPr/>
        </p:nvSpPr>
        <p:spPr>
          <a:xfrm>
            <a:off x="1388558" y="318699"/>
            <a:ext cx="13140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8F8F8"/>
                </a:solidFill>
                <a:latin typeface="Oswald SemiBold" pitchFamily="2" charset="0"/>
                <a:cs typeface="Mitr Light" panose="00000400000000000000" pitchFamily="2" charset="-34"/>
              </a:rPr>
              <a:t>Remember</a:t>
            </a:r>
            <a:r>
              <a:rPr lang="en-US" sz="1200" b="1" dirty="0">
                <a:solidFill>
                  <a:srgbClr val="F8F8F8"/>
                </a:solidFill>
                <a:latin typeface="Oswald" pitchFamily="2" charset="0"/>
                <a:cs typeface="Mitr Light" panose="00000400000000000000" pitchFamily="2" charset="-34"/>
              </a:rPr>
              <a:t> </a:t>
            </a:r>
            <a:r>
              <a:rPr lang="en-US" sz="1200" dirty="0">
                <a:solidFill>
                  <a:srgbClr val="F8F8F8"/>
                </a:solidFill>
                <a:latin typeface="Oswald Light" pitchFamily="2" charset="0"/>
                <a:cs typeface="Mitr Light" panose="00000400000000000000" pitchFamily="2" charset="-34"/>
              </a:rPr>
              <a:t>Time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9B64BCB-0C5E-4406-A8BF-A7819BD31A51}"/>
              </a:ext>
            </a:extLst>
          </p:cNvPr>
          <p:cNvSpPr/>
          <p:nvPr/>
        </p:nvSpPr>
        <p:spPr>
          <a:xfrm>
            <a:off x="6705600" y="2910348"/>
            <a:ext cx="4114800" cy="2576052"/>
          </a:xfrm>
          <a:prstGeom prst="rect">
            <a:avLst/>
          </a:prstGeom>
          <a:gradFill>
            <a:gsLst>
              <a:gs pos="0">
                <a:srgbClr val="2469D8">
                  <a:alpha val="0"/>
                </a:srgbClr>
              </a:gs>
              <a:gs pos="92000">
                <a:srgbClr val="2469D8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A5E19DC-0EBF-4AA7-B305-86B2A6526071}"/>
              </a:ext>
            </a:extLst>
          </p:cNvPr>
          <p:cNvSpPr txBox="1"/>
          <p:nvPr/>
        </p:nvSpPr>
        <p:spPr>
          <a:xfrm>
            <a:off x="7208520" y="4237223"/>
            <a:ext cx="3108960" cy="7179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Lorem ipsum dolor sit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amet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,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consectetur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adipiscing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elit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.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F0EE383-5ADD-4CFD-83B6-DE84590E937F}"/>
              </a:ext>
            </a:extLst>
          </p:cNvPr>
          <p:cNvSpPr txBox="1"/>
          <p:nvPr/>
        </p:nvSpPr>
        <p:spPr>
          <a:xfrm>
            <a:off x="7208520" y="3960224"/>
            <a:ext cx="22355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8F8F8"/>
                </a:solidFill>
                <a:latin typeface="Montserrat ExtraBold" panose="00000900000000000000" pitchFamily="50" charset="0"/>
                <a:cs typeface="Mitr Light" panose="00000400000000000000" pitchFamily="2" charset="-34"/>
              </a:rPr>
              <a:t>Subtitle </a:t>
            </a:r>
            <a:r>
              <a:rPr lang="en-US" sz="1200" dirty="0">
                <a:solidFill>
                  <a:srgbClr val="F8F8F8"/>
                </a:solidFill>
                <a:latin typeface="Montserrat Light" panose="00000400000000000000" pitchFamily="50" charset="0"/>
                <a:cs typeface="Mitr Light" panose="00000400000000000000" pitchFamily="2" charset="-34"/>
              </a:rPr>
              <a:t>Here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CA8D853-2D70-4385-9E92-4F18FE64ADFA}"/>
              </a:ext>
            </a:extLst>
          </p:cNvPr>
          <p:cNvSpPr txBox="1"/>
          <p:nvPr/>
        </p:nvSpPr>
        <p:spPr>
          <a:xfrm>
            <a:off x="914400" y="1462050"/>
            <a:ext cx="426719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Oswald" pitchFamily="2" charset="0"/>
                <a:cs typeface="Mitr Light" panose="00000400000000000000" pitchFamily="2" charset="-34"/>
              </a:rPr>
              <a:t>HERE</a:t>
            </a:r>
          </a:p>
          <a:p>
            <a:r>
              <a:rPr lang="en-US" sz="3200" b="1" dirty="0">
                <a:solidFill>
                  <a:schemeClr val="bg1"/>
                </a:solidFill>
                <a:latin typeface="Oswald" pitchFamily="2" charset="0"/>
                <a:cs typeface="Mitr Light" panose="00000400000000000000" pitchFamily="2" charset="-34"/>
              </a:rPr>
              <a:t>WE ARE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CE38385-B08F-49B1-819E-9163C2D962AA}"/>
              </a:ext>
            </a:extLst>
          </p:cNvPr>
          <p:cNvSpPr txBox="1"/>
          <p:nvPr/>
        </p:nvSpPr>
        <p:spPr>
          <a:xfrm>
            <a:off x="914400" y="3323780"/>
            <a:ext cx="4267199" cy="2410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Lorem ipsum dolor sit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amet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,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consectetur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adipiscing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elit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.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Etiam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eget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quam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lacus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.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Vivamus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laoreet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tempus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lacus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, in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ultricies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dui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vehicula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in. </a:t>
            </a:r>
          </a:p>
          <a:p>
            <a:pPr>
              <a:lnSpc>
                <a:spcPct val="200000"/>
              </a:lnSpc>
            </a:pPr>
            <a:endParaRPr lang="en-US" sz="1100" dirty="0">
              <a:solidFill>
                <a:schemeClr val="bg1"/>
              </a:solidFill>
              <a:latin typeface="Montserrat" panose="00000500000000000000" pitchFamily="50" charset="0"/>
            </a:endParaRPr>
          </a:p>
          <a:p>
            <a:pPr marL="225425" indent="-225425">
              <a:lnSpc>
                <a:spcPct val="200000"/>
              </a:lnSpc>
              <a:buClr>
                <a:srgbClr val="2469D8"/>
              </a:buClr>
              <a:buFont typeface="Arial" panose="020B0604020202020204" pitchFamily="34" charset="0"/>
              <a:buChar char="•"/>
            </a:pP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Donec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auctor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blandit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leo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, convallis.</a:t>
            </a:r>
          </a:p>
          <a:p>
            <a:pPr marL="225425" indent="-225425">
              <a:lnSpc>
                <a:spcPct val="200000"/>
              </a:lnSpc>
              <a:buClr>
                <a:srgbClr val="2469D8"/>
              </a:buClr>
              <a:buFont typeface="Arial" panose="020B0604020202020204" pitchFamily="34" charset="0"/>
              <a:buChar char="•"/>
            </a:pP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condimentum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in. In dictum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hendrerit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ornare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. </a:t>
            </a:r>
          </a:p>
          <a:p>
            <a:pPr marL="225425" indent="-225425">
              <a:lnSpc>
                <a:spcPct val="200000"/>
              </a:lnSpc>
              <a:buClr>
                <a:srgbClr val="2469D8"/>
              </a:buClr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Class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aptent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taciti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sociosqu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66802F7-978A-4FFD-913E-A3D4C7022BC6}"/>
              </a:ext>
            </a:extLst>
          </p:cNvPr>
          <p:cNvSpPr txBox="1"/>
          <p:nvPr/>
        </p:nvSpPr>
        <p:spPr>
          <a:xfrm>
            <a:off x="914400" y="3046781"/>
            <a:ext cx="22355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8F8F8"/>
                </a:solidFill>
                <a:latin typeface="Montserrat ExtraBold" panose="00000900000000000000" pitchFamily="50" charset="0"/>
                <a:cs typeface="Mitr Light" panose="00000400000000000000" pitchFamily="2" charset="-34"/>
              </a:rPr>
              <a:t>Subtitle </a:t>
            </a:r>
            <a:r>
              <a:rPr lang="en-US" sz="1200" dirty="0">
                <a:solidFill>
                  <a:srgbClr val="F8F8F8"/>
                </a:solidFill>
                <a:latin typeface="Montserrat Light" panose="00000400000000000000" pitchFamily="50" charset="0"/>
                <a:cs typeface="Mitr Light" panose="00000400000000000000" pitchFamily="2" charset="-34"/>
              </a:rPr>
              <a:t>Here</a:t>
            </a:r>
          </a:p>
        </p:txBody>
      </p:sp>
      <p:sp>
        <p:nvSpPr>
          <p:cNvPr id="27" name="Slide Number Placeholder 91">
            <a:extLst>
              <a:ext uri="{FF2B5EF4-FFF2-40B4-BE49-F238E27FC236}">
                <a16:creationId xmlns:a16="http://schemas.microsoft.com/office/drawing/2014/main" id="{0519CD74-52A1-411C-9C9A-91639152AC9B}"/>
              </a:ext>
            </a:extLst>
          </p:cNvPr>
          <p:cNvSpPr txBox="1">
            <a:spLocks/>
          </p:cNvSpPr>
          <p:nvPr/>
        </p:nvSpPr>
        <p:spPr>
          <a:xfrm>
            <a:off x="10302240" y="279717"/>
            <a:ext cx="9753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C450FD1-F9E1-4739-9BDA-CB409D431166}" type="slidenum">
              <a:rPr lang="en-US" smtClean="0">
                <a:solidFill>
                  <a:schemeClr val="bg1"/>
                </a:solidFill>
                <a:latin typeface="Oswald" pitchFamily="2" charset="0"/>
              </a:rPr>
              <a:pPr/>
              <a:t>10</a:t>
            </a:fld>
            <a:endParaRPr lang="en-US" dirty="0">
              <a:solidFill>
                <a:schemeClr val="bg1"/>
              </a:solidFill>
              <a:latin typeface="Oswal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6776421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A39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val 18">
            <a:extLst>
              <a:ext uri="{FF2B5EF4-FFF2-40B4-BE49-F238E27FC236}">
                <a16:creationId xmlns:a16="http://schemas.microsoft.com/office/drawing/2014/main" id="{C3008D5B-0DD1-4B9A-9DF2-FCB243DC4A09}"/>
              </a:ext>
            </a:extLst>
          </p:cNvPr>
          <p:cNvSpPr/>
          <p:nvPr/>
        </p:nvSpPr>
        <p:spPr>
          <a:xfrm>
            <a:off x="1071913" y="335296"/>
            <a:ext cx="243807" cy="243807"/>
          </a:xfrm>
          <a:prstGeom prst="ellipse">
            <a:avLst/>
          </a:prstGeom>
          <a:solidFill>
            <a:srgbClr val="D741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C070D69-E491-4073-A4D5-E3207968C0B0}"/>
              </a:ext>
            </a:extLst>
          </p:cNvPr>
          <p:cNvSpPr txBox="1"/>
          <p:nvPr/>
        </p:nvSpPr>
        <p:spPr>
          <a:xfrm>
            <a:off x="1388558" y="318699"/>
            <a:ext cx="13140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8F8F8"/>
                </a:solidFill>
                <a:latin typeface="Oswald SemiBold" pitchFamily="2" charset="0"/>
                <a:cs typeface="Mitr Light" panose="00000400000000000000" pitchFamily="2" charset="-34"/>
              </a:rPr>
              <a:t>Remember</a:t>
            </a:r>
            <a:r>
              <a:rPr lang="en-US" sz="1200" b="1" dirty="0">
                <a:solidFill>
                  <a:srgbClr val="F8F8F8"/>
                </a:solidFill>
                <a:latin typeface="Oswald" pitchFamily="2" charset="0"/>
                <a:cs typeface="Mitr Light" panose="00000400000000000000" pitchFamily="2" charset="-34"/>
              </a:rPr>
              <a:t> </a:t>
            </a:r>
            <a:r>
              <a:rPr lang="en-US" sz="1200" dirty="0">
                <a:solidFill>
                  <a:srgbClr val="F8F8F8"/>
                </a:solidFill>
                <a:latin typeface="Oswald Light" pitchFamily="2" charset="0"/>
                <a:cs typeface="Mitr Light" panose="00000400000000000000" pitchFamily="2" charset="-34"/>
              </a:rPr>
              <a:t>Time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D479097-29E3-406C-8FCD-3D5F7B45DE7C}"/>
              </a:ext>
            </a:extLst>
          </p:cNvPr>
          <p:cNvSpPr txBox="1"/>
          <p:nvPr/>
        </p:nvSpPr>
        <p:spPr>
          <a:xfrm>
            <a:off x="7010400" y="1371600"/>
            <a:ext cx="31089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Oswald" pitchFamily="2" charset="0"/>
                <a:cs typeface="Mitr Light" panose="00000400000000000000" pitchFamily="2" charset="-34"/>
              </a:rPr>
              <a:t>WE</a:t>
            </a:r>
          </a:p>
          <a:p>
            <a:r>
              <a:rPr lang="en-US" sz="3200" b="1" dirty="0">
                <a:solidFill>
                  <a:schemeClr val="bg1"/>
                </a:solidFill>
                <a:latin typeface="Oswald" pitchFamily="2" charset="0"/>
                <a:cs typeface="Mitr Light" panose="00000400000000000000" pitchFamily="2" charset="-34"/>
              </a:rPr>
              <a:t>CAN DO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0832FFB-6A69-4BB3-8B33-8FD8AB0807D0}"/>
              </a:ext>
            </a:extLst>
          </p:cNvPr>
          <p:cNvSpPr txBox="1"/>
          <p:nvPr/>
        </p:nvSpPr>
        <p:spPr>
          <a:xfrm>
            <a:off x="7010399" y="4007780"/>
            <a:ext cx="3108960" cy="1056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Lorem ipsum dolor sit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amet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,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consectetur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adipiscing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elit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.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Etiam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eget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quam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lacus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.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Vivamus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laoreet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tempus.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1CC2D46-6911-4968-9F9D-9C8A9E255E9C}"/>
              </a:ext>
            </a:extLst>
          </p:cNvPr>
          <p:cNvSpPr txBox="1"/>
          <p:nvPr/>
        </p:nvSpPr>
        <p:spPr>
          <a:xfrm>
            <a:off x="7010399" y="3730781"/>
            <a:ext cx="22355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8F8F8"/>
                </a:solidFill>
                <a:latin typeface="Montserrat ExtraBold" panose="00000900000000000000" pitchFamily="50" charset="0"/>
                <a:cs typeface="Mitr Light" panose="00000400000000000000" pitchFamily="2" charset="-34"/>
              </a:rPr>
              <a:t>Subtitle </a:t>
            </a:r>
            <a:r>
              <a:rPr lang="en-US" sz="1200" dirty="0">
                <a:solidFill>
                  <a:srgbClr val="F8F8F8"/>
                </a:solidFill>
                <a:latin typeface="Montserrat Light" panose="00000400000000000000" pitchFamily="50" charset="0"/>
                <a:cs typeface="Mitr Light" panose="00000400000000000000" pitchFamily="2" charset="-34"/>
              </a:rPr>
              <a:t>Here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DC811F4-3F59-4E3A-80AB-511DC50B0DB0}"/>
              </a:ext>
            </a:extLst>
          </p:cNvPr>
          <p:cNvSpPr txBox="1"/>
          <p:nvPr/>
        </p:nvSpPr>
        <p:spPr>
          <a:xfrm>
            <a:off x="1388558" y="4059106"/>
            <a:ext cx="28244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Montserrat ExtraBold" panose="00000900000000000000" pitchFamily="50" charset="0"/>
              </a:rPr>
              <a:t>Target 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1A745FB-1D25-414B-AB6D-35E210C88511}"/>
              </a:ext>
            </a:extLst>
          </p:cNvPr>
          <p:cNvSpPr txBox="1"/>
          <p:nvPr/>
        </p:nvSpPr>
        <p:spPr>
          <a:xfrm>
            <a:off x="1388557" y="4366883"/>
            <a:ext cx="3189831" cy="7179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pt-BR" sz="1100" dirty="0">
                <a:solidFill>
                  <a:schemeClr val="bg1"/>
                </a:solidFill>
                <a:latin typeface="Montserrat" panose="00000500000000000000" pitchFamily="50" charset="0"/>
              </a:rPr>
              <a:t>Sed sed metus eleifend, imperdiet magna non, iaculis neque.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E477130-21E0-4780-999F-03A8381E1E0A}"/>
              </a:ext>
            </a:extLst>
          </p:cNvPr>
          <p:cNvSpPr txBox="1"/>
          <p:nvPr/>
        </p:nvSpPr>
        <p:spPr>
          <a:xfrm>
            <a:off x="1388049" y="5330355"/>
            <a:ext cx="945334" cy="569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Montserrat ExtraBold" panose="00000900000000000000" pitchFamily="50" charset="0"/>
              </a:rPr>
              <a:t>2-5 </a:t>
            </a: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Years Old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9660393-E4B7-4F07-AD4A-FD1BFCB69E45}"/>
              </a:ext>
            </a:extLst>
          </p:cNvPr>
          <p:cNvSpPr txBox="1"/>
          <p:nvPr/>
        </p:nvSpPr>
        <p:spPr>
          <a:xfrm>
            <a:off x="2983225" y="5330355"/>
            <a:ext cx="945334" cy="569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Montserrat ExtraBold" panose="00000900000000000000" pitchFamily="50" charset="0"/>
              </a:rPr>
              <a:t>22 </a:t>
            </a: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Class Size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231B4AB3-1A96-4A4E-8C76-F361EE4D641F}"/>
              </a:ext>
            </a:extLst>
          </p:cNvPr>
          <p:cNvCxnSpPr>
            <a:cxnSpLocks/>
          </p:cNvCxnSpPr>
          <p:nvPr/>
        </p:nvCxnSpPr>
        <p:spPr>
          <a:xfrm>
            <a:off x="2658304" y="5392438"/>
            <a:ext cx="0" cy="512795"/>
          </a:xfrm>
          <a:prstGeom prst="line">
            <a:avLst/>
          </a:prstGeom>
          <a:ln>
            <a:solidFill>
              <a:srgbClr val="2191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D743FA20-85A6-4A1A-8CCF-BF83F4D73F12}"/>
              </a:ext>
            </a:extLst>
          </p:cNvPr>
          <p:cNvSpPr txBox="1"/>
          <p:nvPr/>
        </p:nvSpPr>
        <p:spPr>
          <a:xfrm>
            <a:off x="4578400" y="5330355"/>
            <a:ext cx="1161731" cy="569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Montserrat ExtraBold" panose="00000900000000000000" pitchFamily="50" charset="0"/>
              </a:rPr>
              <a:t>12</a:t>
            </a: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Hour Open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7AB06969-48DE-45B0-B86D-30A02D98254E}"/>
              </a:ext>
            </a:extLst>
          </p:cNvPr>
          <p:cNvCxnSpPr>
            <a:cxnSpLocks/>
          </p:cNvCxnSpPr>
          <p:nvPr/>
        </p:nvCxnSpPr>
        <p:spPr>
          <a:xfrm>
            <a:off x="4253480" y="5392438"/>
            <a:ext cx="0" cy="512795"/>
          </a:xfrm>
          <a:prstGeom prst="line">
            <a:avLst/>
          </a:prstGeom>
          <a:ln>
            <a:solidFill>
              <a:srgbClr val="2191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4E7DA2F8-E00A-459C-85FB-B1C73A3DF883}"/>
              </a:ext>
            </a:extLst>
          </p:cNvPr>
          <p:cNvSpPr txBox="1"/>
          <p:nvPr/>
        </p:nvSpPr>
        <p:spPr>
          <a:xfrm>
            <a:off x="7010399" y="5330355"/>
            <a:ext cx="945334" cy="569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Montserrat ExtraBold" panose="00000900000000000000" pitchFamily="50" charset="0"/>
              </a:rPr>
              <a:t>22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Class Size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816C181-95E6-4DAD-8EAE-EBBAAC52680F}"/>
              </a:ext>
            </a:extLst>
          </p:cNvPr>
          <p:cNvSpPr txBox="1"/>
          <p:nvPr/>
        </p:nvSpPr>
        <p:spPr>
          <a:xfrm>
            <a:off x="7010399" y="2906018"/>
            <a:ext cx="3108960" cy="3793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Lorem ipsum dolor sit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amet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5A61CA8-0248-41A5-A13E-42CA0BA1AA4E}"/>
              </a:ext>
            </a:extLst>
          </p:cNvPr>
          <p:cNvSpPr txBox="1"/>
          <p:nvPr/>
        </p:nvSpPr>
        <p:spPr>
          <a:xfrm>
            <a:off x="7010399" y="2629019"/>
            <a:ext cx="22355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8F8F8"/>
                </a:solidFill>
                <a:latin typeface="Montserrat ExtraBold" panose="00000900000000000000" pitchFamily="50" charset="0"/>
                <a:cs typeface="Mitr Light" panose="00000400000000000000" pitchFamily="2" charset="-34"/>
              </a:rPr>
              <a:t>Subtitle </a:t>
            </a:r>
            <a:r>
              <a:rPr lang="en-US" sz="1200" dirty="0">
                <a:solidFill>
                  <a:srgbClr val="F8F8F8"/>
                </a:solidFill>
                <a:latin typeface="Montserrat Light" panose="00000400000000000000" pitchFamily="50" charset="0"/>
                <a:cs typeface="Mitr Light" panose="00000400000000000000" pitchFamily="2" charset="-34"/>
              </a:rPr>
              <a:t>Here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86EA60FC-0414-4D23-82F8-5E7C00F9D5D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1" name="Slide Number Placeholder 91">
            <a:extLst>
              <a:ext uri="{FF2B5EF4-FFF2-40B4-BE49-F238E27FC236}">
                <a16:creationId xmlns:a16="http://schemas.microsoft.com/office/drawing/2014/main" id="{0855C6BF-1DCD-4E38-AD82-49EA0ED781EE}"/>
              </a:ext>
            </a:extLst>
          </p:cNvPr>
          <p:cNvSpPr txBox="1">
            <a:spLocks/>
          </p:cNvSpPr>
          <p:nvPr/>
        </p:nvSpPr>
        <p:spPr>
          <a:xfrm>
            <a:off x="10302240" y="279717"/>
            <a:ext cx="9753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C450FD1-F9E1-4739-9BDA-CB409D431166}" type="slidenum">
              <a:rPr lang="en-US" smtClean="0">
                <a:solidFill>
                  <a:schemeClr val="bg1"/>
                </a:solidFill>
                <a:latin typeface="Oswald" pitchFamily="2" charset="0"/>
              </a:rPr>
              <a:pPr/>
              <a:t>11</a:t>
            </a:fld>
            <a:endParaRPr lang="en-US" dirty="0">
              <a:solidFill>
                <a:schemeClr val="bg1"/>
              </a:solidFill>
              <a:latin typeface="Oswal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4717685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A39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D36BAFF-D008-4FB6-A185-F7A9644DECE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B4FD661-D437-4358-B901-C096D14541D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CC63E2FD-6A66-433C-81A7-D276761EB87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C3008D5B-0DD1-4B9A-9DF2-FCB243DC4A09}"/>
              </a:ext>
            </a:extLst>
          </p:cNvPr>
          <p:cNvSpPr/>
          <p:nvPr/>
        </p:nvSpPr>
        <p:spPr>
          <a:xfrm>
            <a:off x="1071913" y="335296"/>
            <a:ext cx="243807" cy="243807"/>
          </a:xfrm>
          <a:prstGeom prst="ellipse">
            <a:avLst/>
          </a:prstGeom>
          <a:solidFill>
            <a:srgbClr val="D741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C070D69-E491-4073-A4D5-E3207968C0B0}"/>
              </a:ext>
            </a:extLst>
          </p:cNvPr>
          <p:cNvSpPr txBox="1"/>
          <p:nvPr/>
        </p:nvSpPr>
        <p:spPr>
          <a:xfrm>
            <a:off x="1388558" y="318699"/>
            <a:ext cx="13140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8F8F8"/>
                </a:solidFill>
                <a:latin typeface="Oswald SemiBold" pitchFamily="2" charset="0"/>
                <a:cs typeface="Mitr Light" panose="00000400000000000000" pitchFamily="2" charset="-34"/>
              </a:rPr>
              <a:t>Remember</a:t>
            </a:r>
            <a:r>
              <a:rPr lang="en-US" sz="1200" b="1" dirty="0">
                <a:solidFill>
                  <a:srgbClr val="F8F8F8"/>
                </a:solidFill>
                <a:latin typeface="Oswald" pitchFamily="2" charset="0"/>
                <a:cs typeface="Mitr Light" panose="00000400000000000000" pitchFamily="2" charset="-34"/>
              </a:rPr>
              <a:t> </a:t>
            </a:r>
            <a:r>
              <a:rPr lang="en-US" sz="1200" dirty="0">
                <a:solidFill>
                  <a:srgbClr val="F8F8F8"/>
                </a:solidFill>
                <a:latin typeface="Oswald Light" pitchFamily="2" charset="0"/>
                <a:cs typeface="Mitr Light" panose="00000400000000000000" pitchFamily="2" charset="-34"/>
              </a:rPr>
              <a:t>Time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22D2550-5DE3-408A-A9B5-D470E522F3BC}"/>
              </a:ext>
            </a:extLst>
          </p:cNvPr>
          <p:cNvSpPr/>
          <p:nvPr/>
        </p:nvSpPr>
        <p:spPr>
          <a:xfrm>
            <a:off x="4368800" y="914400"/>
            <a:ext cx="3911600" cy="2971800"/>
          </a:xfrm>
          <a:prstGeom prst="rect">
            <a:avLst/>
          </a:prstGeom>
          <a:solidFill>
            <a:srgbClr val="D741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D0751F9-D640-4AC6-8532-132648EECE38}"/>
              </a:ext>
            </a:extLst>
          </p:cNvPr>
          <p:cNvSpPr txBox="1"/>
          <p:nvPr/>
        </p:nvSpPr>
        <p:spPr>
          <a:xfrm>
            <a:off x="4912360" y="2090758"/>
            <a:ext cx="28244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Montserrat ExtraBold" panose="00000900000000000000" pitchFamily="50" charset="0"/>
              </a:rPr>
              <a:t>Best Place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42639C9-19B0-4E83-AF5F-9051854C12C1}"/>
              </a:ext>
            </a:extLst>
          </p:cNvPr>
          <p:cNvSpPr txBox="1"/>
          <p:nvPr/>
        </p:nvSpPr>
        <p:spPr>
          <a:xfrm>
            <a:off x="4912360" y="2367757"/>
            <a:ext cx="2824480" cy="1056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pt-BR" sz="1100" dirty="0">
                <a:solidFill>
                  <a:schemeClr val="bg1"/>
                </a:solidFill>
                <a:latin typeface="Montserrat" panose="00000500000000000000" pitchFamily="50" charset="0"/>
              </a:rPr>
              <a:t> Mauris eu nisl sed diam imperdiet iaculis vitae ut metus. Nam condimentum.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75E489E-AB94-45AC-A63D-C970F922464B}"/>
              </a:ext>
            </a:extLst>
          </p:cNvPr>
          <p:cNvGrpSpPr/>
          <p:nvPr/>
        </p:nvGrpSpPr>
        <p:grpSpPr>
          <a:xfrm>
            <a:off x="6103942" y="1322832"/>
            <a:ext cx="441314" cy="451548"/>
            <a:chOff x="4352925" y="3054350"/>
            <a:chExt cx="547688" cy="560388"/>
          </a:xfrm>
          <a:solidFill>
            <a:schemeClr val="bg1"/>
          </a:solidFill>
        </p:grpSpPr>
        <p:sp>
          <p:nvSpPr>
            <p:cNvPr id="17" name="Freeform 286">
              <a:extLst>
                <a:ext uri="{FF2B5EF4-FFF2-40B4-BE49-F238E27FC236}">
                  <a16:creationId xmlns:a16="http://schemas.microsoft.com/office/drawing/2014/main" id="{F71413C3-18EC-4482-AE32-A4D78E622A0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52925" y="3054350"/>
              <a:ext cx="547688" cy="560388"/>
            </a:xfrm>
            <a:custGeom>
              <a:avLst/>
              <a:gdLst>
                <a:gd name="T0" fmla="*/ 15720 w 17188"/>
                <a:gd name="T1" fmla="*/ 1725 h 17611"/>
                <a:gd name="T2" fmla="*/ 10199 w 17188"/>
                <a:gd name="T3" fmla="*/ 1644 h 17611"/>
                <a:gd name="T4" fmla="*/ 9269 w 17188"/>
                <a:gd name="T5" fmla="*/ 0 h 17611"/>
                <a:gd name="T6" fmla="*/ 7000 w 17188"/>
                <a:gd name="T7" fmla="*/ 930 h 17611"/>
                <a:gd name="T8" fmla="*/ 5173 w 17188"/>
                <a:gd name="T9" fmla="*/ 1644 h 17611"/>
                <a:gd name="T10" fmla="*/ 4829 w 17188"/>
                <a:gd name="T11" fmla="*/ 4727 h 17611"/>
                <a:gd name="T12" fmla="*/ 7000 w 17188"/>
                <a:gd name="T13" fmla="*/ 5071 h 17611"/>
                <a:gd name="T14" fmla="*/ 1689 w 17188"/>
                <a:gd name="T15" fmla="*/ 6106 h 17611"/>
                <a:gd name="T16" fmla="*/ 302 w 17188"/>
                <a:gd name="T17" fmla="*/ 7170 h 17611"/>
                <a:gd name="T18" fmla="*/ 302 w 17188"/>
                <a:gd name="T19" fmla="*/ 8470 h 17611"/>
                <a:gd name="T20" fmla="*/ 1689 w 17188"/>
                <a:gd name="T21" fmla="*/ 9534 h 17611"/>
                <a:gd name="T22" fmla="*/ 7000 w 17188"/>
                <a:gd name="T23" fmla="*/ 16923 h 17611"/>
                <a:gd name="T24" fmla="*/ 5252 w 17188"/>
                <a:gd name="T25" fmla="*/ 17267 h 17611"/>
                <a:gd name="T26" fmla="*/ 11602 w 17188"/>
                <a:gd name="T27" fmla="*/ 17611 h 17611"/>
                <a:gd name="T28" fmla="*/ 11602 w 17188"/>
                <a:gd name="T29" fmla="*/ 16923 h 17611"/>
                <a:gd name="T30" fmla="*/ 10199 w 17188"/>
                <a:gd name="T31" fmla="*/ 12071 h 17611"/>
                <a:gd name="T32" fmla="*/ 9511 w 17188"/>
                <a:gd name="T33" fmla="*/ 12071 h 17611"/>
                <a:gd name="T34" fmla="*/ 7687 w 17188"/>
                <a:gd name="T35" fmla="*/ 16923 h 17611"/>
                <a:gd name="T36" fmla="*/ 12015 w 17188"/>
                <a:gd name="T37" fmla="*/ 9534 h 17611"/>
                <a:gd name="T38" fmla="*/ 12359 w 17188"/>
                <a:gd name="T39" fmla="*/ 6450 h 17611"/>
                <a:gd name="T40" fmla="*/ 10199 w 17188"/>
                <a:gd name="T41" fmla="*/ 6106 h 17611"/>
                <a:gd name="T42" fmla="*/ 15498 w 17188"/>
                <a:gd name="T43" fmla="*/ 5071 h 17611"/>
                <a:gd name="T44" fmla="*/ 16886 w 17188"/>
                <a:gd name="T45" fmla="*/ 4008 h 17611"/>
                <a:gd name="T46" fmla="*/ 16886 w 17188"/>
                <a:gd name="T47" fmla="*/ 2707 h 17611"/>
                <a:gd name="T48" fmla="*/ 7687 w 17188"/>
                <a:gd name="T49" fmla="*/ 930 h 17611"/>
                <a:gd name="T50" fmla="*/ 9269 w 17188"/>
                <a:gd name="T51" fmla="*/ 688 h 17611"/>
                <a:gd name="T52" fmla="*/ 9511 w 17188"/>
                <a:gd name="T53" fmla="*/ 1644 h 17611"/>
                <a:gd name="T54" fmla="*/ 7687 w 17188"/>
                <a:gd name="T55" fmla="*/ 930 h 17611"/>
                <a:gd name="T56" fmla="*/ 11671 w 17188"/>
                <a:gd name="T57" fmla="*/ 8846 h 17611"/>
                <a:gd name="T58" fmla="*/ 745 w 17188"/>
                <a:gd name="T59" fmla="*/ 7944 h 17611"/>
                <a:gd name="T60" fmla="*/ 745 w 17188"/>
                <a:gd name="T61" fmla="*/ 7696 h 17611"/>
                <a:gd name="T62" fmla="*/ 11671 w 17188"/>
                <a:gd name="T63" fmla="*/ 6794 h 17611"/>
                <a:gd name="T64" fmla="*/ 7687 w 17188"/>
                <a:gd name="T65" fmla="*/ 5071 h 17611"/>
                <a:gd name="T66" fmla="*/ 9511 w 17188"/>
                <a:gd name="T67" fmla="*/ 6106 h 17611"/>
                <a:gd name="T68" fmla="*/ 16442 w 17188"/>
                <a:gd name="T69" fmla="*/ 3482 h 17611"/>
                <a:gd name="T70" fmla="*/ 7378 w 17188"/>
                <a:gd name="T71" fmla="*/ 4383 h 17611"/>
                <a:gd name="T72" fmla="*/ 7309 w 17188"/>
                <a:gd name="T73" fmla="*/ 4383 h 17611"/>
                <a:gd name="T74" fmla="*/ 5517 w 17188"/>
                <a:gd name="T75" fmla="*/ 2332 h 17611"/>
                <a:gd name="T76" fmla="*/ 16442 w 17188"/>
                <a:gd name="T77" fmla="*/ 3233 h 17611"/>
                <a:gd name="T78" fmla="*/ 16442 w 17188"/>
                <a:gd name="T79" fmla="*/ 3482 h 17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7188" h="17611">
                  <a:moveTo>
                    <a:pt x="16886" y="2707"/>
                  </a:moveTo>
                  <a:lnTo>
                    <a:pt x="15720" y="1725"/>
                  </a:lnTo>
                  <a:cubicBezTo>
                    <a:pt x="15658" y="1673"/>
                    <a:pt x="15580" y="1644"/>
                    <a:pt x="15498" y="1644"/>
                  </a:cubicBezTo>
                  <a:lnTo>
                    <a:pt x="10199" y="1644"/>
                  </a:lnTo>
                  <a:lnTo>
                    <a:pt x="10199" y="930"/>
                  </a:lnTo>
                  <a:cubicBezTo>
                    <a:pt x="10199" y="417"/>
                    <a:pt x="9782" y="0"/>
                    <a:pt x="9269" y="0"/>
                  </a:cubicBezTo>
                  <a:lnTo>
                    <a:pt x="7929" y="0"/>
                  </a:lnTo>
                  <a:cubicBezTo>
                    <a:pt x="7416" y="0"/>
                    <a:pt x="7000" y="417"/>
                    <a:pt x="7000" y="930"/>
                  </a:cubicBezTo>
                  <a:lnTo>
                    <a:pt x="7000" y="1644"/>
                  </a:lnTo>
                  <a:lnTo>
                    <a:pt x="5173" y="1644"/>
                  </a:lnTo>
                  <a:cubicBezTo>
                    <a:pt x="4983" y="1644"/>
                    <a:pt x="4829" y="1798"/>
                    <a:pt x="4829" y="1988"/>
                  </a:cubicBezTo>
                  <a:lnTo>
                    <a:pt x="4829" y="4727"/>
                  </a:lnTo>
                  <a:cubicBezTo>
                    <a:pt x="4829" y="4917"/>
                    <a:pt x="4983" y="5071"/>
                    <a:pt x="5173" y="5071"/>
                  </a:cubicBezTo>
                  <a:lnTo>
                    <a:pt x="7000" y="5071"/>
                  </a:lnTo>
                  <a:lnTo>
                    <a:pt x="7000" y="6106"/>
                  </a:lnTo>
                  <a:lnTo>
                    <a:pt x="1689" y="6106"/>
                  </a:lnTo>
                  <a:cubicBezTo>
                    <a:pt x="1608" y="6106"/>
                    <a:pt x="1530" y="6135"/>
                    <a:pt x="1468" y="6187"/>
                  </a:cubicBezTo>
                  <a:lnTo>
                    <a:pt x="302" y="7170"/>
                  </a:lnTo>
                  <a:cubicBezTo>
                    <a:pt x="110" y="7332"/>
                    <a:pt x="0" y="7569"/>
                    <a:pt x="0" y="7820"/>
                  </a:cubicBezTo>
                  <a:cubicBezTo>
                    <a:pt x="0" y="8071"/>
                    <a:pt x="110" y="8308"/>
                    <a:pt x="302" y="8470"/>
                  </a:cubicBezTo>
                  <a:lnTo>
                    <a:pt x="1468" y="9453"/>
                  </a:lnTo>
                  <a:cubicBezTo>
                    <a:pt x="1530" y="9505"/>
                    <a:pt x="1608" y="9534"/>
                    <a:pt x="1689" y="9534"/>
                  </a:cubicBezTo>
                  <a:lnTo>
                    <a:pt x="7000" y="9534"/>
                  </a:lnTo>
                  <a:lnTo>
                    <a:pt x="7000" y="16923"/>
                  </a:lnTo>
                  <a:lnTo>
                    <a:pt x="5596" y="16923"/>
                  </a:lnTo>
                  <a:cubicBezTo>
                    <a:pt x="5406" y="16923"/>
                    <a:pt x="5252" y="17077"/>
                    <a:pt x="5252" y="17267"/>
                  </a:cubicBezTo>
                  <a:cubicBezTo>
                    <a:pt x="5252" y="17457"/>
                    <a:pt x="5406" y="17611"/>
                    <a:pt x="5596" y="17611"/>
                  </a:cubicBezTo>
                  <a:lnTo>
                    <a:pt x="11602" y="17611"/>
                  </a:lnTo>
                  <a:cubicBezTo>
                    <a:pt x="11792" y="17611"/>
                    <a:pt x="11946" y="17457"/>
                    <a:pt x="11946" y="17267"/>
                  </a:cubicBezTo>
                  <a:cubicBezTo>
                    <a:pt x="11946" y="17077"/>
                    <a:pt x="11792" y="16923"/>
                    <a:pt x="11602" y="16923"/>
                  </a:cubicBezTo>
                  <a:lnTo>
                    <a:pt x="10199" y="16923"/>
                  </a:lnTo>
                  <a:lnTo>
                    <a:pt x="10199" y="12071"/>
                  </a:lnTo>
                  <a:cubicBezTo>
                    <a:pt x="10199" y="11881"/>
                    <a:pt x="10045" y="11727"/>
                    <a:pt x="9855" y="11727"/>
                  </a:cubicBezTo>
                  <a:cubicBezTo>
                    <a:pt x="9665" y="11727"/>
                    <a:pt x="9511" y="11881"/>
                    <a:pt x="9511" y="12071"/>
                  </a:cubicBezTo>
                  <a:lnTo>
                    <a:pt x="9511" y="16923"/>
                  </a:lnTo>
                  <a:lnTo>
                    <a:pt x="7687" y="16923"/>
                  </a:lnTo>
                  <a:lnTo>
                    <a:pt x="7687" y="9534"/>
                  </a:lnTo>
                  <a:lnTo>
                    <a:pt x="12015" y="9534"/>
                  </a:lnTo>
                  <a:cubicBezTo>
                    <a:pt x="12205" y="9534"/>
                    <a:pt x="12359" y="9380"/>
                    <a:pt x="12359" y="9190"/>
                  </a:cubicBezTo>
                  <a:lnTo>
                    <a:pt x="12359" y="6450"/>
                  </a:lnTo>
                  <a:cubicBezTo>
                    <a:pt x="12359" y="6260"/>
                    <a:pt x="12205" y="6106"/>
                    <a:pt x="12015" y="6106"/>
                  </a:cubicBezTo>
                  <a:lnTo>
                    <a:pt x="10199" y="6106"/>
                  </a:lnTo>
                  <a:lnTo>
                    <a:pt x="10199" y="5071"/>
                  </a:lnTo>
                  <a:lnTo>
                    <a:pt x="15498" y="5071"/>
                  </a:lnTo>
                  <a:cubicBezTo>
                    <a:pt x="15580" y="5071"/>
                    <a:pt x="15658" y="5042"/>
                    <a:pt x="15720" y="4990"/>
                  </a:cubicBezTo>
                  <a:lnTo>
                    <a:pt x="16886" y="4008"/>
                  </a:lnTo>
                  <a:cubicBezTo>
                    <a:pt x="17078" y="3846"/>
                    <a:pt x="17188" y="3609"/>
                    <a:pt x="17188" y="3358"/>
                  </a:cubicBezTo>
                  <a:cubicBezTo>
                    <a:pt x="17188" y="3106"/>
                    <a:pt x="17078" y="2869"/>
                    <a:pt x="16886" y="2707"/>
                  </a:cubicBezTo>
                  <a:close/>
                  <a:moveTo>
                    <a:pt x="7687" y="930"/>
                  </a:moveTo>
                  <a:lnTo>
                    <a:pt x="7687" y="930"/>
                  </a:lnTo>
                  <a:cubicBezTo>
                    <a:pt x="7687" y="797"/>
                    <a:pt x="7796" y="688"/>
                    <a:pt x="7929" y="688"/>
                  </a:cubicBezTo>
                  <a:lnTo>
                    <a:pt x="9269" y="688"/>
                  </a:lnTo>
                  <a:cubicBezTo>
                    <a:pt x="9402" y="688"/>
                    <a:pt x="9511" y="797"/>
                    <a:pt x="9511" y="930"/>
                  </a:cubicBezTo>
                  <a:lnTo>
                    <a:pt x="9511" y="1644"/>
                  </a:lnTo>
                  <a:lnTo>
                    <a:pt x="7687" y="1644"/>
                  </a:lnTo>
                  <a:lnTo>
                    <a:pt x="7687" y="930"/>
                  </a:lnTo>
                  <a:close/>
                  <a:moveTo>
                    <a:pt x="11671" y="6794"/>
                  </a:moveTo>
                  <a:lnTo>
                    <a:pt x="11671" y="8846"/>
                  </a:lnTo>
                  <a:lnTo>
                    <a:pt x="1815" y="8846"/>
                  </a:lnTo>
                  <a:lnTo>
                    <a:pt x="745" y="7944"/>
                  </a:lnTo>
                  <a:cubicBezTo>
                    <a:pt x="695" y="7902"/>
                    <a:pt x="688" y="7848"/>
                    <a:pt x="688" y="7820"/>
                  </a:cubicBezTo>
                  <a:cubicBezTo>
                    <a:pt x="688" y="7792"/>
                    <a:pt x="695" y="7738"/>
                    <a:pt x="745" y="7696"/>
                  </a:cubicBezTo>
                  <a:lnTo>
                    <a:pt x="1815" y="6794"/>
                  </a:lnTo>
                  <a:lnTo>
                    <a:pt x="11671" y="6794"/>
                  </a:lnTo>
                  <a:close/>
                  <a:moveTo>
                    <a:pt x="7687" y="6106"/>
                  </a:moveTo>
                  <a:lnTo>
                    <a:pt x="7687" y="5071"/>
                  </a:lnTo>
                  <a:lnTo>
                    <a:pt x="9511" y="5071"/>
                  </a:lnTo>
                  <a:lnTo>
                    <a:pt x="9511" y="6106"/>
                  </a:lnTo>
                  <a:lnTo>
                    <a:pt x="7687" y="6106"/>
                  </a:lnTo>
                  <a:close/>
                  <a:moveTo>
                    <a:pt x="16442" y="3482"/>
                  </a:moveTo>
                  <a:lnTo>
                    <a:pt x="15373" y="4383"/>
                  </a:lnTo>
                  <a:lnTo>
                    <a:pt x="7378" y="4383"/>
                  </a:lnTo>
                  <a:cubicBezTo>
                    <a:pt x="7367" y="4382"/>
                    <a:pt x="7355" y="4381"/>
                    <a:pt x="7344" y="4381"/>
                  </a:cubicBezTo>
                  <a:cubicBezTo>
                    <a:pt x="7332" y="4381"/>
                    <a:pt x="7320" y="4382"/>
                    <a:pt x="7309" y="4383"/>
                  </a:cubicBezTo>
                  <a:lnTo>
                    <a:pt x="5517" y="4383"/>
                  </a:lnTo>
                  <a:lnTo>
                    <a:pt x="5517" y="2332"/>
                  </a:lnTo>
                  <a:lnTo>
                    <a:pt x="15373" y="2332"/>
                  </a:lnTo>
                  <a:lnTo>
                    <a:pt x="16442" y="3233"/>
                  </a:lnTo>
                  <a:cubicBezTo>
                    <a:pt x="16493" y="3276"/>
                    <a:pt x="16500" y="3329"/>
                    <a:pt x="16500" y="3357"/>
                  </a:cubicBezTo>
                  <a:cubicBezTo>
                    <a:pt x="16500" y="3386"/>
                    <a:pt x="16493" y="3439"/>
                    <a:pt x="16442" y="34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Oval 287">
              <a:extLst>
                <a:ext uri="{FF2B5EF4-FFF2-40B4-BE49-F238E27FC236}">
                  <a16:creationId xmlns:a16="http://schemas.microsoft.com/office/drawing/2014/main" id="{8F850F10-FABD-432E-912C-5069DC0667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6450" y="3148013"/>
              <a:ext cx="20638" cy="222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Oval 288">
              <a:extLst>
                <a:ext uri="{FF2B5EF4-FFF2-40B4-BE49-F238E27FC236}">
                  <a16:creationId xmlns:a16="http://schemas.microsoft.com/office/drawing/2014/main" id="{93E2485E-901F-4D8E-84E7-87191B0151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6450" y="3290888"/>
              <a:ext cx="20638" cy="222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Oval 289">
              <a:extLst>
                <a:ext uri="{FF2B5EF4-FFF2-40B4-BE49-F238E27FC236}">
                  <a16:creationId xmlns:a16="http://schemas.microsoft.com/office/drawing/2014/main" id="{4DB0388B-93C6-4B08-933F-ADD77AFB1C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56138" y="3378200"/>
              <a:ext cx="22225" cy="222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BEC2FAF0-8240-4CAC-8568-DE8ECA358837}"/>
              </a:ext>
            </a:extLst>
          </p:cNvPr>
          <p:cNvSpPr txBox="1"/>
          <p:nvPr/>
        </p:nvSpPr>
        <p:spPr>
          <a:xfrm>
            <a:off x="914401" y="914400"/>
            <a:ext cx="2997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Oswald" pitchFamily="2" charset="0"/>
                <a:cs typeface="Mitr Light" panose="00000400000000000000" pitchFamily="2" charset="-34"/>
              </a:rPr>
              <a:t>BEST</a:t>
            </a:r>
          </a:p>
          <a:p>
            <a:r>
              <a:rPr lang="en-US" sz="3200" b="1" dirty="0">
                <a:solidFill>
                  <a:schemeClr val="bg1"/>
                </a:solidFill>
                <a:latin typeface="Oswald" pitchFamily="2" charset="0"/>
                <a:cs typeface="Mitr Light" panose="00000400000000000000" pitchFamily="2" charset="-34"/>
              </a:rPr>
              <a:t>PLACE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007C962-04FE-44E9-9D53-8A62723BC9CE}"/>
              </a:ext>
            </a:extLst>
          </p:cNvPr>
          <p:cNvSpPr txBox="1"/>
          <p:nvPr/>
        </p:nvSpPr>
        <p:spPr>
          <a:xfrm>
            <a:off x="914400" y="2776130"/>
            <a:ext cx="2997200" cy="3793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Lorem ipsum dolor sit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amet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,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6442441-0B2C-4AAD-BC79-D47BB3438904}"/>
              </a:ext>
            </a:extLst>
          </p:cNvPr>
          <p:cNvSpPr txBox="1"/>
          <p:nvPr/>
        </p:nvSpPr>
        <p:spPr>
          <a:xfrm>
            <a:off x="914400" y="2499131"/>
            <a:ext cx="22355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8F8F8"/>
                </a:solidFill>
                <a:latin typeface="Montserrat ExtraBold" panose="00000900000000000000" pitchFamily="50" charset="0"/>
                <a:cs typeface="Mitr Light" panose="00000400000000000000" pitchFamily="2" charset="-34"/>
              </a:rPr>
              <a:t>Subtitle </a:t>
            </a:r>
            <a:r>
              <a:rPr lang="en-US" sz="1200" dirty="0">
                <a:solidFill>
                  <a:srgbClr val="F8F8F8"/>
                </a:solidFill>
                <a:latin typeface="Montserrat Light" panose="00000400000000000000" pitchFamily="50" charset="0"/>
                <a:cs typeface="Mitr Light" panose="00000400000000000000" pitchFamily="2" charset="-34"/>
              </a:rPr>
              <a:t>Here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B4A2FBE-E096-4D41-B4E5-D1449E38E77F}"/>
              </a:ext>
            </a:extLst>
          </p:cNvPr>
          <p:cNvCxnSpPr>
            <a:cxnSpLocks/>
          </p:cNvCxnSpPr>
          <p:nvPr/>
        </p:nvCxnSpPr>
        <p:spPr>
          <a:xfrm flipH="1">
            <a:off x="8280402" y="3424265"/>
            <a:ext cx="2997197" cy="0"/>
          </a:xfrm>
          <a:prstGeom prst="line">
            <a:avLst/>
          </a:prstGeom>
          <a:ln w="19050">
            <a:solidFill>
              <a:schemeClr val="bg2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3CD62393-AD02-4020-A841-B29CA8BF8007}"/>
              </a:ext>
            </a:extLst>
          </p:cNvPr>
          <p:cNvCxnSpPr>
            <a:cxnSpLocks/>
          </p:cNvCxnSpPr>
          <p:nvPr/>
        </p:nvCxnSpPr>
        <p:spPr>
          <a:xfrm>
            <a:off x="7823200" y="3886200"/>
            <a:ext cx="0" cy="2052665"/>
          </a:xfrm>
          <a:prstGeom prst="line">
            <a:avLst/>
          </a:prstGeom>
          <a:ln w="19050">
            <a:solidFill>
              <a:schemeClr val="bg2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A4F5D05B-6139-4EFB-AFE1-AE3134A53B99}"/>
              </a:ext>
            </a:extLst>
          </p:cNvPr>
          <p:cNvSpPr txBox="1"/>
          <p:nvPr/>
        </p:nvSpPr>
        <p:spPr>
          <a:xfrm>
            <a:off x="914400" y="3686804"/>
            <a:ext cx="2997193" cy="17336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200000"/>
              </a:lnSpc>
              <a:buClr>
                <a:srgbClr val="D7415E"/>
              </a:buClr>
              <a:buFont typeface="+mj-lt"/>
              <a:buAutoNum type="arabicPeriod"/>
            </a:pP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Donec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auctor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blandit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leo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, convallis.</a:t>
            </a:r>
          </a:p>
          <a:p>
            <a:pPr marL="228600" indent="-228600">
              <a:lnSpc>
                <a:spcPct val="200000"/>
              </a:lnSpc>
              <a:buClr>
                <a:srgbClr val="D7415E"/>
              </a:buClr>
              <a:buFont typeface="+mj-lt"/>
              <a:buAutoNum type="arabicPeriod"/>
            </a:pP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condimentum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in. In dictum.</a:t>
            </a:r>
          </a:p>
          <a:p>
            <a:pPr marL="228600" indent="-228600">
              <a:lnSpc>
                <a:spcPct val="200000"/>
              </a:lnSpc>
              <a:buClr>
                <a:srgbClr val="D7415E"/>
              </a:buClr>
              <a:buFont typeface="+mj-lt"/>
              <a:buAutoNum type="arabicPeriod"/>
            </a:pPr>
            <a:endParaRPr lang="en-US" sz="1100" dirty="0">
              <a:solidFill>
                <a:schemeClr val="bg1"/>
              </a:solidFill>
              <a:latin typeface="Montserrat" panose="00000500000000000000" pitchFamily="50" charset="0"/>
            </a:endParaRPr>
          </a:p>
          <a:p>
            <a:pPr>
              <a:lnSpc>
                <a:spcPct val="200000"/>
              </a:lnSpc>
            </a:pP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Lorem ipsum dolor sit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amet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,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consectetur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adipiscing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elit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.</a:t>
            </a:r>
          </a:p>
        </p:txBody>
      </p:sp>
      <p:sp>
        <p:nvSpPr>
          <p:cNvPr id="29" name="Slide Number Placeholder 91">
            <a:extLst>
              <a:ext uri="{FF2B5EF4-FFF2-40B4-BE49-F238E27FC236}">
                <a16:creationId xmlns:a16="http://schemas.microsoft.com/office/drawing/2014/main" id="{7FD3AE58-DF94-4B2A-9F85-7556547EB5EE}"/>
              </a:ext>
            </a:extLst>
          </p:cNvPr>
          <p:cNvSpPr txBox="1">
            <a:spLocks/>
          </p:cNvSpPr>
          <p:nvPr/>
        </p:nvSpPr>
        <p:spPr>
          <a:xfrm>
            <a:off x="10302240" y="279717"/>
            <a:ext cx="9753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C450FD1-F9E1-4739-9BDA-CB409D431166}" type="slidenum">
              <a:rPr lang="en-US" smtClean="0">
                <a:solidFill>
                  <a:schemeClr val="bg1"/>
                </a:solidFill>
                <a:latin typeface="Oswald" pitchFamily="2" charset="0"/>
              </a:rPr>
              <a:pPr/>
              <a:t>12</a:t>
            </a:fld>
            <a:endParaRPr lang="en-US" dirty="0">
              <a:solidFill>
                <a:schemeClr val="bg1"/>
              </a:solidFill>
              <a:latin typeface="Oswal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3609741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A39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val 18">
            <a:extLst>
              <a:ext uri="{FF2B5EF4-FFF2-40B4-BE49-F238E27FC236}">
                <a16:creationId xmlns:a16="http://schemas.microsoft.com/office/drawing/2014/main" id="{C3008D5B-0DD1-4B9A-9DF2-FCB243DC4A09}"/>
              </a:ext>
            </a:extLst>
          </p:cNvPr>
          <p:cNvSpPr/>
          <p:nvPr/>
        </p:nvSpPr>
        <p:spPr>
          <a:xfrm>
            <a:off x="1071913" y="335296"/>
            <a:ext cx="243807" cy="243807"/>
          </a:xfrm>
          <a:prstGeom prst="ellipse">
            <a:avLst/>
          </a:prstGeom>
          <a:solidFill>
            <a:srgbClr val="D741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C070D69-E491-4073-A4D5-E3207968C0B0}"/>
              </a:ext>
            </a:extLst>
          </p:cNvPr>
          <p:cNvSpPr txBox="1"/>
          <p:nvPr/>
        </p:nvSpPr>
        <p:spPr>
          <a:xfrm>
            <a:off x="1388558" y="318699"/>
            <a:ext cx="13140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8F8F8"/>
                </a:solidFill>
                <a:latin typeface="Oswald SemiBold" pitchFamily="2" charset="0"/>
                <a:cs typeface="Mitr Light" panose="00000400000000000000" pitchFamily="2" charset="-34"/>
              </a:rPr>
              <a:t>Remember</a:t>
            </a:r>
            <a:r>
              <a:rPr lang="en-US" sz="1200" b="1" dirty="0">
                <a:solidFill>
                  <a:srgbClr val="F8F8F8"/>
                </a:solidFill>
                <a:latin typeface="Oswald" pitchFamily="2" charset="0"/>
                <a:cs typeface="Mitr Light" panose="00000400000000000000" pitchFamily="2" charset="-34"/>
              </a:rPr>
              <a:t> </a:t>
            </a:r>
            <a:r>
              <a:rPr lang="en-US" sz="1200" dirty="0">
                <a:solidFill>
                  <a:srgbClr val="F8F8F8"/>
                </a:solidFill>
                <a:latin typeface="Oswald Light" pitchFamily="2" charset="0"/>
                <a:cs typeface="Mitr Light" panose="00000400000000000000" pitchFamily="2" charset="-34"/>
              </a:rPr>
              <a:t>Time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B93DA94-7C5F-4150-859A-1CEFFF4228CD}"/>
              </a:ext>
            </a:extLst>
          </p:cNvPr>
          <p:cNvCxnSpPr>
            <a:cxnSpLocks/>
          </p:cNvCxnSpPr>
          <p:nvPr/>
        </p:nvCxnSpPr>
        <p:spPr>
          <a:xfrm>
            <a:off x="7823200" y="4138500"/>
            <a:ext cx="3454400" cy="0"/>
          </a:xfrm>
          <a:prstGeom prst="line">
            <a:avLst/>
          </a:prstGeom>
          <a:ln w="19050">
            <a:solidFill>
              <a:schemeClr val="bg2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DEA0436-176E-4E01-8257-E3D585685F70}"/>
              </a:ext>
            </a:extLst>
          </p:cNvPr>
          <p:cNvCxnSpPr>
            <a:cxnSpLocks/>
          </p:cNvCxnSpPr>
          <p:nvPr/>
        </p:nvCxnSpPr>
        <p:spPr>
          <a:xfrm>
            <a:off x="914400" y="4138500"/>
            <a:ext cx="3454400" cy="0"/>
          </a:xfrm>
          <a:prstGeom prst="line">
            <a:avLst/>
          </a:prstGeom>
          <a:ln w="19050">
            <a:solidFill>
              <a:srgbClr val="D741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C26AA67-6423-4782-9096-14CFA79B1A41}"/>
              </a:ext>
            </a:extLst>
          </p:cNvPr>
          <p:cNvCxnSpPr>
            <a:cxnSpLocks/>
          </p:cNvCxnSpPr>
          <p:nvPr/>
        </p:nvCxnSpPr>
        <p:spPr>
          <a:xfrm>
            <a:off x="4368800" y="4138500"/>
            <a:ext cx="3454400" cy="0"/>
          </a:xfrm>
          <a:prstGeom prst="line">
            <a:avLst/>
          </a:prstGeom>
          <a:ln w="19050">
            <a:solidFill>
              <a:schemeClr val="bg2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30CDE829-AD3E-42C8-A14A-350B6D8D94C8}"/>
              </a:ext>
            </a:extLst>
          </p:cNvPr>
          <p:cNvSpPr txBox="1"/>
          <p:nvPr/>
        </p:nvSpPr>
        <p:spPr>
          <a:xfrm>
            <a:off x="1216812" y="4563759"/>
            <a:ext cx="28495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Montserrat ExtraBold" panose="00000900000000000000" pitchFamily="50" charset="0"/>
              </a:rPr>
              <a:t>Your Problem?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381866A-1B58-46DD-984E-7EAAC5E2C2AD}"/>
              </a:ext>
            </a:extLst>
          </p:cNvPr>
          <p:cNvSpPr txBox="1"/>
          <p:nvPr/>
        </p:nvSpPr>
        <p:spPr>
          <a:xfrm>
            <a:off x="1216813" y="4840758"/>
            <a:ext cx="2849576" cy="7179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pt-BR" sz="1100" dirty="0">
                <a:solidFill>
                  <a:schemeClr val="bg1"/>
                </a:solidFill>
                <a:latin typeface="Montserrat" panose="00000500000000000000" pitchFamily="50" charset="0"/>
              </a:rPr>
              <a:t>Class aptent taciti sociosqu ad litora torquent per conubia nostra.</a:t>
            </a:r>
            <a:endParaRPr lang="en-US" sz="1100" dirty="0">
              <a:solidFill>
                <a:schemeClr val="bg1"/>
              </a:solidFill>
              <a:latin typeface="Montserrat" panose="00000500000000000000" pitchFamily="50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AE40B6F-7F23-4DD1-80E2-541D83326A4E}"/>
              </a:ext>
            </a:extLst>
          </p:cNvPr>
          <p:cNvSpPr txBox="1"/>
          <p:nvPr/>
        </p:nvSpPr>
        <p:spPr>
          <a:xfrm>
            <a:off x="4671212" y="4563759"/>
            <a:ext cx="28495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90000"/>
                  </a:schemeClr>
                </a:solidFill>
                <a:latin typeface="Montserrat ExtraBold" panose="00000900000000000000" pitchFamily="50" charset="0"/>
              </a:rPr>
              <a:t>Your Problem?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E1171F2-AD76-409D-86D5-50C0A7821734}"/>
              </a:ext>
            </a:extLst>
          </p:cNvPr>
          <p:cNvSpPr txBox="1"/>
          <p:nvPr/>
        </p:nvSpPr>
        <p:spPr>
          <a:xfrm>
            <a:off x="4671213" y="4840758"/>
            <a:ext cx="2849576" cy="7179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pt-BR" sz="1100" dirty="0">
                <a:solidFill>
                  <a:schemeClr val="bg2">
                    <a:lumMod val="90000"/>
                  </a:schemeClr>
                </a:solidFill>
                <a:latin typeface="Montserrat" panose="00000500000000000000" pitchFamily="50" charset="0"/>
              </a:rPr>
              <a:t>Class aptent taciti sociosqu ad litora torquent per conubia nostra.</a:t>
            </a:r>
            <a:endParaRPr lang="en-US" sz="1100" dirty="0">
              <a:solidFill>
                <a:schemeClr val="bg2">
                  <a:lumMod val="9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531164D-A481-41D4-8014-39A821538D59}"/>
              </a:ext>
            </a:extLst>
          </p:cNvPr>
          <p:cNvSpPr txBox="1"/>
          <p:nvPr/>
        </p:nvSpPr>
        <p:spPr>
          <a:xfrm>
            <a:off x="8125612" y="4563759"/>
            <a:ext cx="28495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90000"/>
                  </a:schemeClr>
                </a:solidFill>
                <a:latin typeface="Montserrat ExtraBold" panose="00000900000000000000" pitchFamily="50" charset="0"/>
              </a:rPr>
              <a:t>Your Problem?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0D55879-E39B-480E-B69A-17D1FEA77501}"/>
              </a:ext>
            </a:extLst>
          </p:cNvPr>
          <p:cNvSpPr txBox="1"/>
          <p:nvPr/>
        </p:nvSpPr>
        <p:spPr>
          <a:xfrm>
            <a:off x="8125613" y="4840758"/>
            <a:ext cx="2849576" cy="7179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pt-BR" sz="1100" dirty="0">
                <a:solidFill>
                  <a:schemeClr val="bg2">
                    <a:lumMod val="90000"/>
                  </a:schemeClr>
                </a:solidFill>
                <a:latin typeface="Montserrat" panose="00000500000000000000" pitchFamily="50" charset="0"/>
              </a:rPr>
              <a:t>Class aptent taciti sociosqu ad litora torquent per conubia nostra.</a:t>
            </a:r>
            <a:endParaRPr lang="en-US" sz="1100" dirty="0">
              <a:solidFill>
                <a:schemeClr val="bg2">
                  <a:lumMod val="9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2808FAA-0E05-44CE-9301-512F127BF1BB}"/>
              </a:ext>
            </a:extLst>
          </p:cNvPr>
          <p:cNvSpPr txBox="1"/>
          <p:nvPr/>
        </p:nvSpPr>
        <p:spPr>
          <a:xfrm>
            <a:off x="1216812" y="3436243"/>
            <a:ext cx="28495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Montserrat ExtraBold" panose="00000900000000000000" pitchFamily="50" charset="0"/>
              </a:rPr>
              <a:t>74</a:t>
            </a:r>
            <a:r>
              <a:rPr lang="en-US" sz="2000" baseline="30000" dirty="0">
                <a:solidFill>
                  <a:schemeClr val="bg1"/>
                </a:solidFill>
                <a:latin typeface="Montserrat Medium" panose="00000600000000000000" pitchFamily="50" charset="0"/>
              </a:rPr>
              <a:t>% Asked</a:t>
            </a:r>
            <a:endParaRPr lang="en-US" sz="2400" dirty="0">
              <a:solidFill>
                <a:schemeClr val="bg1"/>
              </a:solidFill>
              <a:latin typeface="Montserrat Medium" panose="00000600000000000000" pitchFamily="50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501FDEC-AFF8-47DD-820F-6E5C51E61EE5}"/>
              </a:ext>
            </a:extLst>
          </p:cNvPr>
          <p:cNvSpPr txBox="1"/>
          <p:nvPr/>
        </p:nvSpPr>
        <p:spPr>
          <a:xfrm>
            <a:off x="4671212" y="3436243"/>
            <a:ext cx="28495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2">
                    <a:lumMod val="90000"/>
                  </a:schemeClr>
                </a:solidFill>
                <a:latin typeface="Montserrat ExtraBold" panose="00000900000000000000" pitchFamily="50" charset="0"/>
              </a:rPr>
              <a:t>35</a:t>
            </a:r>
            <a:r>
              <a:rPr lang="en-US" sz="2000" baseline="30000" dirty="0">
                <a:solidFill>
                  <a:schemeClr val="bg2">
                    <a:lumMod val="90000"/>
                  </a:schemeClr>
                </a:solidFill>
                <a:latin typeface="Montserrat Medium" panose="00000600000000000000" pitchFamily="50" charset="0"/>
              </a:rPr>
              <a:t>% Asked</a:t>
            </a:r>
            <a:endParaRPr lang="en-US" sz="2000" dirty="0">
              <a:solidFill>
                <a:schemeClr val="bg2">
                  <a:lumMod val="90000"/>
                </a:schemeClr>
              </a:solidFill>
              <a:latin typeface="Montserrat Medium" panose="00000600000000000000" pitchFamily="50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EB8B6A6-E6BB-4C0C-B18D-3AC5EFA7EA5B}"/>
              </a:ext>
            </a:extLst>
          </p:cNvPr>
          <p:cNvSpPr txBox="1"/>
          <p:nvPr/>
        </p:nvSpPr>
        <p:spPr>
          <a:xfrm>
            <a:off x="8125612" y="3436243"/>
            <a:ext cx="28495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2">
                    <a:lumMod val="90000"/>
                  </a:schemeClr>
                </a:solidFill>
                <a:latin typeface="Montserrat ExtraBold" panose="00000900000000000000" pitchFamily="50" charset="0"/>
              </a:rPr>
              <a:t>12</a:t>
            </a:r>
            <a:r>
              <a:rPr lang="en-US" sz="2000" baseline="30000" dirty="0">
                <a:solidFill>
                  <a:schemeClr val="bg2">
                    <a:lumMod val="90000"/>
                  </a:schemeClr>
                </a:solidFill>
                <a:latin typeface="Montserrat Medium" panose="00000600000000000000" pitchFamily="50" charset="0"/>
              </a:rPr>
              <a:t>% Asked</a:t>
            </a:r>
            <a:endParaRPr lang="en-US" sz="2000" dirty="0">
              <a:solidFill>
                <a:schemeClr val="bg2">
                  <a:lumMod val="90000"/>
                </a:schemeClr>
              </a:solidFill>
              <a:latin typeface="Montserrat Medium" panose="00000600000000000000" pitchFamily="50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71640DC-38B1-41D4-917E-B5679F505A2C}"/>
              </a:ext>
            </a:extLst>
          </p:cNvPr>
          <p:cNvSpPr txBox="1"/>
          <p:nvPr/>
        </p:nvSpPr>
        <p:spPr>
          <a:xfrm>
            <a:off x="914401" y="1257454"/>
            <a:ext cx="2997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Oswald" pitchFamily="2" charset="0"/>
                <a:cs typeface="Mitr Light" panose="00000400000000000000" pitchFamily="2" charset="-34"/>
              </a:rPr>
              <a:t>YOUR</a:t>
            </a:r>
          </a:p>
          <a:p>
            <a:r>
              <a:rPr lang="en-US" sz="3200" b="1" dirty="0">
                <a:solidFill>
                  <a:schemeClr val="bg1"/>
                </a:solidFill>
                <a:latin typeface="Oswald" pitchFamily="2" charset="0"/>
                <a:cs typeface="Mitr Light" panose="00000400000000000000" pitchFamily="2" charset="-34"/>
              </a:rPr>
              <a:t>QUESTIONS</a:t>
            </a:r>
          </a:p>
        </p:txBody>
      </p:sp>
      <p:sp>
        <p:nvSpPr>
          <p:cNvPr id="21" name="Slide Number Placeholder 91">
            <a:extLst>
              <a:ext uri="{FF2B5EF4-FFF2-40B4-BE49-F238E27FC236}">
                <a16:creationId xmlns:a16="http://schemas.microsoft.com/office/drawing/2014/main" id="{1AACAC57-4EBA-4ADF-9134-88A64AC7B915}"/>
              </a:ext>
            </a:extLst>
          </p:cNvPr>
          <p:cNvSpPr txBox="1">
            <a:spLocks/>
          </p:cNvSpPr>
          <p:nvPr/>
        </p:nvSpPr>
        <p:spPr>
          <a:xfrm>
            <a:off x="10302240" y="279717"/>
            <a:ext cx="9753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C450FD1-F9E1-4739-9BDA-CB409D431166}" type="slidenum">
              <a:rPr lang="en-US" smtClean="0">
                <a:solidFill>
                  <a:schemeClr val="bg1"/>
                </a:solidFill>
                <a:latin typeface="Oswald" pitchFamily="2" charset="0"/>
              </a:rPr>
              <a:pPr/>
              <a:t>13</a:t>
            </a:fld>
            <a:endParaRPr lang="en-US" dirty="0">
              <a:solidFill>
                <a:schemeClr val="bg1"/>
              </a:solidFill>
              <a:latin typeface="Oswal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3293189"/>
      </p:ext>
    </p:extLst>
  </p:cSld>
  <p:clrMapOvr>
    <a:masterClrMapping/>
  </p:clrMapOvr>
  <p:transition spd="slow">
    <p:push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A39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91">
            <a:extLst>
              <a:ext uri="{FF2B5EF4-FFF2-40B4-BE49-F238E27FC236}">
                <a16:creationId xmlns:a16="http://schemas.microsoft.com/office/drawing/2014/main" id="{C8D6B56A-D4B5-4EBC-8BBA-F38B36383883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0302240" y="279717"/>
            <a:ext cx="975360" cy="365125"/>
          </a:xfrm>
        </p:spPr>
        <p:txBody>
          <a:bodyPr/>
          <a:lstStyle/>
          <a:p>
            <a:fld id="{3C450FD1-F9E1-4739-9BDA-CB409D431166}" type="slidenum">
              <a:rPr lang="en-US" smtClean="0">
                <a:solidFill>
                  <a:schemeClr val="bg1"/>
                </a:solidFill>
                <a:latin typeface="Oswald" pitchFamily="2" charset="0"/>
              </a:rPr>
              <a:t>14</a:t>
            </a:fld>
            <a:endParaRPr lang="en-US" dirty="0">
              <a:solidFill>
                <a:schemeClr val="bg1"/>
              </a:solidFill>
              <a:latin typeface="Oswald" pitchFamily="2" charset="0"/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E0B788F4-5065-490D-A263-AF389B45E221}"/>
              </a:ext>
            </a:extLst>
          </p:cNvPr>
          <p:cNvCxnSpPr>
            <a:cxnSpLocks/>
          </p:cNvCxnSpPr>
          <p:nvPr/>
        </p:nvCxnSpPr>
        <p:spPr>
          <a:xfrm>
            <a:off x="4368800" y="4138500"/>
            <a:ext cx="3454400" cy="0"/>
          </a:xfrm>
          <a:prstGeom prst="line">
            <a:avLst/>
          </a:prstGeom>
          <a:ln w="19050">
            <a:solidFill>
              <a:srgbClr val="FFDA5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7CEDECE8-C92B-457B-9E3A-A6DEFC2655DF}"/>
              </a:ext>
            </a:extLst>
          </p:cNvPr>
          <p:cNvCxnSpPr>
            <a:cxnSpLocks/>
          </p:cNvCxnSpPr>
          <p:nvPr/>
        </p:nvCxnSpPr>
        <p:spPr>
          <a:xfrm>
            <a:off x="7823200" y="4138500"/>
            <a:ext cx="3454400" cy="0"/>
          </a:xfrm>
          <a:prstGeom prst="line">
            <a:avLst/>
          </a:prstGeom>
          <a:ln w="19050">
            <a:solidFill>
              <a:schemeClr val="bg2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AFA71C32-8740-4025-B2AC-CC8F22795226}"/>
              </a:ext>
            </a:extLst>
          </p:cNvPr>
          <p:cNvSpPr txBox="1"/>
          <p:nvPr/>
        </p:nvSpPr>
        <p:spPr>
          <a:xfrm>
            <a:off x="1216812" y="4532331"/>
            <a:ext cx="28495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90000"/>
                  </a:schemeClr>
                </a:solidFill>
                <a:latin typeface="Montserrat ExtraBold" panose="00000900000000000000" pitchFamily="50" charset="0"/>
              </a:rPr>
              <a:t>Here’s your Answer!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A8B0B8F-799F-43FF-973C-AE8964B48DE7}"/>
              </a:ext>
            </a:extLst>
          </p:cNvPr>
          <p:cNvSpPr txBox="1"/>
          <p:nvPr/>
        </p:nvSpPr>
        <p:spPr>
          <a:xfrm>
            <a:off x="1216813" y="4809330"/>
            <a:ext cx="2849576" cy="7179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pt-BR" sz="1100" dirty="0">
                <a:solidFill>
                  <a:schemeClr val="bg2">
                    <a:lumMod val="90000"/>
                  </a:schemeClr>
                </a:solidFill>
                <a:latin typeface="Montserrat" panose="00000500000000000000" pitchFamily="50" charset="0"/>
              </a:rPr>
              <a:t>Class aptent taciti sociosqu ad litora torquent per conubia nostra.</a:t>
            </a:r>
            <a:endParaRPr lang="en-US" sz="1100" dirty="0">
              <a:solidFill>
                <a:schemeClr val="bg2">
                  <a:lumMod val="9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DBA19BE-9415-4986-8888-DC36D50CC095}"/>
              </a:ext>
            </a:extLst>
          </p:cNvPr>
          <p:cNvSpPr txBox="1"/>
          <p:nvPr/>
        </p:nvSpPr>
        <p:spPr>
          <a:xfrm>
            <a:off x="4671212" y="4532331"/>
            <a:ext cx="28495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Montserrat ExtraBold" panose="00000900000000000000" pitchFamily="50" charset="0"/>
              </a:rPr>
              <a:t>Here’s your Answer!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78A4727-CC19-4852-9F76-9C5C5D2DCD55}"/>
              </a:ext>
            </a:extLst>
          </p:cNvPr>
          <p:cNvSpPr txBox="1"/>
          <p:nvPr/>
        </p:nvSpPr>
        <p:spPr>
          <a:xfrm>
            <a:off x="4671213" y="4809330"/>
            <a:ext cx="2849576" cy="7179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pt-BR" sz="1100" dirty="0">
                <a:solidFill>
                  <a:schemeClr val="bg1"/>
                </a:solidFill>
                <a:latin typeface="Montserrat" panose="00000500000000000000" pitchFamily="50" charset="0"/>
              </a:rPr>
              <a:t>Class aptent taciti sociosqu ad litora torquent per conubia nostra.</a:t>
            </a:r>
            <a:endParaRPr lang="en-US" sz="1100" dirty="0">
              <a:solidFill>
                <a:schemeClr val="bg1"/>
              </a:solidFill>
              <a:latin typeface="Montserrat" panose="00000500000000000000" pitchFamily="50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3B291FA-B200-4B33-AE4F-5C8F37F93950}"/>
              </a:ext>
            </a:extLst>
          </p:cNvPr>
          <p:cNvSpPr txBox="1"/>
          <p:nvPr/>
        </p:nvSpPr>
        <p:spPr>
          <a:xfrm>
            <a:off x="8125612" y="4532331"/>
            <a:ext cx="28495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90000"/>
                  </a:schemeClr>
                </a:solidFill>
                <a:latin typeface="Montserrat ExtraBold" panose="00000900000000000000" pitchFamily="50" charset="0"/>
              </a:rPr>
              <a:t>Here’s your Answer!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940FC8B-F4F7-4E4C-BC93-A26D4AE46804}"/>
              </a:ext>
            </a:extLst>
          </p:cNvPr>
          <p:cNvSpPr txBox="1"/>
          <p:nvPr/>
        </p:nvSpPr>
        <p:spPr>
          <a:xfrm>
            <a:off x="8125613" y="4809330"/>
            <a:ext cx="2849576" cy="7179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pt-BR" sz="1100" dirty="0">
                <a:solidFill>
                  <a:schemeClr val="bg2">
                    <a:lumMod val="90000"/>
                  </a:schemeClr>
                </a:solidFill>
                <a:latin typeface="Montserrat" panose="00000500000000000000" pitchFamily="50" charset="0"/>
              </a:rPr>
              <a:t>Class aptent taciti sociosqu ad litora torquent per conubia nostra.</a:t>
            </a:r>
            <a:endParaRPr lang="en-US" sz="1100" dirty="0">
              <a:solidFill>
                <a:schemeClr val="bg2">
                  <a:lumMod val="9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83EB143-EE16-49E2-AC80-FDDE8917038D}"/>
              </a:ext>
            </a:extLst>
          </p:cNvPr>
          <p:cNvSpPr txBox="1"/>
          <p:nvPr/>
        </p:nvSpPr>
        <p:spPr>
          <a:xfrm>
            <a:off x="4671212" y="2719500"/>
            <a:ext cx="28495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90000"/>
                  </a:schemeClr>
                </a:solidFill>
                <a:latin typeface="Montserrat ExtraBold" panose="00000900000000000000" pitchFamily="50" charset="0"/>
              </a:rPr>
              <a:t>Here’s your Answer!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BDAB1DE-BB02-4A49-9D75-CAEE979B114D}"/>
              </a:ext>
            </a:extLst>
          </p:cNvPr>
          <p:cNvSpPr txBox="1"/>
          <p:nvPr/>
        </p:nvSpPr>
        <p:spPr>
          <a:xfrm>
            <a:off x="4671213" y="2996499"/>
            <a:ext cx="2849576" cy="7179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pt-BR" sz="1100" dirty="0">
                <a:solidFill>
                  <a:schemeClr val="bg2">
                    <a:lumMod val="90000"/>
                  </a:schemeClr>
                </a:solidFill>
                <a:latin typeface="Montserrat" panose="00000500000000000000" pitchFamily="50" charset="0"/>
              </a:rPr>
              <a:t>Class aptent taciti sociosqu ad litora torquent per conubia nostra.</a:t>
            </a:r>
            <a:endParaRPr lang="en-US" sz="1100" dirty="0">
              <a:solidFill>
                <a:schemeClr val="bg2">
                  <a:lumMod val="9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1D2F094-353C-448F-9E0A-313EF9C62681}"/>
              </a:ext>
            </a:extLst>
          </p:cNvPr>
          <p:cNvSpPr txBox="1"/>
          <p:nvPr/>
        </p:nvSpPr>
        <p:spPr>
          <a:xfrm>
            <a:off x="8125612" y="2719500"/>
            <a:ext cx="28495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90000"/>
                  </a:schemeClr>
                </a:solidFill>
                <a:latin typeface="Montserrat ExtraBold" panose="00000900000000000000" pitchFamily="50" charset="0"/>
              </a:rPr>
              <a:t>Here’s your Answer!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B952D9D-6232-4D1B-AEA2-268D7CAC0518}"/>
              </a:ext>
            </a:extLst>
          </p:cNvPr>
          <p:cNvSpPr txBox="1"/>
          <p:nvPr/>
        </p:nvSpPr>
        <p:spPr>
          <a:xfrm>
            <a:off x="8125613" y="2996499"/>
            <a:ext cx="2849576" cy="7179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pt-BR" sz="1100" dirty="0">
                <a:solidFill>
                  <a:schemeClr val="bg2">
                    <a:lumMod val="90000"/>
                  </a:schemeClr>
                </a:solidFill>
                <a:latin typeface="Montserrat" panose="00000500000000000000" pitchFamily="50" charset="0"/>
              </a:rPr>
              <a:t>Class aptent taciti sociosqu ad litora torquent per conubia nostra.</a:t>
            </a:r>
            <a:endParaRPr lang="en-US" sz="1100" dirty="0">
              <a:solidFill>
                <a:schemeClr val="bg2">
                  <a:lumMod val="9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42FB9448-BC1D-4AB7-B616-4370976526E0}"/>
              </a:ext>
            </a:extLst>
          </p:cNvPr>
          <p:cNvSpPr txBox="1"/>
          <p:nvPr/>
        </p:nvSpPr>
        <p:spPr>
          <a:xfrm>
            <a:off x="914401" y="1257454"/>
            <a:ext cx="2997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Oswald" pitchFamily="2" charset="0"/>
                <a:cs typeface="Mitr Light" panose="00000400000000000000" pitchFamily="2" charset="-34"/>
              </a:rPr>
              <a:t>YOUR</a:t>
            </a:r>
          </a:p>
          <a:p>
            <a:r>
              <a:rPr lang="en-US" sz="3200" b="1" dirty="0">
                <a:solidFill>
                  <a:schemeClr val="bg1"/>
                </a:solidFill>
                <a:latin typeface="Oswald" pitchFamily="2" charset="0"/>
                <a:cs typeface="Mitr Light" panose="00000400000000000000" pitchFamily="2" charset="-34"/>
              </a:rPr>
              <a:t>ANSWERS</a:t>
            </a: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62C2598F-A053-4768-BC75-429E9C3E2098}"/>
              </a:ext>
            </a:extLst>
          </p:cNvPr>
          <p:cNvSpPr/>
          <p:nvPr/>
        </p:nvSpPr>
        <p:spPr>
          <a:xfrm>
            <a:off x="1071913" y="335296"/>
            <a:ext cx="243807" cy="243807"/>
          </a:xfrm>
          <a:prstGeom prst="ellipse">
            <a:avLst/>
          </a:prstGeom>
          <a:solidFill>
            <a:srgbClr val="D741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6651766-C7DF-4321-A5B4-958048E54CD6}"/>
              </a:ext>
            </a:extLst>
          </p:cNvPr>
          <p:cNvSpPr txBox="1"/>
          <p:nvPr/>
        </p:nvSpPr>
        <p:spPr>
          <a:xfrm>
            <a:off x="1388558" y="318699"/>
            <a:ext cx="13140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8F8F8"/>
                </a:solidFill>
                <a:latin typeface="Oswald SemiBold" pitchFamily="2" charset="0"/>
                <a:cs typeface="Mitr Light" panose="00000400000000000000" pitchFamily="2" charset="-34"/>
              </a:rPr>
              <a:t>Remember</a:t>
            </a:r>
            <a:r>
              <a:rPr lang="en-US" sz="1200" b="1" dirty="0">
                <a:solidFill>
                  <a:srgbClr val="F8F8F8"/>
                </a:solidFill>
                <a:latin typeface="Oswald" pitchFamily="2" charset="0"/>
                <a:cs typeface="Mitr Light" panose="00000400000000000000" pitchFamily="2" charset="-34"/>
              </a:rPr>
              <a:t> </a:t>
            </a:r>
            <a:r>
              <a:rPr lang="en-US" sz="1200" dirty="0">
                <a:solidFill>
                  <a:srgbClr val="F8F8F8"/>
                </a:solidFill>
                <a:latin typeface="Oswald Light" pitchFamily="2" charset="0"/>
                <a:cs typeface="Mitr Light" panose="00000400000000000000" pitchFamily="2" charset="-34"/>
              </a:rPr>
              <a:t>Time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70A44B28-3F0B-40F8-A23C-2CB0E6749C08}"/>
              </a:ext>
            </a:extLst>
          </p:cNvPr>
          <p:cNvSpPr txBox="1"/>
          <p:nvPr/>
        </p:nvSpPr>
        <p:spPr>
          <a:xfrm>
            <a:off x="1216809" y="2719500"/>
            <a:ext cx="28495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90000"/>
                  </a:schemeClr>
                </a:solidFill>
                <a:latin typeface="Montserrat ExtraBold" panose="00000900000000000000" pitchFamily="50" charset="0"/>
              </a:rPr>
              <a:t>Here’s your Answer!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D73E1E8-3A0C-44E9-86C0-C08BEDDC8D84}"/>
              </a:ext>
            </a:extLst>
          </p:cNvPr>
          <p:cNvSpPr txBox="1"/>
          <p:nvPr/>
        </p:nvSpPr>
        <p:spPr>
          <a:xfrm>
            <a:off x="1216810" y="2996499"/>
            <a:ext cx="2849576" cy="7179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pt-BR" sz="1100" dirty="0">
                <a:solidFill>
                  <a:schemeClr val="bg2">
                    <a:lumMod val="90000"/>
                  </a:schemeClr>
                </a:solidFill>
                <a:latin typeface="Montserrat" panose="00000500000000000000" pitchFamily="50" charset="0"/>
              </a:rPr>
              <a:t>Class aptent taciti sociosqu ad litora torquent per conubia nostra.</a:t>
            </a:r>
            <a:endParaRPr lang="en-US" sz="1100" dirty="0">
              <a:solidFill>
                <a:schemeClr val="bg2">
                  <a:lumMod val="9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486BE36C-829B-4735-9062-E64A08AADB57}"/>
              </a:ext>
            </a:extLst>
          </p:cNvPr>
          <p:cNvSpPr txBox="1"/>
          <p:nvPr/>
        </p:nvSpPr>
        <p:spPr>
          <a:xfrm>
            <a:off x="4671212" y="5804282"/>
            <a:ext cx="22355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8F8F8"/>
                </a:solidFill>
                <a:latin typeface="Montserrat ExtraBold" panose="00000900000000000000" pitchFamily="50" charset="0"/>
                <a:cs typeface="Mitr Light" panose="00000400000000000000" pitchFamily="2" charset="-34"/>
              </a:rPr>
              <a:t>Highlight </a:t>
            </a:r>
            <a:r>
              <a:rPr lang="en-US" sz="1200" dirty="0">
                <a:solidFill>
                  <a:srgbClr val="F8F8F8"/>
                </a:solidFill>
                <a:latin typeface="Montserrat Light" panose="00000400000000000000" pitchFamily="50" charset="0"/>
                <a:cs typeface="Mitr Light" panose="00000400000000000000" pitchFamily="2" charset="-34"/>
              </a:rPr>
              <a:t>One</a:t>
            </a: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E84B563D-4C41-4D92-BC10-B2962F035310}"/>
              </a:ext>
            </a:extLst>
          </p:cNvPr>
          <p:cNvCxnSpPr>
            <a:cxnSpLocks/>
          </p:cNvCxnSpPr>
          <p:nvPr/>
        </p:nvCxnSpPr>
        <p:spPr>
          <a:xfrm>
            <a:off x="914396" y="4138500"/>
            <a:ext cx="3454400" cy="0"/>
          </a:xfrm>
          <a:prstGeom prst="line">
            <a:avLst/>
          </a:prstGeom>
          <a:ln w="19050">
            <a:solidFill>
              <a:schemeClr val="bg2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4128975"/>
      </p:ext>
    </p:extLst>
  </p:cSld>
  <p:clrMapOvr>
    <a:masterClrMapping/>
  </p:clrMapOvr>
  <p:transition spd="slow">
    <p:push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A39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FCD06E4-1FEE-472F-857B-81C557F0911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C3008D5B-0DD1-4B9A-9DF2-FCB243DC4A09}"/>
              </a:ext>
            </a:extLst>
          </p:cNvPr>
          <p:cNvSpPr/>
          <p:nvPr/>
        </p:nvSpPr>
        <p:spPr>
          <a:xfrm>
            <a:off x="1071913" y="335296"/>
            <a:ext cx="243807" cy="243807"/>
          </a:xfrm>
          <a:prstGeom prst="ellipse">
            <a:avLst/>
          </a:prstGeom>
          <a:solidFill>
            <a:srgbClr val="D741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C070D69-E491-4073-A4D5-E3207968C0B0}"/>
              </a:ext>
            </a:extLst>
          </p:cNvPr>
          <p:cNvSpPr txBox="1"/>
          <p:nvPr/>
        </p:nvSpPr>
        <p:spPr>
          <a:xfrm>
            <a:off x="1388558" y="318699"/>
            <a:ext cx="13140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8F8F8"/>
                </a:solidFill>
                <a:latin typeface="Oswald SemiBold" pitchFamily="2" charset="0"/>
                <a:cs typeface="Mitr Light" panose="00000400000000000000" pitchFamily="2" charset="-34"/>
              </a:rPr>
              <a:t>Remember</a:t>
            </a:r>
            <a:r>
              <a:rPr lang="en-US" sz="1200" b="1" dirty="0">
                <a:solidFill>
                  <a:srgbClr val="F8F8F8"/>
                </a:solidFill>
                <a:latin typeface="Oswald" pitchFamily="2" charset="0"/>
                <a:cs typeface="Mitr Light" panose="00000400000000000000" pitchFamily="2" charset="-34"/>
              </a:rPr>
              <a:t> </a:t>
            </a:r>
            <a:r>
              <a:rPr lang="en-US" sz="1200" dirty="0">
                <a:solidFill>
                  <a:srgbClr val="F8F8F8"/>
                </a:solidFill>
                <a:latin typeface="Oswald Light" pitchFamily="2" charset="0"/>
                <a:cs typeface="Mitr Light" panose="00000400000000000000" pitchFamily="2" charset="-34"/>
              </a:rPr>
              <a:t>Time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5CEC3BE-413B-4921-8894-7B86F322396E}"/>
              </a:ext>
            </a:extLst>
          </p:cNvPr>
          <p:cNvSpPr/>
          <p:nvPr/>
        </p:nvSpPr>
        <p:spPr>
          <a:xfrm>
            <a:off x="4825998" y="3429000"/>
            <a:ext cx="2540000" cy="2057400"/>
          </a:xfrm>
          <a:prstGeom prst="rect">
            <a:avLst/>
          </a:prstGeom>
          <a:gradFill>
            <a:gsLst>
              <a:gs pos="0">
                <a:srgbClr val="D7415E">
                  <a:alpha val="0"/>
                </a:srgbClr>
              </a:gs>
              <a:gs pos="92000">
                <a:srgbClr val="D7415E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A740C02-1506-4740-BD0D-444FB9BEC33F}"/>
              </a:ext>
            </a:extLst>
          </p:cNvPr>
          <p:cNvSpPr txBox="1"/>
          <p:nvPr/>
        </p:nvSpPr>
        <p:spPr>
          <a:xfrm>
            <a:off x="1543666" y="4410622"/>
            <a:ext cx="2195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2">
                    <a:lumMod val="90000"/>
                  </a:schemeClr>
                </a:solidFill>
                <a:latin typeface="Montserrat ExtraBold" panose="00000900000000000000" pitchFamily="50" charset="0"/>
              </a:rPr>
              <a:t>Place One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26092CD-F58C-400C-AFAC-E08BBE5776F4}"/>
              </a:ext>
            </a:extLst>
          </p:cNvPr>
          <p:cNvSpPr txBox="1"/>
          <p:nvPr/>
        </p:nvSpPr>
        <p:spPr>
          <a:xfrm>
            <a:off x="1543667" y="4687621"/>
            <a:ext cx="2195868" cy="7179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pt-BR" sz="1100" dirty="0">
                <a:solidFill>
                  <a:schemeClr val="bg2">
                    <a:lumMod val="90000"/>
                  </a:schemeClr>
                </a:solidFill>
                <a:latin typeface="Montserrat" panose="00000500000000000000" pitchFamily="50" charset="0"/>
              </a:rPr>
              <a:t>Sociosqu ad litora torquent per conubia nostra.</a:t>
            </a:r>
            <a:endParaRPr lang="en-US" sz="1100" dirty="0">
              <a:solidFill>
                <a:schemeClr val="bg2">
                  <a:lumMod val="9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1279550-7E4B-4F19-B526-DB3DB89B5528}"/>
              </a:ext>
            </a:extLst>
          </p:cNvPr>
          <p:cNvSpPr txBox="1"/>
          <p:nvPr/>
        </p:nvSpPr>
        <p:spPr>
          <a:xfrm>
            <a:off x="4998066" y="4072067"/>
            <a:ext cx="2195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Montserrat ExtraBold" panose="00000900000000000000" pitchFamily="50" charset="0"/>
              </a:rPr>
              <a:t>Place Two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A54DDA7-6297-4BE2-8A67-1EBC78B5E15C}"/>
              </a:ext>
            </a:extLst>
          </p:cNvPr>
          <p:cNvSpPr txBox="1"/>
          <p:nvPr/>
        </p:nvSpPr>
        <p:spPr>
          <a:xfrm>
            <a:off x="4998067" y="4349066"/>
            <a:ext cx="2195868" cy="1056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pt-BR" sz="1100" dirty="0">
                <a:solidFill>
                  <a:schemeClr val="bg1"/>
                </a:solidFill>
                <a:latin typeface="Montserrat" panose="00000500000000000000" pitchFamily="50" charset="0"/>
              </a:rPr>
              <a:t>Class aptent taciti sociosqu ad litora torquent per conubia nostra.</a:t>
            </a:r>
            <a:endParaRPr lang="en-US" sz="1100" dirty="0">
              <a:solidFill>
                <a:schemeClr val="bg1"/>
              </a:solidFill>
              <a:latin typeface="Montserrat" panose="00000500000000000000" pitchFamily="50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A39D5A5-4561-4600-BB33-7BA98FB89577}"/>
              </a:ext>
            </a:extLst>
          </p:cNvPr>
          <p:cNvSpPr txBox="1"/>
          <p:nvPr/>
        </p:nvSpPr>
        <p:spPr>
          <a:xfrm>
            <a:off x="8452466" y="4410622"/>
            <a:ext cx="2195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2">
                    <a:lumMod val="90000"/>
                  </a:schemeClr>
                </a:solidFill>
                <a:latin typeface="Montserrat ExtraBold" panose="00000900000000000000" pitchFamily="50" charset="0"/>
              </a:rPr>
              <a:t>Place Three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A75B738-26EC-4144-8BE3-E07B21354A2D}"/>
              </a:ext>
            </a:extLst>
          </p:cNvPr>
          <p:cNvSpPr txBox="1"/>
          <p:nvPr/>
        </p:nvSpPr>
        <p:spPr>
          <a:xfrm>
            <a:off x="8452467" y="4687621"/>
            <a:ext cx="2195868" cy="7179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pt-BR" sz="1100" dirty="0">
                <a:solidFill>
                  <a:schemeClr val="bg2">
                    <a:lumMod val="90000"/>
                  </a:schemeClr>
                </a:solidFill>
                <a:latin typeface="Montserrat" panose="00000500000000000000" pitchFamily="50" charset="0"/>
              </a:rPr>
              <a:t>Class aptent taciti sociosqu ad litora torquen.</a:t>
            </a:r>
            <a:endParaRPr lang="en-US" sz="1100" dirty="0">
              <a:solidFill>
                <a:schemeClr val="bg2">
                  <a:lumMod val="9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AB76C4B-6FB6-47A8-8788-78F74D0C92A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53C6235-6C48-4C48-B523-0BFB5D43DFE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2" name="Slide Number Placeholder 91">
            <a:extLst>
              <a:ext uri="{FF2B5EF4-FFF2-40B4-BE49-F238E27FC236}">
                <a16:creationId xmlns:a16="http://schemas.microsoft.com/office/drawing/2014/main" id="{4CB21294-5DD7-42A4-83BB-7054E715920A}"/>
              </a:ext>
            </a:extLst>
          </p:cNvPr>
          <p:cNvSpPr txBox="1">
            <a:spLocks/>
          </p:cNvSpPr>
          <p:nvPr/>
        </p:nvSpPr>
        <p:spPr>
          <a:xfrm>
            <a:off x="10302240" y="279717"/>
            <a:ext cx="9753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C450FD1-F9E1-4739-9BDA-CB409D431166}" type="slidenum">
              <a:rPr lang="en-US" smtClean="0">
                <a:solidFill>
                  <a:schemeClr val="bg1"/>
                </a:solidFill>
                <a:latin typeface="Oswald" pitchFamily="2" charset="0"/>
              </a:rPr>
              <a:pPr/>
              <a:t>15</a:t>
            </a:fld>
            <a:endParaRPr lang="en-US" dirty="0">
              <a:solidFill>
                <a:schemeClr val="bg1"/>
              </a:solidFill>
              <a:latin typeface="Oswal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4298025"/>
      </p:ext>
    </p:extLst>
  </p:cSld>
  <p:clrMapOvr>
    <a:masterClrMapping/>
  </p:clrMapOvr>
  <p:transition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A39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val 18">
            <a:extLst>
              <a:ext uri="{FF2B5EF4-FFF2-40B4-BE49-F238E27FC236}">
                <a16:creationId xmlns:a16="http://schemas.microsoft.com/office/drawing/2014/main" id="{C3008D5B-0DD1-4B9A-9DF2-FCB243DC4A09}"/>
              </a:ext>
            </a:extLst>
          </p:cNvPr>
          <p:cNvSpPr/>
          <p:nvPr/>
        </p:nvSpPr>
        <p:spPr>
          <a:xfrm>
            <a:off x="1071913" y="335296"/>
            <a:ext cx="243807" cy="243807"/>
          </a:xfrm>
          <a:prstGeom prst="ellipse">
            <a:avLst/>
          </a:prstGeom>
          <a:solidFill>
            <a:srgbClr val="D741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C070D69-E491-4073-A4D5-E3207968C0B0}"/>
              </a:ext>
            </a:extLst>
          </p:cNvPr>
          <p:cNvSpPr txBox="1"/>
          <p:nvPr/>
        </p:nvSpPr>
        <p:spPr>
          <a:xfrm>
            <a:off x="1388558" y="318699"/>
            <a:ext cx="13140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8F8F8"/>
                </a:solidFill>
                <a:latin typeface="Oswald SemiBold" pitchFamily="2" charset="0"/>
                <a:cs typeface="Mitr Light" panose="00000400000000000000" pitchFamily="2" charset="-34"/>
              </a:rPr>
              <a:t>Remember</a:t>
            </a:r>
            <a:r>
              <a:rPr lang="en-US" sz="1200" b="1" dirty="0">
                <a:solidFill>
                  <a:srgbClr val="F8F8F8"/>
                </a:solidFill>
                <a:latin typeface="Oswald" pitchFamily="2" charset="0"/>
                <a:cs typeface="Mitr Light" panose="00000400000000000000" pitchFamily="2" charset="-34"/>
              </a:rPr>
              <a:t> </a:t>
            </a:r>
            <a:r>
              <a:rPr lang="en-US" sz="1200" dirty="0">
                <a:solidFill>
                  <a:srgbClr val="F8F8F8"/>
                </a:solidFill>
                <a:latin typeface="Oswald Light" pitchFamily="2" charset="0"/>
                <a:cs typeface="Mitr Light" panose="00000400000000000000" pitchFamily="2" charset="-34"/>
              </a:rPr>
              <a:t>Time</a:t>
            </a:r>
          </a:p>
        </p:txBody>
      </p:sp>
      <p:sp>
        <p:nvSpPr>
          <p:cNvPr id="16" name="Slide Number Placeholder 91">
            <a:extLst>
              <a:ext uri="{FF2B5EF4-FFF2-40B4-BE49-F238E27FC236}">
                <a16:creationId xmlns:a16="http://schemas.microsoft.com/office/drawing/2014/main" id="{C8D6B56A-D4B5-4EBC-8BBA-F38B36383883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0302240" y="279717"/>
            <a:ext cx="975360" cy="365125"/>
          </a:xfrm>
        </p:spPr>
        <p:txBody>
          <a:bodyPr/>
          <a:lstStyle/>
          <a:p>
            <a:fld id="{3C450FD1-F9E1-4739-9BDA-CB409D431166}" type="slidenum">
              <a:rPr lang="en-US" smtClean="0">
                <a:solidFill>
                  <a:schemeClr val="bg1"/>
                </a:solidFill>
                <a:latin typeface="Oswald" pitchFamily="2" charset="0"/>
              </a:rPr>
              <a:t>16</a:t>
            </a:fld>
            <a:endParaRPr lang="en-US" dirty="0">
              <a:solidFill>
                <a:schemeClr val="bg1"/>
              </a:solidFill>
              <a:latin typeface="Oswald" pitchFamily="2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FFE62C3-E014-433B-B714-E273F27CF983}"/>
              </a:ext>
            </a:extLst>
          </p:cNvPr>
          <p:cNvSpPr txBox="1"/>
          <p:nvPr/>
        </p:nvSpPr>
        <p:spPr>
          <a:xfrm>
            <a:off x="914400" y="924560"/>
            <a:ext cx="426719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Oswald" pitchFamily="2" charset="0"/>
                <a:cs typeface="Mitr Light" panose="00000400000000000000" pitchFamily="2" charset="-34"/>
              </a:rPr>
              <a:t>SLIDE</a:t>
            </a:r>
          </a:p>
          <a:p>
            <a:r>
              <a:rPr lang="en-US" sz="3200" b="1" dirty="0">
                <a:solidFill>
                  <a:schemeClr val="bg1"/>
                </a:solidFill>
                <a:latin typeface="Oswald" pitchFamily="2" charset="0"/>
                <a:cs typeface="Mitr Light" panose="00000400000000000000" pitchFamily="2" charset="-34"/>
              </a:rPr>
              <a:t>INVESTMENT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4371820D-891C-41B4-B287-E55C53734204}"/>
              </a:ext>
            </a:extLst>
          </p:cNvPr>
          <p:cNvSpPr/>
          <p:nvPr/>
        </p:nvSpPr>
        <p:spPr>
          <a:xfrm>
            <a:off x="4078586" y="2177645"/>
            <a:ext cx="3173060" cy="3173059"/>
          </a:xfrm>
          <a:prstGeom prst="ellipse">
            <a:avLst/>
          </a:prstGeom>
          <a:solidFill>
            <a:srgbClr val="D7415E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4828539-9F44-4737-B168-007E91DB1A77}"/>
              </a:ext>
            </a:extLst>
          </p:cNvPr>
          <p:cNvSpPr txBox="1"/>
          <p:nvPr/>
        </p:nvSpPr>
        <p:spPr>
          <a:xfrm>
            <a:off x="4526203" y="3528376"/>
            <a:ext cx="22778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rgbClr val="D7415E"/>
                </a:solidFill>
                <a:latin typeface="Montserrat ExtraBold" panose="00000900000000000000" pitchFamily="50" charset="0"/>
              </a:rPr>
              <a:t>$899,99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4487A49-5641-4AC6-B947-B386631B6B0A}"/>
              </a:ext>
            </a:extLst>
          </p:cNvPr>
          <p:cNvSpPr txBox="1"/>
          <p:nvPr/>
        </p:nvSpPr>
        <p:spPr>
          <a:xfrm>
            <a:off x="4526203" y="4082998"/>
            <a:ext cx="22778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</a:rPr>
              <a:t>Money Value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F97E27A-3016-42FA-8FB2-52C0F619EE6E}"/>
              </a:ext>
            </a:extLst>
          </p:cNvPr>
          <p:cNvSpPr txBox="1"/>
          <p:nvPr/>
        </p:nvSpPr>
        <p:spPr>
          <a:xfrm>
            <a:off x="4526203" y="3280166"/>
            <a:ext cx="22778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Montserrat ExtraBold" panose="00000900000000000000" pitchFamily="50" charset="0"/>
              </a:rPr>
              <a:t>Investment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446B934A-2040-467B-B787-2CB3B83C48F9}"/>
              </a:ext>
            </a:extLst>
          </p:cNvPr>
          <p:cNvSpPr/>
          <p:nvPr/>
        </p:nvSpPr>
        <p:spPr>
          <a:xfrm>
            <a:off x="6231974" y="4052004"/>
            <a:ext cx="1881436" cy="1881436"/>
          </a:xfrm>
          <a:prstGeom prst="ellipse">
            <a:avLst/>
          </a:prstGeom>
          <a:solidFill>
            <a:srgbClr val="FFDA5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A61264E-16BE-4153-89A6-558152288FC0}"/>
              </a:ext>
            </a:extLst>
          </p:cNvPr>
          <p:cNvSpPr txBox="1"/>
          <p:nvPr/>
        </p:nvSpPr>
        <p:spPr>
          <a:xfrm>
            <a:off x="6231971" y="4818085"/>
            <a:ext cx="18814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FFDA5F"/>
                </a:solidFill>
                <a:latin typeface="Montserrat ExtraBold" panose="00000900000000000000" pitchFamily="50" charset="0"/>
              </a:rPr>
              <a:t>$79,99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344B4AC-D581-456C-9D41-EFE45C5A1F27}"/>
              </a:ext>
            </a:extLst>
          </p:cNvPr>
          <p:cNvSpPr txBox="1"/>
          <p:nvPr/>
        </p:nvSpPr>
        <p:spPr>
          <a:xfrm>
            <a:off x="6231971" y="5219899"/>
            <a:ext cx="18814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</a:rPr>
              <a:t>Value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4876F8D-B76A-4548-8C72-A9A892A94119}"/>
              </a:ext>
            </a:extLst>
          </p:cNvPr>
          <p:cNvSpPr txBox="1"/>
          <p:nvPr/>
        </p:nvSpPr>
        <p:spPr>
          <a:xfrm>
            <a:off x="6231971" y="4569876"/>
            <a:ext cx="18814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Montserrat ExtraBold" panose="00000900000000000000" pitchFamily="50" charset="0"/>
              </a:rPr>
              <a:t>Investment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5825D9B-51FC-42C2-9ACD-53DC4471230F}"/>
              </a:ext>
            </a:extLst>
          </p:cNvPr>
          <p:cNvSpPr txBox="1"/>
          <p:nvPr/>
        </p:nvSpPr>
        <p:spPr>
          <a:xfrm>
            <a:off x="914401" y="4318621"/>
            <a:ext cx="2903219" cy="1056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Lorem ipsum dolor sit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amet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,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consectetur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adipiscing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elit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.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Etiam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eget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quam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lacus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.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Vivamus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laoreet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45F8596-581D-4FFD-99F1-8FE5A3C20661}"/>
              </a:ext>
            </a:extLst>
          </p:cNvPr>
          <p:cNvSpPr txBox="1"/>
          <p:nvPr/>
        </p:nvSpPr>
        <p:spPr>
          <a:xfrm>
            <a:off x="914400" y="4041622"/>
            <a:ext cx="20876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8F8F8"/>
                </a:solidFill>
                <a:latin typeface="Montserrat ExtraBold" panose="00000900000000000000" pitchFamily="50" charset="0"/>
                <a:cs typeface="Mitr Light" panose="00000400000000000000" pitchFamily="2" charset="-34"/>
              </a:rPr>
              <a:t>Subtitle </a:t>
            </a:r>
            <a:r>
              <a:rPr lang="en-US" sz="1200" dirty="0">
                <a:solidFill>
                  <a:srgbClr val="F8F8F8"/>
                </a:solidFill>
                <a:latin typeface="Montserrat Light" panose="00000400000000000000" pitchFamily="50" charset="0"/>
                <a:cs typeface="Mitr Light" panose="00000400000000000000" pitchFamily="2" charset="-34"/>
              </a:rPr>
              <a:t>Here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937C95DC-24A5-4D42-B41F-0DB7020F2C79}"/>
              </a:ext>
            </a:extLst>
          </p:cNvPr>
          <p:cNvCxnSpPr>
            <a:cxnSpLocks/>
          </p:cNvCxnSpPr>
          <p:nvPr/>
        </p:nvCxnSpPr>
        <p:spPr>
          <a:xfrm>
            <a:off x="8113410" y="5012260"/>
            <a:ext cx="3164190" cy="0"/>
          </a:xfrm>
          <a:prstGeom prst="line">
            <a:avLst/>
          </a:prstGeom>
          <a:ln w="19050">
            <a:solidFill>
              <a:schemeClr val="bg2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AFA5E61F-993A-4578-8C2D-27FE96C323C6}"/>
              </a:ext>
            </a:extLst>
          </p:cNvPr>
          <p:cNvCxnSpPr>
            <a:cxnSpLocks/>
          </p:cNvCxnSpPr>
          <p:nvPr/>
        </p:nvCxnSpPr>
        <p:spPr>
          <a:xfrm>
            <a:off x="914400" y="3762580"/>
            <a:ext cx="3164186" cy="0"/>
          </a:xfrm>
          <a:prstGeom prst="line">
            <a:avLst/>
          </a:prstGeom>
          <a:ln w="19050">
            <a:solidFill>
              <a:schemeClr val="bg2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48120803-BB04-4974-BAC4-62F016B773A3}"/>
              </a:ext>
            </a:extLst>
          </p:cNvPr>
          <p:cNvSpPr txBox="1"/>
          <p:nvPr/>
        </p:nvSpPr>
        <p:spPr>
          <a:xfrm>
            <a:off x="8374381" y="3985631"/>
            <a:ext cx="2903219" cy="7179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Lorem ipsum dolor sit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amet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,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consectetur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adipisc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.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B23C0C7-5474-4602-8A25-A5B06311B9E9}"/>
              </a:ext>
            </a:extLst>
          </p:cNvPr>
          <p:cNvSpPr txBox="1"/>
          <p:nvPr/>
        </p:nvSpPr>
        <p:spPr>
          <a:xfrm>
            <a:off x="9189957" y="3708632"/>
            <a:ext cx="20876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rgbClr val="F8F8F8"/>
                </a:solidFill>
                <a:latin typeface="Montserrat ExtraBold" panose="00000900000000000000" pitchFamily="50" charset="0"/>
                <a:cs typeface="Mitr Light" panose="00000400000000000000" pitchFamily="2" charset="-34"/>
              </a:rPr>
              <a:t>Subtitle </a:t>
            </a:r>
            <a:r>
              <a:rPr lang="en-US" sz="1200" dirty="0">
                <a:solidFill>
                  <a:srgbClr val="F8F8F8"/>
                </a:solidFill>
                <a:latin typeface="Montserrat Light" panose="00000400000000000000" pitchFamily="50" charset="0"/>
                <a:cs typeface="Mitr Light" panose="00000400000000000000" pitchFamily="2" charset="-34"/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988457957"/>
      </p:ext>
    </p:extLst>
  </p:cSld>
  <p:clrMapOvr>
    <a:masterClrMapping/>
  </p:clrMapOvr>
  <p:transition spd="slow"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A39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C1957F15-C285-45C0-8F05-ACEC3CFBE24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2563F8A-DD20-4D4E-99ED-7850DBF664B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C3008D5B-0DD1-4B9A-9DF2-FCB243DC4A09}"/>
              </a:ext>
            </a:extLst>
          </p:cNvPr>
          <p:cNvSpPr/>
          <p:nvPr/>
        </p:nvSpPr>
        <p:spPr>
          <a:xfrm>
            <a:off x="1071913" y="335296"/>
            <a:ext cx="243807" cy="243807"/>
          </a:xfrm>
          <a:prstGeom prst="ellipse">
            <a:avLst/>
          </a:prstGeom>
          <a:solidFill>
            <a:srgbClr val="D741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C070D69-E491-4073-A4D5-E3207968C0B0}"/>
              </a:ext>
            </a:extLst>
          </p:cNvPr>
          <p:cNvSpPr txBox="1"/>
          <p:nvPr/>
        </p:nvSpPr>
        <p:spPr>
          <a:xfrm>
            <a:off x="1388558" y="318699"/>
            <a:ext cx="13140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8F8F8"/>
                </a:solidFill>
                <a:latin typeface="Oswald SemiBold" pitchFamily="2" charset="0"/>
                <a:cs typeface="Mitr Light" panose="00000400000000000000" pitchFamily="2" charset="-34"/>
              </a:rPr>
              <a:t>Remember</a:t>
            </a:r>
            <a:r>
              <a:rPr lang="en-US" sz="1200" b="1" dirty="0">
                <a:solidFill>
                  <a:srgbClr val="F8F8F8"/>
                </a:solidFill>
                <a:latin typeface="Oswald" pitchFamily="2" charset="0"/>
                <a:cs typeface="Mitr Light" panose="00000400000000000000" pitchFamily="2" charset="-34"/>
              </a:rPr>
              <a:t> </a:t>
            </a:r>
            <a:r>
              <a:rPr lang="en-US" sz="1200" dirty="0">
                <a:solidFill>
                  <a:srgbClr val="F8F8F8"/>
                </a:solidFill>
                <a:latin typeface="Oswald Light" pitchFamily="2" charset="0"/>
                <a:cs typeface="Mitr Light" panose="00000400000000000000" pitchFamily="2" charset="-34"/>
              </a:rPr>
              <a:t>Time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36E5C2D-AF39-41C7-AF3C-19D2C8F9BEA1}"/>
              </a:ext>
            </a:extLst>
          </p:cNvPr>
          <p:cNvSpPr txBox="1"/>
          <p:nvPr/>
        </p:nvSpPr>
        <p:spPr>
          <a:xfrm>
            <a:off x="8280400" y="3298195"/>
            <a:ext cx="2540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rgbClr val="2A3950"/>
                </a:solidFill>
                <a:latin typeface="Montserrat ExtraBold" panose="00000900000000000000" pitchFamily="50" charset="0"/>
              </a:rPr>
              <a:t>Lorem ipsum </a:t>
            </a:r>
            <a:r>
              <a:rPr lang="en-US" sz="1100" dirty="0">
                <a:solidFill>
                  <a:srgbClr val="2A3950"/>
                </a:solidFill>
                <a:latin typeface="Montserrat" panose="00000500000000000000" pitchFamily="50" charset="0"/>
              </a:rPr>
              <a:t>dolor sit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2ABC57B-E446-412D-8962-D79856B79D91}"/>
              </a:ext>
            </a:extLst>
          </p:cNvPr>
          <p:cNvSpPr txBox="1"/>
          <p:nvPr/>
        </p:nvSpPr>
        <p:spPr>
          <a:xfrm>
            <a:off x="914401" y="914400"/>
            <a:ext cx="2997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Oswald" pitchFamily="2" charset="0"/>
                <a:cs typeface="Mitr Light" panose="00000400000000000000" pitchFamily="2" charset="-34"/>
              </a:rPr>
              <a:t>MEMORIAL</a:t>
            </a:r>
          </a:p>
          <a:p>
            <a:r>
              <a:rPr lang="en-US" sz="3200" b="1" dirty="0">
                <a:solidFill>
                  <a:schemeClr val="bg1"/>
                </a:solidFill>
                <a:latin typeface="Oswald" pitchFamily="2" charset="0"/>
                <a:cs typeface="Mitr Light" panose="00000400000000000000" pitchFamily="2" charset="-34"/>
              </a:rPr>
              <a:t>PLACE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09446A6-0C36-4272-91FE-F983E6968FDB}"/>
              </a:ext>
            </a:extLst>
          </p:cNvPr>
          <p:cNvSpPr txBox="1"/>
          <p:nvPr/>
        </p:nvSpPr>
        <p:spPr>
          <a:xfrm>
            <a:off x="914400" y="2776130"/>
            <a:ext cx="2997200" cy="3793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100" dirty="0">
                <a:solidFill>
                  <a:schemeClr val="bg2">
                    <a:lumMod val="90000"/>
                  </a:schemeClr>
                </a:solidFill>
                <a:latin typeface="Montserrat" panose="00000500000000000000" pitchFamily="50" charset="0"/>
              </a:rPr>
              <a:t>Lorem ipsum dolor sit </a:t>
            </a:r>
            <a:r>
              <a:rPr lang="en-US" sz="1100" dirty="0" err="1">
                <a:solidFill>
                  <a:schemeClr val="bg2">
                    <a:lumMod val="90000"/>
                  </a:schemeClr>
                </a:solidFill>
                <a:latin typeface="Montserrat" panose="00000500000000000000" pitchFamily="50" charset="0"/>
              </a:rPr>
              <a:t>amet</a:t>
            </a:r>
            <a:r>
              <a:rPr lang="en-US" sz="1100" dirty="0">
                <a:solidFill>
                  <a:schemeClr val="bg2">
                    <a:lumMod val="90000"/>
                  </a:schemeClr>
                </a:solidFill>
                <a:latin typeface="Montserrat" panose="00000500000000000000" pitchFamily="50" charset="0"/>
              </a:rPr>
              <a:t>,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20D141D-BE8A-4B68-98F2-A891F7564506}"/>
              </a:ext>
            </a:extLst>
          </p:cNvPr>
          <p:cNvSpPr txBox="1"/>
          <p:nvPr/>
        </p:nvSpPr>
        <p:spPr>
          <a:xfrm>
            <a:off x="914400" y="2499131"/>
            <a:ext cx="22355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90000"/>
                  </a:schemeClr>
                </a:solidFill>
                <a:latin typeface="Montserrat ExtraBold" panose="00000900000000000000" pitchFamily="50" charset="0"/>
                <a:cs typeface="Mitr Light" panose="00000400000000000000" pitchFamily="2" charset="-34"/>
              </a:rPr>
              <a:t>Subtitle </a:t>
            </a:r>
            <a:r>
              <a:rPr lang="en-US" sz="1200" dirty="0">
                <a:solidFill>
                  <a:schemeClr val="bg2">
                    <a:lumMod val="90000"/>
                  </a:schemeClr>
                </a:solidFill>
                <a:latin typeface="Montserrat Light" panose="00000400000000000000" pitchFamily="50" charset="0"/>
                <a:cs typeface="Mitr Light" panose="00000400000000000000" pitchFamily="2" charset="-34"/>
              </a:rPr>
              <a:t>Here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2675BFE-B4BD-4660-BA74-922FC2426170}"/>
              </a:ext>
            </a:extLst>
          </p:cNvPr>
          <p:cNvSpPr txBox="1"/>
          <p:nvPr/>
        </p:nvSpPr>
        <p:spPr>
          <a:xfrm>
            <a:off x="914400" y="3686804"/>
            <a:ext cx="2997193" cy="2072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buClr>
                <a:srgbClr val="D7415E"/>
              </a:buClr>
            </a:pPr>
            <a:r>
              <a:rPr lang="en-US" sz="1100" dirty="0">
                <a:solidFill>
                  <a:schemeClr val="bg2">
                    <a:lumMod val="90000"/>
                  </a:schemeClr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2">
                    <a:lumMod val="90000"/>
                  </a:schemeClr>
                </a:solidFill>
                <a:latin typeface="Montserrat" panose="00000500000000000000" pitchFamily="50" charset="0"/>
              </a:rPr>
              <a:t>Phasellus</a:t>
            </a:r>
            <a:r>
              <a:rPr lang="en-US" sz="1100" dirty="0">
                <a:solidFill>
                  <a:schemeClr val="bg2">
                    <a:lumMod val="90000"/>
                  </a:schemeClr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2">
                    <a:lumMod val="90000"/>
                  </a:schemeClr>
                </a:solidFill>
                <a:latin typeface="Montserrat" panose="00000500000000000000" pitchFamily="50" charset="0"/>
              </a:rPr>
              <a:t>ornare</a:t>
            </a:r>
            <a:r>
              <a:rPr lang="en-US" sz="1100" dirty="0">
                <a:solidFill>
                  <a:schemeClr val="bg2">
                    <a:lumMod val="90000"/>
                  </a:schemeClr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2">
                    <a:lumMod val="90000"/>
                  </a:schemeClr>
                </a:solidFill>
                <a:latin typeface="Montserrat" panose="00000500000000000000" pitchFamily="50" charset="0"/>
              </a:rPr>
              <a:t>metus</a:t>
            </a:r>
            <a:r>
              <a:rPr lang="en-US" sz="1100" dirty="0">
                <a:solidFill>
                  <a:schemeClr val="bg2">
                    <a:lumMod val="90000"/>
                  </a:schemeClr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2">
                    <a:lumMod val="90000"/>
                  </a:schemeClr>
                </a:solidFill>
                <a:latin typeface="Montserrat" panose="00000500000000000000" pitchFamily="50" charset="0"/>
              </a:rPr>
              <a:t>quis</a:t>
            </a:r>
            <a:r>
              <a:rPr lang="en-US" sz="1100" dirty="0">
                <a:solidFill>
                  <a:schemeClr val="bg2">
                    <a:lumMod val="90000"/>
                  </a:schemeClr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2">
                    <a:lumMod val="90000"/>
                  </a:schemeClr>
                </a:solidFill>
                <a:latin typeface="Montserrat" panose="00000500000000000000" pitchFamily="50" charset="0"/>
              </a:rPr>
              <a:t>orci</a:t>
            </a:r>
            <a:r>
              <a:rPr lang="en-US" sz="1100" dirty="0">
                <a:solidFill>
                  <a:schemeClr val="bg2">
                    <a:lumMod val="90000"/>
                  </a:schemeClr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2">
                    <a:lumMod val="90000"/>
                  </a:schemeClr>
                </a:solidFill>
                <a:latin typeface="Montserrat" panose="00000500000000000000" pitchFamily="50" charset="0"/>
              </a:rPr>
              <a:t>egestas</a:t>
            </a:r>
            <a:r>
              <a:rPr lang="en-US" sz="1100" dirty="0">
                <a:solidFill>
                  <a:schemeClr val="bg2">
                    <a:lumMod val="90000"/>
                  </a:schemeClr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2">
                    <a:lumMod val="90000"/>
                  </a:schemeClr>
                </a:solidFill>
                <a:latin typeface="Montserrat" panose="00000500000000000000" pitchFamily="50" charset="0"/>
              </a:rPr>
              <a:t>ullamcorper</a:t>
            </a:r>
            <a:r>
              <a:rPr lang="en-US" sz="1100" dirty="0">
                <a:solidFill>
                  <a:schemeClr val="bg2">
                    <a:lumMod val="90000"/>
                  </a:schemeClr>
                </a:solidFill>
                <a:latin typeface="Montserrat" panose="00000500000000000000" pitchFamily="50" charset="0"/>
              </a:rPr>
              <a:t>. </a:t>
            </a:r>
            <a:r>
              <a:rPr lang="en-US" sz="1100" dirty="0" err="1">
                <a:solidFill>
                  <a:schemeClr val="bg2">
                    <a:lumMod val="90000"/>
                  </a:schemeClr>
                </a:solidFill>
                <a:latin typeface="Montserrat" panose="00000500000000000000" pitchFamily="50" charset="0"/>
              </a:rPr>
              <a:t>Aliquam</a:t>
            </a:r>
            <a:r>
              <a:rPr lang="en-US" sz="1100" dirty="0">
                <a:solidFill>
                  <a:schemeClr val="bg2">
                    <a:lumMod val="90000"/>
                  </a:schemeClr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2">
                    <a:lumMod val="90000"/>
                  </a:schemeClr>
                </a:solidFill>
                <a:latin typeface="Montserrat" panose="00000500000000000000" pitchFamily="50" charset="0"/>
              </a:rPr>
              <a:t>consequat</a:t>
            </a:r>
            <a:r>
              <a:rPr lang="en-US" sz="1100" dirty="0">
                <a:solidFill>
                  <a:schemeClr val="bg2">
                    <a:lumMod val="90000"/>
                  </a:schemeClr>
                </a:solidFill>
                <a:latin typeface="Montserrat" panose="00000500000000000000" pitchFamily="50" charset="0"/>
              </a:rPr>
              <a:t> id </a:t>
            </a:r>
            <a:r>
              <a:rPr lang="en-US" sz="1100" dirty="0" err="1">
                <a:solidFill>
                  <a:schemeClr val="bg2">
                    <a:lumMod val="90000"/>
                  </a:schemeClr>
                </a:solidFill>
                <a:latin typeface="Montserrat" panose="00000500000000000000" pitchFamily="50" charset="0"/>
              </a:rPr>
              <a:t>velit</a:t>
            </a:r>
            <a:r>
              <a:rPr lang="en-US" sz="1100" dirty="0">
                <a:solidFill>
                  <a:schemeClr val="bg2">
                    <a:lumMod val="90000"/>
                  </a:schemeClr>
                </a:solidFill>
                <a:latin typeface="Montserrat" panose="00000500000000000000" pitchFamily="50" charset="0"/>
              </a:rPr>
              <a:t> vel </a:t>
            </a:r>
            <a:r>
              <a:rPr lang="en-US" sz="1100" dirty="0" err="1">
                <a:solidFill>
                  <a:schemeClr val="bg2">
                    <a:lumMod val="90000"/>
                  </a:schemeClr>
                </a:solidFill>
                <a:latin typeface="Montserrat" panose="00000500000000000000" pitchFamily="50" charset="0"/>
              </a:rPr>
              <a:t>hendrerit</a:t>
            </a:r>
            <a:r>
              <a:rPr lang="en-US" sz="1100" dirty="0">
                <a:solidFill>
                  <a:schemeClr val="bg2">
                    <a:lumMod val="90000"/>
                  </a:schemeClr>
                </a:solidFill>
                <a:latin typeface="Montserrat" panose="00000500000000000000" pitchFamily="50" charset="0"/>
              </a:rPr>
              <a:t>. Sed </a:t>
            </a:r>
            <a:r>
              <a:rPr lang="en-US" sz="1100" dirty="0" err="1">
                <a:solidFill>
                  <a:schemeClr val="bg2">
                    <a:lumMod val="90000"/>
                  </a:schemeClr>
                </a:solidFill>
                <a:latin typeface="Montserrat" panose="00000500000000000000" pitchFamily="50" charset="0"/>
              </a:rPr>
              <a:t>sed</a:t>
            </a:r>
            <a:r>
              <a:rPr lang="en-US" sz="1100" dirty="0">
                <a:solidFill>
                  <a:schemeClr val="bg2">
                    <a:lumMod val="90000"/>
                  </a:schemeClr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2">
                    <a:lumMod val="90000"/>
                  </a:schemeClr>
                </a:solidFill>
                <a:latin typeface="Montserrat" panose="00000500000000000000" pitchFamily="50" charset="0"/>
              </a:rPr>
              <a:t>metus</a:t>
            </a:r>
            <a:r>
              <a:rPr lang="en-US" sz="1100" dirty="0">
                <a:solidFill>
                  <a:schemeClr val="bg2">
                    <a:lumMod val="90000"/>
                  </a:schemeClr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2">
                    <a:lumMod val="90000"/>
                  </a:schemeClr>
                </a:solidFill>
                <a:latin typeface="Montserrat" panose="00000500000000000000" pitchFamily="50" charset="0"/>
              </a:rPr>
              <a:t>eleifend</a:t>
            </a:r>
            <a:endParaRPr lang="en-US" sz="1100" dirty="0">
              <a:solidFill>
                <a:schemeClr val="bg2">
                  <a:lumMod val="90000"/>
                </a:schemeClr>
              </a:solidFill>
              <a:latin typeface="Montserrat" panose="00000500000000000000" pitchFamily="50" charset="0"/>
            </a:endParaRPr>
          </a:p>
          <a:p>
            <a:pPr>
              <a:lnSpc>
                <a:spcPct val="200000"/>
              </a:lnSpc>
              <a:buClr>
                <a:srgbClr val="D7415E"/>
              </a:buClr>
            </a:pPr>
            <a:endParaRPr lang="en-US" sz="1100" dirty="0">
              <a:solidFill>
                <a:schemeClr val="bg2">
                  <a:lumMod val="90000"/>
                </a:schemeClr>
              </a:solidFill>
              <a:latin typeface="Montserrat" panose="00000500000000000000" pitchFamily="50" charset="0"/>
            </a:endParaRPr>
          </a:p>
          <a:p>
            <a:pPr>
              <a:lnSpc>
                <a:spcPct val="200000"/>
              </a:lnSpc>
              <a:buClr>
                <a:srgbClr val="D7415E"/>
              </a:buClr>
            </a:pPr>
            <a:r>
              <a:rPr lang="en-US" sz="1100" dirty="0">
                <a:solidFill>
                  <a:schemeClr val="bg2">
                    <a:lumMod val="90000"/>
                  </a:schemeClr>
                </a:solidFill>
                <a:latin typeface="Montserrat" panose="00000500000000000000" pitchFamily="50" charset="0"/>
              </a:rPr>
              <a:t>Sed </a:t>
            </a:r>
            <a:r>
              <a:rPr lang="en-US" sz="1100" dirty="0" err="1">
                <a:solidFill>
                  <a:schemeClr val="bg2">
                    <a:lumMod val="90000"/>
                  </a:schemeClr>
                </a:solidFill>
                <a:latin typeface="Montserrat" panose="00000500000000000000" pitchFamily="50" charset="0"/>
              </a:rPr>
              <a:t>facilisis</a:t>
            </a:r>
            <a:r>
              <a:rPr lang="en-US" sz="1100" dirty="0">
                <a:solidFill>
                  <a:schemeClr val="bg2">
                    <a:lumMod val="90000"/>
                  </a:schemeClr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2">
                    <a:lumMod val="90000"/>
                  </a:schemeClr>
                </a:solidFill>
                <a:latin typeface="Montserrat" panose="00000500000000000000" pitchFamily="50" charset="0"/>
              </a:rPr>
              <a:t>sapien</a:t>
            </a:r>
            <a:r>
              <a:rPr lang="en-US" sz="1100" dirty="0">
                <a:solidFill>
                  <a:schemeClr val="bg2">
                    <a:lumMod val="90000"/>
                  </a:schemeClr>
                </a:solidFill>
                <a:latin typeface="Montserrat" panose="00000500000000000000" pitchFamily="50" charset="0"/>
              </a:rPr>
              <a:t> ac </a:t>
            </a:r>
            <a:r>
              <a:rPr lang="en-US" sz="1100" dirty="0" err="1">
                <a:solidFill>
                  <a:schemeClr val="bg2">
                    <a:lumMod val="90000"/>
                  </a:schemeClr>
                </a:solidFill>
                <a:latin typeface="Montserrat" panose="00000500000000000000" pitchFamily="50" charset="0"/>
              </a:rPr>
              <a:t>erat</a:t>
            </a:r>
            <a:r>
              <a:rPr lang="en-US" sz="1100" dirty="0">
                <a:solidFill>
                  <a:schemeClr val="bg2">
                    <a:lumMod val="90000"/>
                  </a:schemeClr>
                </a:solidFill>
                <a:latin typeface="Montserrat" panose="00000500000000000000" pitchFamily="50" charset="0"/>
              </a:rPr>
              <a:t>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BFE7A17-7976-4A16-BF01-99E77C6EEB8A}"/>
              </a:ext>
            </a:extLst>
          </p:cNvPr>
          <p:cNvSpPr txBox="1"/>
          <p:nvPr/>
        </p:nvSpPr>
        <p:spPr>
          <a:xfrm>
            <a:off x="4368800" y="3686804"/>
            <a:ext cx="2997193" cy="2072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buClr>
                <a:srgbClr val="D7415E"/>
              </a:buClr>
            </a:pP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Phasellus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ornare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metus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quis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orci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egestas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ullamcorper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.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Aliquam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consequat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id </a:t>
            </a:r>
          </a:p>
          <a:p>
            <a:pPr>
              <a:lnSpc>
                <a:spcPct val="200000"/>
              </a:lnSpc>
              <a:buClr>
                <a:srgbClr val="D7415E"/>
              </a:buClr>
            </a:pPr>
            <a:endParaRPr lang="en-US" sz="1100" dirty="0">
              <a:solidFill>
                <a:schemeClr val="bg1"/>
              </a:solidFill>
              <a:latin typeface="Montserrat" panose="00000500000000000000" pitchFamily="50" charset="0"/>
            </a:endParaRPr>
          </a:p>
          <a:p>
            <a:pPr>
              <a:lnSpc>
                <a:spcPct val="200000"/>
              </a:lnSpc>
              <a:buClr>
                <a:srgbClr val="D7415E"/>
              </a:buClr>
            </a:pP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velit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vel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hendrerit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. Sed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sed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metus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eleifend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Sed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facilisis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17F74E3-2253-4869-9733-411FCD34ACC9}"/>
              </a:ext>
            </a:extLst>
          </p:cNvPr>
          <p:cNvSpPr txBox="1"/>
          <p:nvPr/>
        </p:nvSpPr>
        <p:spPr>
          <a:xfrm>
            <a:off x="4368797" y="2776130"/>
            <a:ext cx="2997200" cy="3793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Lorem ipsum dolor sit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amet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,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FF27AE8-224E-46D5-8024-8B3014F6BB13}"/>
              </a:ext>
            </a:extLst>
          </p:cNvPr>
          <p:cNvSpPr txBox="1"/>
          <p:nvPr/>
        </p:nvSpPr>
        <p:spPr>
          <a:xfrm>
            <a:off x="4368797" y="2499131"/>
            <a:ext cx="22355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Montserrat ExtraBold" panose="00000900000000000000" pitchFamily="50" charset="0"/>
                <a:cs typeface="Mitr Light" panose="00000400000000000000" pitchFamily="2" charset="-34"/>
              </a:rPr>
              <a:t>Subtitle </a:t>
            </a:r>
            <a:r>
              <a:rPr lang="en-US" sz="1200" dirty="0">
                <a:solidFill>
                  <a:schemeClr val="bg1"/>
                </a:solidFill>
                <a:latin typeface="Montserrat Light" panose="00000400000000000000" pitchFamily="50" charset="0"/>
                <a:cs typeface="Mitr Light" panose="00000400000000000000" pitchFamily="2" charset="-34"/>
              </a:rPr>
              <a:t>Here</a:t>
            </a:r>
          </a:p>
        </p:txBody>
      </p:sp>
      <p:sp>
        <p:nvSpPr>
          <p:cNvPr id="26" name="Slide Number Placeholder 91">
            <a:extLst>
              <a:ext uri="{FF2B5EF4-FFF2-40B4-BE49-F238E27FC236}">
                <a16:creationId xmlns:a16="http://schemas.microsoft.com/office/drawing/2014/main" id="{4FEE2812-A9CA-4195-8232-3C7F22303655}"/>
              </a:ext>
            </a:extLst>
          </p:cNvPr>
          <p:cNvSpPr txBox="1">
            <a:spLocks/>
          </p:cNvSpPr>
          <p:nvPr/>
        </p:nvSpPr>
        <p:spPr>
          <a:xfrm>
            <a:off x="10302240" y="279717"/>
            <a:ext cx="9753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C450FD1-F9E1-4739-9BDA-CB409D431166}" type="slidenum">
              <a:rPr lang="en-US" smtClean="0">
                <a:solidFill>
                  <a:schemeClr val="bg1"/>
                </a:solidFill>
                <a:latin typeface="Oswald" pitchFamily="2" charset="0"/>
              </a:rPr>
              <a:pPr/>
              <a:t>17</a:t>
            </a:fld>
            <a:endParaRPr lang="en-US" dirty="0">
              <a:solidFill>
                <a:schemeClr val="bg1"/>
              </a:solidFill>
              <a:latin typeface="Oswal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9343337"/>
      </p:ext>
    </p:extLst>
  </p:cSld>
  <p:clrMapOvr>
    <a:masterClrMapping/>
  </p:clrMapOvr>
  <p:transition spd="slow"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A39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13C76D2E-1C3B-4445-A768-378C8EEEAD3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C3008D5B-0DD1-4B9A-9DF2-FCB243DC4A09}"/>
              </a:ext>
            </a:extLst>
          </p:cNvPr>
          <p:cNvSpPr/>
          <p:nvPr/>
        </p:nvSpPr>
        <p:spPr>
          <a:xfrm>
            <a:off x="1071913" y="335296"/>
            <a:ext cx="243807" cy="243807"/>
          </a:xfrm>
          <a:prstGeom prst="ellipse">
            <a:avLst/>
          </a:prstGeom>
          <a:solidFill>
            <a:srgbClr val="D741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C070D69-E491-4073-A4D5-E3207968C0B0}"/>
              </a:ext>
            </a:extLst>
          </p:cNvPr>
          <p:cNvSpPr txBox="1"/>
          <p:nvPr/>
        </p:nvSpPr>
        <p:spPr>
          <a:xfrm>
            <a:off x="1388558" y="318699"/>
            <a:ext cx="13140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8F8F8"/>
                </a:solidFill>
                <a:latin typeface="Oswald SemiBold" pitchFamily="2" charset="0"/>
                <a:cs typeface="Mitr Light" panose="00000400000000000000" pitchFamily="2" charset="-34"/>
              </a:rPr>
              <a:t>Remember</a:t>
            </a:r>
            <a:r>
              <a:rPr lang="en-US" sz="1200" b="1" dirty="0">
                <a:solidFill>
                  <a:srgbClr val="F8F8F8"/>
                </a:solidFill>
                <a:latin typeface="Oswald" pitchFamily="2" charset="0"/>
                <a:cs typeface="Mitr Light" panose="00000400000000000000" pitchFamily="2" charset="-34"/>
              </a:rPr>
              <a:t> </a:t>
            </a:r>
            <a:r>
              <a:rPr lang="en-US" sz="1200" dirty="0">
                <a:solidFill>
                  <a:srgbClr val="F8F8F8"/>
                </a:solidFill>
                <a:latin typeface="Oswald Light" pitchFamily="2" charset="0"/>
                <a:cs typeface="Mitr Light" panose="00000400000000000000" pitchFamily="2" charset="-34"/>
              </a:rPr>
              <a:t>Time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F71BFFC-FBDF-41F2-BE20-3E6C0E550D4E}"/>
              </a:ext>
            </a:extLst>
          </p:cNvPr>
          <p:cNvSpPr/>
          <p:nvPr/>
        </p:nvSpPr>
        <p:spPr>
          <a:xfrm rot="5400000">
            <a:off x="3344437" y="1024360"/>
            <a:ext cx="6858002" cy="4809281"/>
          </a:xfrm>
          <a:prstGeom prst="rect">
            <a:avLst/>
          </a:prstGeom>
          <a:gradFill>
            <a:gsLst>
              <a:gs pos="0">
                <a:srgbClr val="2A3950">
                  <a:alpha val="0"/>
                </a:srgbClr>
              </a:gs>
              <a:gs pos="100000">
                <a:srgbClr val="2A395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ED7BC21-A385-4264-9626-3671FC92BDAD}"/>
              </a:ext>
            </a:extLst>
          </p:cNvPr>
          <p:cNvSpPr txBox="1"/>
          <p:nvPr/>
        </p:nvSpPr>
        <p:spPr>
          <a:xfrm>
            <a:off x="914400" y="1462050"/>
            <a:ext cx="426719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Oswald" pitchFamily="2" charset="0"/>
                <a:cs typeface="Mitr Light" panose="00000400000000000000" pitchFamily="2" charset="-34"/>
              </a:rPr>
              <a:t>THIS</a:t>
            </a:r>
          </a:p>
          <a:p>
            <a:r>
              <a:rPr lang="en-US" sz="3200" b="1" dirty="0">
                <a:solidFill>
                  <a:schemeClr val="bg1"/>
                </a:solidFill>
                <a:latin typeface="Oswald" pitchFamily="2" charset="0"/>
                <a:cs typeface="Mitr Light" panose="00000400000000000000" pitchFamily="2" charset="-34"/>
              </a:rPr>
              <a:t>TIME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16F07CA-4A91-494E-86F2-462ED01C1FCD}"/>
              </a:ext>
            </a:extLst>
          </p:cNvPr>
          <p:cNvSpPr txBox="1"/>
          <p:nvPr/>
        </p:nvSpPr>
        <p:spPr>
          <a:xfrm>
            <a:off x="914400" y="3323780"/>
            <a:ext cx="4267199" cy="1056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Lorem ipsum dolor sit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amet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,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consectetur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adipiscing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elit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.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Etiam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eget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quam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lacus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.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Vivamus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laoreet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tempus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lacus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, in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ultricies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dui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vehicula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in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A39FB42-FA40-4FA5-9A36-9DB1519D3293}"/>
              </a:ext>
            </a:extLst>
          </p:cNvPr>
          <p:cNvSpPr txBox="1"/>
          <p:nvPr/>
        </p:nvSpPr>
        <p:spPr>
          <a:xfrm>
            <a:off x="914400" y="3046781"/>
            <a:ext cx="22355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8F8F8"/>
                </a:solidFill>
                <a:latin typeface="Montserrat ExtraBold" panose="00000900000000000000" pitchFamily="50" charset="0"/>
                <a:cs typeface="Mitr Light" panose="00000400000000000000" pitchFamily="2" charset="-34"/>
              </a:rPr>
              <a:t>Subtitle </a:t>
            </a:r>
            <a:r>
              <a:rPr lang="en-US" sz="1200" dirty="0">
                <a:solidFill>
                  <a:srgbClr val="F8F8F8"/>
                </a:solidFill>
                <a:latin typeface="Montserrat Light" panose="00000400000000000000" pitchFamily="50" charset="0"/>
                <a:cs typeface="Mitr Light" panose="00000400000000000000" pitchFamily="2" charset="-34"/>
              </a:rPr>
              <a:t>Here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1E31CE6-7747-4094-AE15-5EF52E819227}"/>
              </a:ext>
            </a:extLst>
          </p:cNvPr>
          <p:cNvCxnSpPr>
            <a:cxnSpLocks/>
          </p:cNvCxnSpPr>
          <p:nvPr/>
        </p:nvCxnSpPr>
        <p:spPr>
          <a:xfrm>
            <a:off x="914400" y="2766900"/>
            <a:ext cx="3454400" cy="0"/>
          </a:xfrm>
          <a:prstGeom prst="line">
            <a:avLst/>
          </a:prstGeom>
          <a:ln w="19050">
            <a:solidFill>
              <a:schemeClr val="bg2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A10D56A6-538E-43CE-B89D-B28227318719}"/>
              </a:ext>
            </a:extLst>
          </p:cNvPr>
          <p:cNvSpPr txBox="1"/>
          <p:nvPr/>
        </p:nvSpPr>
        <p:spPr>
          <a:xfrm>
            <a:off x="914400" y="4706169"/>
            <a:ext cx="12115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Montserrat ExtraBold" panose="00000900000000000000" pitchFamily="50" charset="0"/>
              </a:rPr>
              <a:t>08 : 30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2DF712F-50AC-4927-9A39-9CA8BA42C29B}"/>
              </a:ext>
            </a:extLst>
          </p:cNvPr>
          <p:cNvSpPr txBox="1"/>
          <p:nvPr/>
        </p:nvSpPr>
        <p:spPr>
          <a:xfrm>
            <a:off x="914400" y="5075501"/>
            <a:ext cx="2641599" cy="7179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Vivamus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laoreet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tempus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lacus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ultricies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dui.</a:t>
            </a:r>
          </a:p>
        </p:txBody>
      </p:sp>
      <p:sp>
        <p:nvSpPr>
          <p:cNvPr id="23" name="Slide Number Placeholder 91">
            <a:extLst>
              <a:ext uri="{FF2B5EF4-FFF2-40B4-BE49-F238E27FC236}">
                <a16:creationId xmlns:a16="http://schemas.microsoft.com/office/drawing/2014/main" id="{D03A97A2-7C02-4A3D-9347-930D86416F4C}"/>
              </a:ext>
            </a:extLst>
          </p:cNvPr>
          <p:cNvSpPr txBox="1">
            <a:spLocks/>
          </p:cNvSpPr>
          <p:nvPr/>
        </p:nvSpPr>
        <p:spPr>
          <a:xfrm>
            <a:off x="10302240" y="279717"/>
            <a:ext cx="9753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C450FD1-F9E1-4739-9BDA-CB409D431166}" type="slidenum">
              <a:rPr lang="en-US" smtClean="0">
                <a:solidFill>
                  <a:schemeClr val="bg1"/>
                </a:solidFill>
                <a:latin typeface="Oswald" pitchFamily="2" charset="0"/>
              </a:rPr>
              <a:pPr/>
              <a:t>18</a:t>
            </a:fld>
            <a:endParaRPr lang="en-US" dirty="0">
              <a:solidFill>
                <a:schemeClr val="bg1"/>
              </a:solidFill>
              <a:latin typeface="Oswal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2044717"/>
      </p:ext>
    </p:extLst>
  </p:cSld>
  <p:clrMapOvr>
    <a:masterClrMapping/>
  </p:clrMapOvr>
  <p:transition spd="slow">
    <p:push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A39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33B748A-696B-4729-BECA-E01BEB756FF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B919EE0-B7A2-48D8-9641-6C820A92344D}"/>
              </a:ext>
            </a:extLst>
          </p:cNvPr>
          <p:cNvSpPr/>
          <p:nvPr/>
        </p:nvSpPr>
        <p:spPr>
          <a:xfrm>
            <a:off x="1388558" y="914400"/>
            <a:ext cx="4233285" cy="2743200"/>
          </a:xfrm>
          <a:prstGeom prst="rect">
            <a:avLst/>
          </a:prstGeom>
          <a:solidFill>
            <a:srgbClr val="FFDA5F">
              <a:alpha val="9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C3008D5B-0DD1-4B9A-9DF2-FCB243DC4A09}"/>
              </a:ext>
            </a:extLst>
          </p:cNvPr>
          <p:cNvSpPr/>
          <p:nvPr/>
        </p:nvSpPr>
        <p:spPr>
          <a:xfrm>
            <a:off x="1071913" y="335296"/>
            <a:ext cx="243807" cy="243807"/>
          </a:xfrm>
          <a:prstGeom prst="ellipse">
            <a:avLst/>
          </a:prstGeom>
          <a:solidFill>
            <a:srgbClr val="D741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C070D69-E491-4073-A4D5-E3207968C0B0}"/>
              </a:ext>
            </a:extLst>
          </p:cNvPr>
          <p:cNvSpPr txBox="1"/>
          <p:nvPr/>
        </p:nvSpPr>
        <p:spPr>
          <a:xfrm>
            <a:off x="1388558" y="318699"/>
            <a:ext cx="13140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8F8F8"/>
                </a:solidFill>
                <a:latin typeface="Oswald SemiBold" pitchFamily="2" charset="0"/>
                <a:cs typeface="Mitr Light" panose="00000400000000000000" pitchFamily="2" charset="-34"/>
              </a:rPr>
              <a:t>Remember</a:t>
            </a:r>
            <a:r>
              <a:rPr lang="en-US" sz="1200" b="1" dirty="0">
                <a:solidFill>
                  <a:srgbClr val="F8F8F8"/>
                </a:solidFill>
                <a:latin typeface="Oswald" pitchFamily="2" charset="0"/>
                <a:cs typeface="Mitr Light" panose="00000400000000000000" pitchFamily="2" charset="-34"/>
              </a:rPr>
              <a:t> </a:t>
            </a:r>
            <a:r>
              <a:rPr lang="en-US" sz="1200" dirty="0">
                <a:solidFill>
                  <a:srgbClr val="F8F8F8"/>
                </a:solidFill>
                <a:latin typeface="Oswald Light" pitchFamily="2" charset="0"/>
                <a:cs typeface="Mitr Light" panose="00000400000000000000" pitchFamily="2" charset="-34"/>
              </a:rPr>
              <a:t>Time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CB3B3CF-4031-4E78-97DB-A419DB5F6C3F}"/>
              </a:ext>
            </a:extLst>
          </p:cNvPr>
          <p:cNvSpPr txBox="1"/>
          <p:nvPr/>
        </p:nvSpPr>
        <p:spPr>
          <a:xfrm>
            <a:off x="1775705" y="1145931"/>
            <a:ext cx="28244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2A3950"/>
                </a:solidFill>
                <a:latin typeface="Montserrat ExtraBold" panose="00000900000000000000" pitchFamily="50" charset="0"/>
              </a:rPr>
              <a:t>Target 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2966AE5-8AC5-4E97-9FB0-54CAC2DAC7C6}"/>
              </a:ext>
            </a:extLst>
          </p:cNvPr>
          <p:cNvSpPr txBox="1"/>
          <p:nvPr/>
        </p:nvSpPr>
        <p:spPr>
          <a:xfrm>
            <a:off x="1775704" y="1422930"/>
            <a:ext cx="3360175" cy="1056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pt-BR" sz="1100" dirty="0">
                <a:solidFill>
                  <a:srgbClr val="2A3950"/>
                </a:solidFill>
                <a:latin typeface="Montserrat" panose="00000500000000000000" pitchFamily="50" charset="0"/>
              </a:rPr>
              <a:t>Pellentesque dictum a nisl vel fermentum. Aenean eget neque sagittis, mattis libero quis, rhoncus augue.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5180C0F-0AC1-401D-BE47-34FE633140D6}"/>
              </a:ext>
            </a:extLst>
          </p:cNvPr>
          <p:cNvSpPr txBox="1"/>
          <p:nvPr/>
        </p:nvSpPr>
        <p:spPr>
          <a:xfrm>
            <a:off x="1775195" y="2703050"/>
            <a:ext cx="1231843" cy="569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rgbClr val="2A3950"/>
                </a:solidFill>
                <a:latin typeface="Montserrat" panose="00000500000000000000" pitchFamily="50" charset="0"/>
              </a:rPr>
              <a:t>12-25 </a:t>
            </a: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rgbClr val="2A3950"/>
                </a:solidFill>
                <a:latin typeface="Montserrat Light" panose="00000400000000000000" pitchFamily="50" charset="0"/>
              </a:rPr>
              <a:t>Years Old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9D04A7C-109D-41EC-9582-9DA005D0F642}"/>
              </a:ext>
            </a:extLst>
          </p:cNvPr>
          <p:cNvSpPr txBox="1"/>
          <p:nvPr/>
        </p:nvSpPr>
        <p:spPr>
          <a:xfrm>
            <a:off x="3904036" y="2703050"/>
            <a:ext cx="1231843" cy="569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rgbClr val="2A3950"/>
                </a:solidFill>
                <a:latin typeface="Montserrat Medium" panose="00000600000000000000" pitchFamily="50" charset="0"/>
              </a:rPr>
              <a:t>160 – 190cm</a:t>
            </a:r>
            <a:endParaRPr lang="en-US" sz="1100" dirty="0">
              <a:solidFill>
                <a:srgbClr val="2A3950"/>
              </a:solidFill>
              <a:latin typeface="Montserrat" panose="00000500000000000000" pitchFamily="50" charset="0"/>
            </a:endParaRP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rgbClr val="2A3950"/>
                </a:solidFill>
                <a:latin typeface="Montserrat Light" panose="00000400000000000000" pitchFamily="50" charset="0"/>
              </a:rPr>
              <a:t>Height Size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4D28B4C-95FF-47CD-9570-B2B5A0FA6D1A}"/>
              </a:ext>
            </a:extLst>
          </p:cNvPr>
          <p:cNvCxnSpPr>
            <a:cxnSpLocks/>
          </p:cNvCxnSpPr>
          <p:nvPr/>
        </p:nvCxnSpPr>
        <p:spPr>
          <a:xfrm>
            <a:off x="3355585" y="2765133"/>
            <a:ext cx="0" cy="512795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1AF14190-5883-47BC-BCC8-92967A9F850F}"/>
              </a:ext>
            </a:extLst>
          </p:cNvPr>
          <p:cNvSpPr txBox="1"/>
          <p:nvPr/>
        </p:nvSpPr>
        <p:spPr>
          <a:xfrm>
            <a:off x="8168641" y="1123495"/>
            <a:ext cx="31089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>
                <a:solidFill>
                  <a:schemeClr val="bg1"/>
                </a:solidFill>
                <a:latin typeface="Oswald" pitchFamily="2" charset="0"/>
                <a:cs typeface="Mitr Light" panose="00000400000000000000" pitchFamily="2" charset="-34"/>
              </a:rPr>
              <a:t>OUR</a:t>
            </a:r>
          </a:p>
          <a:p>
            <a:pPr algn="r"/>
            <a:r>
              <a:rPr lang="en-US" sz="3200" b="1" dirty="0">
                <a:solidFill>
                  <a:schemeClr val="bg1"/>
                </a:solidFill>
                <a:latin typeface="Oswald" pitchFamily="2" charset="0"/>
                <a:cs typeface="Mitr Light" panose="00000400000000000000" pitchFamily="2" charset="-34"/>
              </a:rPr>
              <a:t>TARGET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46D3BD5-99A1-403E-AAC0-18E29114F9C5}"/>
              </a:ext>
            </a:extLst>
          </p:cNvPr>
          <p:cNvSpPr txBox="1"/>
          <p:nvPr/>
        </p:nvSpPr>
        <p:spPr>
          <a:xfrm>
            <a:off x="7010400" y="2985225"/>
            <a:ext cx="4267200" cy="27492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Nam tempus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leo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enim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. Cras vel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quam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tincidunt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, pulvinar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nibh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in,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aliquam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est.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Proin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at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blandit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erat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.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Etiam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sed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rhoncus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enim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.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Pellentesque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efficitur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pharetra mi,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ut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tempus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enim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eleifend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ac. </a:t>
            </a:r>
          </a:p>
          <a:p>
            <a:pPr algn="r">
              <a:lnSpc>
                <a:spcPct val="200000"/>
              </a:lnSpc>
            </a:pPr>
            <a:endParaRPr lang="en-US" sz="1100" dirty="0">
              <a:solidFill>
                <a:schemeClr val="bg1"/>
              </a:solidFill>
              <a:latin typeface="Montserrat" panose="00000500000000000000" pitchFamily="50" charset="0"/>
            </a:endParaRPr>
          </a:p>
          <a:p>
            <a:pPr algn="r">
              <a:lnSpc>
                <a:spcPct val="200000"/>
              </a:lnSpc>
            </a:pP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Phasellus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ornare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metus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quis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orci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egestas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ullamcorper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.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Aliquam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consequat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id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velit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vel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hendrerit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. Sed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sed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metus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eleifend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,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imperdiet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magna non.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35EE369-C8D4-415D-AE03-94D3A90088EF}"/>
              </a:ext>
            </a:extLst>
          </p:cNvPr>
          <p:cNvSpPr txBox="1"/>
          <p:nvPr/>
        </p:nvSpPr>
        <p:spPr>
          <a:xfrm>
            <a:off x="9042014" y="2708226"/>
            <a:ext cx="22355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rgbClr val="F8F8F8"/>
                </a:solidFill>
                <a:latin typeface="Montserrat ExtraBold" panose="00000900000000000000" pitchFamily="50" charset="0"/>
                <a:cs typeface="Mitr Light" panose="00000400000000000000" pitchFamily="2" charset="-34"/>
              </a:rPr>
              <a:t>Subtitle </a:t>
            </a:r>
            <a:r>
              <a:rPr lang="en-US" sz="1200" dirty="0">
                <a:solidFill>
                  <a:srgbClr val="F8F8F8"/>
                </a:solidFill>
                <a:latin typeface="Montserrat Light" panose="00000400000000000000" pitchFamily="50" charset="0"/>
                <a:cs typeface="Mitr Light" panose="00000400000000000000" pitchFamily="2" charset="-34"/>
              </a:rPr>
              <a:t>Here</a:t>
            </a:r>
          </a:p>
        </p:txBody>
      </p:sp>
      <p:sp>
        <p:nvSpPr>
          <p:cNvPr id="18" name="Slide Number Placeholder 91">
            <a:extLst>
              <a:ext uri="{FF2B5EF4-FFF2-40B4-BE49-F238E27FC236}">
                <a16:creationId xmlns:a16="http://schemas.microsoft.com/office/drawing/2014/main" id="{EEB001D8-AA0E-4521-84B2-62F09378D6A5}"/>
              </a:ext>
            </a:extLst>
          </p:cNvPr>
          <p:cNvSpPr txBox="1">
            <a:spLocks/>
          </p:cNvSpPr>
          <p:nvPr/>
        </p:nvSpPr>
        <p:spPr>
          <a:xfrm>
            <a:off x="10302240" y="279717"/>
            <a:ext cx="9753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C450FD1-F9E1-4739-9BDA-CB409D431166}" type="slidenum">
              <a:rPr lang="en-US" smtClean="0">
                <a:solidFill>
                  <a:schemeClr val="bg1"/>
                </a:solidFill>
                <a:latin typeface="Oswald" pitchFamily="2" charset="0"/>
              </a:rPr>
              <a:pPr/>
              <a:t>19</a:t>
            </a:fld>
            <a:endParaRPr lang="en-US" dirty="0">
              <a:solidFill>
                <a:schemeClr val="bg1"/>
              </a:solidFill>
              <a:latin typeface="Oswal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5902855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A39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13B26DB0-2963-4F28-8F14-66CAEEA3FF4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EAA67C43-9576-4829-9F3C-15131078C5E7}"/>
              </a:ext>
            </a:extLst>
          </p:cNvPr>
          <p:cNvSpPr/>
          <p:nvPr/>
        </p:nvSpPr>
        <p:spPr>
          <a:xfrm>
            <a:off x="1" y="-1"/>
            <a:ext cx="12191999" cy="2724513"/>
          </a:xfrm>
          <a:prstGeom prst="rect">
            <a:avLst/>
          </a:prstGeom>
          <a:gradFill>
            <a:gsLst>
              <a:gs pos="0">
                <a:srgbClr val="2A3950">
                  <a:alpha val="50000"/>
                </a:srgbClr>
              </a:gs>
              <a:gs pos="92000">
                <a:srgbClr val="2A395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415AE8A-1D8E-4CB8-951E-1B48CD3E3CBE}"/>
              </a:ext>
            </a:extLst>
          </p:cNvPr>
          <p:cNvCxnSpPr>
            <a:cxnSpLocks/>
          </p:cNvCxnSpPr>
          <p:nvPr/>
        </p:nvCxnSpPr>
        <p:spPr>
          <a:xfrm>
            <a:off x="7823200" y="4138500"/>
            <a:ext cx="3454400" cy="0"/>
          </a:xfrm>
          <a:prstGeom prst="line">
            <a:avLst/>
          </a:prstGeom>
          <a:ln w="19050">
            <a:solidFill>
              <a:schemeClr val="bg2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6483092-A953-4EE1-8B11-A179966E27C8}"/>
              </a:ext>
            </a:extLst>
          </p:cNvPr>
          <p:cNvCxnSpPr>
            <a:cxnSpLocks/>
          </p:cNvCxnSpPr>
          <p:nvPr/>
        </p:nvCxnSpPr>
        <p:spPr>
          <a:xfrm>
            <a:off x="914400" y="4595700"/>
            <a:ext cx="3454400" cy="0"/>
          </a:xfrm>
          <a:prstGeom prst="line">
            <a:avLst/>
          </a:prstGeom>
          <a:ln w="19050">
            <a:solidFill>
              <a:schemeClr val="bg2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D07782F2-821C-4C21-8451-B0B47CBB838A}"/>
              </a:ext>
            </a:extLst>
          </p:cNvPr>
          <p:cNvCxnSpPr>
            <a:cxnSpLocks/>
          </p:cNvCxnSpPr>
          <p:nvPr/>
        </p:nvCxnSpPr>
        <p:spPr>
          <a:xfrm>
            <a:off x="4368800" y="4595700"/>
            <a:ext cx="3454400" cy="0"/>
          </a:xfrm>
          <a:prstGeom prst="line">
            <a:avLst/>
          </a:prstGeom>
          <a:ln w="19050">
            <a:solidFill>
              <a:srgbClr val="2469D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AC8A58A-8B4D-41DF-8EE3-7A4BA3E7523C}"/>
              </a:ext>
            </a:extLst>
          </p:cNvPr>
          <p:cNvCxnSpPr>
            <a:cxnSpLocks/>
          </p:cNvCxnSpPr>
          <p:nvPr/>
        </p:nvCxnSpPr>
        <p:spPr>
          <a:xfrm>
            <a:off x="7823200" y="4595700"/>
            <a:ext cx="3454400" cy="0"/>
          </a:xfrm>
          <a:prstGeom prst="line">
            <a:avLst/>
          </a:prstGeom>
          <a:ln w="19050">
            <a:solidFill>
              <a:schemeClr val="bg2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>
            <a:extLst>
              <a:ext uri="{FF2B5EF4-FFF2-40B4-BE49-F238E27FC236}">
                <a16:creationId xmlns:a16="http://schemas.microsoft.com/office/drawing/2014/main" id="{87F43681-552C-4FA0-BBC1-01CE049EFA3D}"/>
              </a:ext>
            </a:extLst>
          </p:cNvPr>
          <p:cNvGrpSpPr/>
          <p:nvPr/>
        </p:nvGrpSpPr>
        <p:grpSpPr>
          <a:xfrm>
            <a:off x="8178800" y="5127706"/>
            <a:ext cx="344991" cy="247535"/>
            <a:chOff x="8264526" y="5629276"/>
            <a:chExt cx="561975" cy="403225"/>
          </a:xfrm>
          <a:solidFill>
            <a:schemeClr val="bg2">
              <a:alpha val="30000"/>
            </a:schemeClr>
          </a:solidFill>
        </p:grpSpPr>
        <p:sp>
          <p:nvSpPr>
            <p:cNvPr id="25" name="Freeform 40">
              <a:extLst>
                <a:ext uri="{FF2B5EF4-FFF2-40B4-BE49-F238E27FC236}">
                  <a16:creationId xmlns:a16="http://schemas.microsoft.com/office/drawing/2014/main" id="{144675EB-1A09-44F5-B5A7-D3259B5EDCC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64526" y="5653088"/>
              <a:ext cx="561975" cy="379413"/>
            </a:xfrm>
            <a:custGeom>
              <a:avLst/>
              <a:gdLst>
                <a:gd name="T0" fmla="*/ 13797 w 17678"/>
                <a:gd name="T1" fmla="*/ 217 h 11958"/>
                <a:gd name="T2" fmla="*/ 15050 w 17678"/>
                <a:gd name="T3" fmla="*/ 5483 h 11958"/>
                <a:gd name="T4" fmla="*/ 11371 w 17678"/>
                <a:gd name="T5" fmla="*/ 1805 h 11958"/>
                <a:gd name="T6" fmla="*/ 12068 w 17678"/>
                <a:gd name="T7" fmla="*/ 135 h 11958"/>
                <a:gd name="T8" fmla="*/ 10309 w 17678"/>
                <a:gd name="T9" fmla="*/ 2627 h 11958"/>
                <a:gd name="T10" fmla="*/ 7510 w 17678"/>
                <a:gd name="T11" fmla="*/ 2627 h 11958"/>
                <a:gd name="T12" fmla="*/ 6793 w 17678"/>
                <a:gd name="T13" fmla="*/ 1318 h 11958"/>
                <a:gd name="T14" fmla="*/ 5155 w 17678"/>
                <a:gd name="T15" fmla="*/ 653 h 11958"/>
                <a:gd name="T16" fmla="*/ 6306 w 17678"/>
                <a:gd name="T17" fmla="*/ 2000 h 11958"/>
                <a:gd name="T18" fmla="*/ 2819 w 17678"/>
                <a:gd name="T19" fmla="*/ 5486 h 11958"/>
                <a:gd name="T20" fmla="*/ 864 w 17678"/>
                <a:gd name="T21" fmla="*/ 3719 h 11958"/>
                <a:gd name="T22" fmla="*/ 3434 w 17678"/>
                <a:gd name="T23" fmla="*/ 176 h 11958"/>
                <a:gd name="T24" fmla="*/ 2141 w 17678"/>
                <a:gd name="T25" fmla="*/ 5969 h 11958"/>
                <a:gd name="T26" fmla="*/ 4142 w 17678"/>
                <a:gd name="T27" fmla="*/ 7289 h 11958"/>
                <a:gd name="T28" fmla="*/ 5185 w 17678"/>
                <a:gd name="T29" fmla="*/ 9016 h 11958"/>
                <a:gd name="T30" fmla="*/ 6356 w 17678"/>
                <a:gd name="T31" fmla="*/ 10194 h 11958"/>
                <a:gd name="T32" fmla="*/ 8505 w 17678"/>
                <a:gd name="T33" fmla="*/ 11652 h 11958"/>
                <a:gd name="T34" fmla="*/ 10286 w 17678"/>
                <a:gd name="T35" fmla="*/ 10958 h 11958"/>
                <a:gd name="T36" fmla="*/ 11296 w 17678"/>
                <a:gd name="T37" fmla="*/ 9881 h 11958"/>
                <a:gd name="T38" fmla="*/ 13141 w 17678"/>
                <a:gd name="T39" fmla="*/ 8396 h 11958"/>
                <a:gd name="T40" fmla="*/ 14479 w 17678"/>
                <a:gd name="T41" fmla="*/ 6063 h 11958"/>
                <a:gd name="T42" fmla="*/ 17543 w 17678"/>
                <a:gd name="T43" fmla="*/ 3963 h 11958"/>
                <a:gd name="T44" fmla="*/ 4692 w 17678"/>
                <a:gd name="T45" fmla="*/ 7840 h 11958"/>
                <a:gd name="T46" fmla="*/ 5180 w 17678"/>
                <a:gd name="T47" fmla="*/ 8328 h 11958"/>
                <a:gd name="T48" fmla="*/ 6361 w 17678"/>
                <a:gd name="T49" fmla="*/ 9504 h 11958"/>
                <a:gd name="T50" fmla="*/ 6849 w 17678"/>
                <a:gd name="T51" fmla="*/ 9016 h 11958"/>
                <a:gd name="T52" fmla="*/ 7877 w 17678"/>
                <a:gd name="T53" fmla="*/ 10538 h 11958"/>
                <a:gd name="T54" fmla="*/ 7044 w 17678"/>
                <a:gd name="T55" fmla="*/ 10194 h 11958"/>
                <a:gd name="T56" fmla="*/ 7532 w 17678"/>
                <a:gd name="T57" fmla="*/ 9706 h 11958"/>
                <a:gd name="T58" fmla="*/ 12655 w 17678"/>
                <a:gd name="T59" fmla="*/ 7909 h 11958"/>
                <a:gd name="T60" fmla="*/ 11323 w 17678"/>
                <a:gd name="T61" fmla="*/ 7194 h 11958"/>
                <a:gd name="T62" fmla="*/ 11551 w 17678"/>
                <a:gd name="T63" fmla="*/ 8396 h 11958"/>
                <a:gd name="T64" fmla="*/ 11568 w 17678"/>
                <a:gd name="T65" fmla="*/ 9044 h 11958"/>
                <a:gd name="T66" fmla="*/ 10214 w 17678"/>
                <a:gd name="T67" fmla="*/ 8415 h 11958"/>
                <a:gd name="T68" fmla="*/ 10491 w 17678"/>
                <a:gd name="T69" fmla="*/ 9625 h 11958"/>
                <a:gd name="T70" fmla="*/ 9968 w 17678"/>
                <a:gd name="T71" fmla="*/ 10162 h 11958"/>
                <a:gd name="T72" fmla="*/ 9033 w 17678"/>
                <a:gd name="T73" fmla="*/ 10058 h 11958"/>
                <a:gd name="T74" fmla="*/ 9599 w 17678"/>
                <a:gd name="T75" fmla="*/ 10914 h 11958"/>
                <a:gd name="T76" fmla="*/ 8992 w 17678"/>
                <a:gd name="T77" fmla="*/ 11166 h 11958"/>
                <a:gd name="T78" fmla="*/ 7537 w 17678"/>
                <a:gd name="T79" fmla="*/ 9018 h 11958"/>
                <a:gd name="T80" fmla="*/ 6356 w 17678"/>
                <a:gd name="T81" fmla="*/ 7841 h 11958"/>
                <a:gd name="T82" fmla="*/ 4628 w 17678"/>
                <a:gd name="T83" fmla="*/ 6802 h 11958"/>
                <a:gd name="T84" fmla="*/ 7124 w 17678"/>
                <a:gd name="T85" fmla="*/ 3215 h 11958"/>
                <a:gd name="T86" fmla="*/ 6455 w 17678"/>
                <a:gd name="T87" fmla="*/ 4674 h 11958"/>
                <a:gd name="T88" fmla="*/ 7232 w 17678"/>
                <a:gd name="T89" fmla="*/ 6550 h 11958"/>
                <a:gd name="T90" fmla="*/ 10423 w 17678"/>
                <a:gd name="T91" fmla="*/ 5090 h 11958"/>
                <a:gd name="T92" fmla="*/ 12655 w 17678"/>
                <a:gd name="T93" fmla="*/ 7909 h 11958"/>
                <a:gd name="T94" fmla="*/ 10807 w 17678"/>
                <a:gd name="T95" fmla="*/ 4503 h 11958"/>
                <a:gd name="T96" fmla="*/ 9025 w 17678"/>
                <a:gd name="T97" fmla="*/ 4387 h 11958"/>
                <a:gd name="T98" fmla="*/ 7232 w 17678"/>
                <a:gd name="T99" fmla="*/ 5862 h 11958"/>
                <a:gd name="T100" fmla="*/ 6942 w 17678"/>
                <a:gd name="T101" fmla="*/ 5160 h 11958"/>
                <a:gd name="T102" fmla="*/ 10695 w 17678"/>
                <a:gd name="T103" fmla="*/ 3215 h 11958"/>
                <a:gd name="T104" fmla="*/ 12903 w 17678"/>
                <a:gd name="T105" fmla="*/ 6571 h 119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678" h="11958">
                  <a:moveTo>
                    <a:pt x="17543" y="3477"/>
                  </a:moveTo>
                  <a:lnTo>
                    <a:pt x="14284" y="217"/>
                  </a:lnTo>
                  <a:cubicBezTo>
                    <a:pt x="14149" y="83"/>
                    <a:pt x="13932" y="83"/>
                    <a:pt x="13797" y="217"/>
                  </a:cubicBezTo>
                  <a:cubicBezTo>
                    <a:pt x="13663" y="351"/>
                    <a:pt x="13663" y="569"/>
                    <a:pt x="13797" y="704"/>
                  </a:cubicBezTo>
                  <a:lnTo>
                    <a:pt x="16814" y="3720"/>
                  </a:lnTo>
                  <a:lnTo>
                    <a:pt x="15050" y="5483"/>
                  </a:lnTo>
                  <a:cubicBezTo>
                    <a:pt x="14996" y="5537"/>
                    <a:pt x="14908" y="5537"/>
                    <a:pt x="14854" y="5483"/>
                  </a:cubicBezTo>
                  <a:lnTo>
                    <a:pt x="11371" y="2001"/>
                  </a:lnTo>
                  <a:cubicBezTo>
                    <a:pt x="11317" y="1947"/>
                    <a:pt x="11317" y="1859"/>
                    <a:pt x="11371" y="1805"/>
                  </a:cubicBezTo>
                  <a:lnTo>
                    <a:pt x="12555" y="621"/>
                  </a:lnTo>
                  <a:cubicBezTo>
                    <a:pt x="12689" y="487"/>
                    <a:pt x="12689" y="269"/>
                    <a:pt x="12555" y="135"/>
                  </a:cubicBezTo>
                  <a:cubicBezTo>
                    <a:pt x="12421" y="0"/>
                    <a:pt x="12203" y="0"/>
                    <a:pt x="12068" y="135"/>
                  </a:cubicBezTo>
                  <a:lnTo>
                    <a:pt x="10885" y="1318"/>
                  </a:lnTo>
                  <a:cubicBezTo>
                    <a:pt x="10640" y="1564"/>
                    <a:pt x="10581" y="1926"/>
                    <a:pt x="10709" y="2227"/>
                  </a:cubicBezTo>
                  <a:lnTo>
                    <a:pt x="10309" y="2627"/>
                  </a:lnTo>
                  <a:lnTo>
                    <a:pt x="8765" y="2627"/>
                  </a:lnTo>
                  <a:lnTo>
                    <a:pt x="8644" y="2627"/>
                  </a:lnTo>
                  <a:lnTo>
                    <a:pt x="7510" y="2627"/>
                  </a:lnTo>
                  <a:lnTo>
                    <a:pt x="7005" y="2122"/>
                  </a:lnTo>
                  <a:cubicBezTo>
                    <a:pt x="7025" y="2051"/>
                    <a:pt x="7035" y="1978"/>
                    <a:pt x="7035" y="1902"/>
                  </a:cubicBezTo>
                  <a:cubicBezTo>
                    <a:pt x="7035" y="1681"/>
                    <a:pt x="6949" y="1474"/>
                    <a:pt x="6793" y="1318"/>
                  </a:cubicBezTo>
                  <a:lnTo>
                    <a:pt x="5641" y="166"/>
                  </a:lnTo>
                  <a:cubicBezTo>
                    <a:pt x="5507" y="32"/>
                    <a:pt x="5289" y="32"/>
                    <a:pt x="5155" y="166"/>
                  </a:cubicBezTo>
                  <a:cubicBezTo>
                    <a:pt x="5020" y="300"/>
                    <a:pt x="5020" y="518"/>
                    <a:pt x="5155" y="653"/>
                  </a:cubicBezTo>
                  <a:lnTo>
                    <a:pt x="6306" y="1804"/>
                  </a:lnTo>
                  <a:cubicBezTo>
                    <a:pt x="6341" y="1840"/>
                    <a:pt x="6347" y="1881"/>
                    <a:pt x="6347" y="1902"/>
                  </a:cubicBezTo>
                  <a:cubicBezTo>
                    <a:pt x="6347" y="1924"/>
                    <a:pt x="6342" y="1965"/>
                    <a:pt x="6306" y="2000"/>
                  </a:cubicBezTo>
                  <a:lnTo>
                    <a:pt x="6210" y="2096"/>
                  </a:lnTo>
                  <a:lnTo>
                    <a:pt x="2823" y="5483"/>
                  </a:lnTo>
                  <a:cubicBezTo>
                    <a:pt x="2821" y="5484"/>
                    <a:pt x="2820" y="5485"/>
                    <a:pt x="2819" y="5486"/>
                  </a:cubicBezTo>
                  <a:cubicBezTo>
                    <a:pt x="2785" y="5518"/>
                    <a:pt x="2746" y="5523"/>
                    <a:pt x="2726" y="5523"/>
                  </a:cubicBezTo>
                  <a:cubicBezTo>
                    <a:pt x="2704" y="5523"/>
                    <a:pt x="2663" y="5518"/>
                    <a:pt x="2628" y="5483"/>
                  </a:cubicBezTo>
                  <a:lnTo>
                    <a:pt x="864" y="3719"/>
                  </a:lnTo>
                  <a:lnTo>
                    <a:pt x="3921" y="662"/>
                  </a:lnTo>
                  <a:cubicBezTo>
                    <a:pt x="4055" y="528"/>
                    <a:pt x="4055" y="310"/>
                    <a:pt x="3921" y="176"/>
                  </a:cubicBezTo>
                  <a:cubicBezTo>
                    <a:pt x="3787" y="41"/>
                    <a:pt x="3569" y="41"/>
                    <a:pt x="3434" y="176"/>
                  </a:cubicBezTo>
                  <a:lnTo>
                    <a:pt x="134" y="3476"/>
                  </a:lnTo>
                  <a:cubicBezTo>
                    <a:pt x="0" y="3610"/>
                    <a:pt x="0" y="3828"/>
                    <a:pt x="134" y="3963"/>
                  </a:cubicBezTo>
                  <a:lnTo>
                    <a:pt x="2141" y="5969"/>
                  </a:lnTo>
                  <a:cubicBezTo>
                    <a:pt x="2302" y="6131"/>
                    <a:pt x="2514" y="6211"/>
                    <a:pt x="2726" y="6211"/>
                  </a:cubicBezTo>
                  <a:cubicBezTo>
                    <a:pt x="2823" y="6211"/>
                    <a:pt x="2920" y="6193"/>
                    <a:pt x="3012" y="6159"/>
                  </a:cubicBezTo>
                  <a:lnTo>
                    <a:pt x="4142" y="7289"/>
                  </a:lnTo>
                  <a:cubicBezTo>
                    <a:pt x="4054" y="7454"/>
                    <a:pt x="4004" y="7641"/>
                    <a:pt x="4004" y="7840"/>
                  </a:cubicBezTo>
                  <a:cubicBezTo>
                    <a:pt x="4004" y="8489"/>
                    <a:pt x="4532" y="9016"/>
                    <a:pt x="5180" y="9016"/>
                  </a:cubicBezTo>
                  <a:cubicBezTo>
                    <a:pt x="5182" y="9016"/>
                    <a:pt x="5183" y="9016"/>
                    <a:pt x="5185" y="9016"/>
                  </a:cubicBezTo>
                  <a:cubicBezTo>
                    <a:pt x="5185" y="9016"/>
                    <a:pt x="5185" y="9016"/>
                    <a:pt x="5185" y="9016"/>
                  </a:cubicBezTo>
                  <a:cubicBezTo>
                    <a:pt x="5185" y="9663"/>
                    <a:pt x="5710" y="10190"/>
                    <a:pt x="6356" y="10192"/>
                  </a:cubicBezTo>
                  <a:cubicBezTo>
                    <a:pt x="6356" y="10193"/>
                    <a:pt x="6356" y="10193"/>
                    <a:pt x="6356" y="10194"/>
                  </a:cubicBezTo>
                  <a:cubicBezTo>
                    <a:pt x="6356" y="10842"/>
                    <a:pt x="6884" y="11370"/>
                    <a:pt x="7532" y="11370"/>
                  </a:cubicBezTo>
                  <a:cubicBezTo>
                    <a:pt x="7732" y="11370"/>
                    <a:pt x="7920" y="11320"/>
                    <a:pt x="8085" y="11232"/>
                  </a:cubicBezTo>
                  <a:lnTo>
                    <a:pt x="8505" y="11652"/>
                  </a:lnTo>
                  <a:cubicBezTo>
                    <a:pt x="8702" y="11849"/>
                    <a:pt x="8964" y="11958"/>
                    <a:pt x="9243" y="11958"/>
                  </a:cubicBezTo>
                  <a:cubicBezTo>
                    <a:pt x="9522" y="11958"/>
                    <a:pt x="9784" y="11849"/>
                    <a:pt x="9981" y="11652"/>
                  </a:cubicBezTo>
                  <a:cubicBezTo>
                    <a:pt x="10168" y="11466"/>
                    <a:pt x="10275" y="11221"/>
                    <a:pt x="10286" y="10958"/>
                  </a:cubicBezTo>
                  <a:cubicBezTo>
                    <a:pt x="10540" y="10946"/>
                    <a:pt x="10791" y="10843"/>
                    <a:pt x="10985" y="10649"/>
                  </a:cubicBezTo>
                  <a:cubicBezTo>
                    <a:pt x="11190" y="10444"/>
                    <a:pt x="11300" y="10172"/>
                    <a:pt x="11296" y="9882"/>
                  </a:cubicBezTo>
                  <a:cubicBezTo>
                    <a:pt x="11296" y="9882"/>
                    <a:pt x="11296" y="9881"/>
                    <a:pt x="11296" y="9881"/>
                  </a:cubicBezTo>
                  <a:cubicBezTo>
                    <a:pt x="11595" y="9862"/>
                    <a:pt x="11871" y="9731"/>
                    <a:pt x="12074" y="9509"/>
                  </a:cubicBezTo>
                  <a:cubicBezTo>
                    <a:pt x="12279" y="9286"/>
                    <a:pt x="12380" y="9005"/>
                    <a:pt x="12380" y="8724"/>
                  </a:cubicBezTo>
                  <a:cubicBezTo>
                    <a:pt x="12667" y="8716"/>
                    <a:pt x="12937" y="8600"/>
                    <a:pt x="13141" y="8396"/>
                  </a:cubicBezTo>
                  <a:cubicBezTo>
                    <a:pt x="13355" y="8182"/>
                    <a:pt x="13472" y="7899"/>
                    <a:pt x="13471" y="7597"/>
                  </a:cubicBezTo>
                  <a:cubicBezTo>
                    <a:pt x="13470" y="7419"/>
                    <a:pt x="13428" y="7248"/>
                    <a:pt x="13351" y="7095"/>
                  </a:cubicBezTo>
                  <a:lnTo>
                    <a:pt x="14479" y="6063"/>
                  </a:lnTo>
                  <a:cubicBezTo>
                    <a:pt x="14621" y="6162"/>
                    <a:pt x="14786" y="6212"/>
                    <a:pt x="14952" y="6212"/>
                  </a:cubicBezTo>
                  <a:cubicBezTo>
                    <a:pt x="15164" y="6212"/>
                    <a:pt x="15375" y="6131"/>
                    <a:pt x="15537" y="5970"/>
                  </a:cubicBezTo>
                  <a:lnTo>
                    <a:pt x="17543" y="3963"/>
                  </a:lnTo>
                  <a:cubicBezTo>
                    <a:pt x="17678" y="3829"/>
                    <a:pt x="17678" y="3611"/>
                    <a:pt x="17543" y="3477"/>
                  </a:cubicBezTo>
                  <a:close/>
                  <a:moveTo>
                    <a:pt x="5180" y="8328"/>
                  </a:moveTo>
                  <a:cubicBezTo>
                    <a:pt x="4911" y="8328"/>
                    <a:pt x="4692" y="8109"/>
                    <a:pt x="4692" y="7840"/>
                  </a:cubicBezTo>
                  <a:cubicBezTo>
                    <a:pt x="4692" y="7571"/>
                    <a:pt x="4911" y="7352"/>
                    <a:pt x="5180" y="7352"/>
                  </a:cubicBezTo>
                  <a:cubicBezTo>
                    <a:pt x="5449" y="7352"/>
                    <a:pt x="5668" y="7571"/>
                    <a:pt x="5668" y="7840"/>
                  </a:cubicBezTo>
                  <a:cubicBezTo>
                    <a:pt x="5668" y="8109"/>
                    <a:pt x="5449" y="8328"/>
                    <a:pt x="5180" y="8328"/>
                  </a:cubicBezTo>
                  <a:close/>
                  <a:moveTo>
                    <a:pt x="6724" y="9341"/>
                  </a:moveTo>
                  <a:cubicBezTo>
                    <a:pt x="6710" y="9354"/>
                    <a:pt x="6696" y="9368"/>
                    <a:pt x="6683" y="9382"/>
                  </a:cubicBezTo>
                  <a:cubicBezTo>
                    <a:pt x="6597" y="9458"/>
                    <a:pt x="6484" y="9504"/>
                    <a:pt x="6361" y="9504"/>
                  </a:cubicBezTo>
                  <a:cubicBezTo>
                    <a:pt x="6092" y="9504"/>
                    <a:pt x="5873" y="9285"/>
                    <a:pt x="5873" y="9016"/>
                  </a:cubicBezTo>
                  <a:cubicBezTo>
                    <a:pt x="5873" y="8747"/>
                    <a:pt x="6092" y="8528"/>
                    <a:pt x="6361" y="8528"/>
                  </a:cubicBezTo>
                  <a:cubicBezTo>
                    <a:pt x="6630" y="8528"/>
                    <a:pt x="6849" y="8747"/>
                    <a:pt x="6849" y="9016"/>
                  </a:cubicBezTo>
                  <a:cubicBezTo>
                    <a:pt x="6849" y="9141"/>
                    <a:pt x="6801" y="9254"/>
                    <a:pt x="6724" y="9341"/>
                  </a:cubicBezTo>
                  <a:close/>
                  <a:moveTo>
                    <a:pt x="7882" y="10533"/>
                  </a:moveTo>
                  <a:cubicBezTo>
                    <a:pt x="7880" y="10535"/>
                    <a:pt x="7879" y="10536"/>
                    <a:pt x="7877" y="10538"/>
                  </a:cubicBezTo>
                  <a:cubicBezTo>
                    <a:pt x="7875" y="10540"/>
                    <a:pt x="7874" y="10541"/>
                    <a:pt x="7872" y="10543"/>
                  </a:cubicBezTo>
                  <a:cubicBezTo>
                    <a:pt x="7784" y="10629"/>
                    <a:pt x="7664" y="10682"/>
                    <a:pt x="7532" y="10682"/>
                  </a:cubicBezTo>
                  <a:cubicBezTo>
                    <a:pt x="7263" y="10682"/>
                    <a:pt x="7044" y="10463"/>
                    <a:pt x="7044" y="10194"/>
                  </a:cubicBezTo>
                  <a:cubicBezTo>
                    <a:pt x="7044" y="10069"/>
                    <a:pt x="7092" y="9956"/>
                    <a:pt x="7169" y="9869"/>
                  </a:cubicBezTo>
                  <a:cubicBezTo>
                    <a:pt x="7183" y="9856"/>
                    <a:pt x="7197" y="9843"/>
                    <a:pt x="7210" y="9829"/>
                  </a:cubicBezTo>
                  <a:cubicBezTo>
                    <a:pt x="7296" y="9753"/>
                    <a:pt x="7409" y="9706"/>
                    <a:pt x="7532" y="9706"/>
                  </a:cubicBezTo>
                  <a:cubicBezTo>
                    <a:pt x="7801" y="9706"/>
                    <a:pt x="8020" y="9925"/>
                    <a:pt x="8020" y="10194"/>
                  </a:cubicBezTo>
                  <a:cubicBezTo>
                    <a:pt x="8020" y="10326"/>
                    <a:pt x="7967" y="10446"/>
                    <a:pt x="7882" y="10533"/>
                  </a:cubicBezTo>
                  <a:close/>
                  <a:moveTo>
                    <a:pt x="12655" y="7909"/>
                  </a:moveTo>
                  <a:cubicBezTo>
                    <a:pt x="12572" y="7991"/>
                    <a:pt x="12463" y="8037"/>
                    <a:pt x="12346" y="8037"/>
                  </a:cubicBezTo>
                  <a:cubicBezTo>
                    <a:pt x="12230" y="8037"/>
                    <a:pt x="12121" y="7991"/>
                    <a:pt x="12038" y="7909"/>
                  </a:cubicBezTo>
                  <a:lnTo>
                    <a:pt x="11323" y="7194"/>
                  </a:lnTo>
                  <a:cubicBezTo>
                    <a:pt x="11189" y="7060"/>
                    <a:pt x="10971" y="7060"/>
                    <a:pt x="10837" y="7194"/>
                  </a:cubicBezTo>
                  <a:cubicBezTo>
                    <a:pt x="10702" y="7329"/>
                    <a:pt x="10702" y="7546"/>
                    <a:pt x="10837" y="7681"/>
                  </a:cubicBezTo>
                  <a:lnTo>
                    <a:pt x="11551" y="8396"/>
                  </a:lnTo>
                  <a:cubicBezTo>
                    <a:pt x="11552" y="8396"/>
                    <a:pt x="11552" y="8396"/>
                    <a:pt x="11552" y="8396"/>
                  </a:cubicBezTo>
                  <a:lnTo>
                    <a:pt x="11554" y="8398"/>
                  </a:lnTo>
                  <a:cubicBezTo>
                    <a:pt x="11731" y="8575"/>
                    <a:pt x="11737" y="8859"/>
                    <a:pt x="11568" y="9044"/>
                  </a:cubicBezTo>
                  <a:cubicBezTo>
                    <a:pt x="11482" y="9137"/>
                    <a:pt x="11366" y="9190"/>
                    <a:pt x="11240" y="9194"/>
                  </a:cubicBezTo>
                  <a:cubicBezTo>
                    <a:pt x="11114" y="9199"/>
                    <a:pt x="10994" y="9154"/>
                    <a:pt x="10903" y="9067"/>
                  </a:cubicBezTo>
                  <a:lnTo>
                    <a:pt x="10214" y="8415"/>
                  </a:lnTo>
                  <a:cubicBezTo>
                    <a:pt x="10076" y="8285"/>
                    <a:pt x="9859" y="8291"/>
                    <a:pt x="9728" y="8429"/>
                  </a:cubicBezTo>
                  <a:cubicBezTo>
                    <a:pt x="9597" y="8567"/>
                    <a:pt x="9603" y="8785"/>
                    <a:pt x="9741" y="8915"/>
                  </a:cubicBezTo>
                  <a:lnTo>
                    <a:pt x="10491" y="9625"/>
                  </a:lnTo>
                  <a:cubicBezTo>
                    <a:pt x="10565" y="9695"/>
                    <a:pt x="10607" y="9790"/>
                    <a:pt x="10608" y="9892"/>
                  </a:cubicBezTo>
                  <a:cubicBezTo>
                    <a:pt x="10609" y="9994"/>
                    <a:pt x="10570" y="10090"/>
                    <a:pt x="10498" y="10162"/>
                  </a:cubicBezTo>
                  <a:cubicBezTo>
                    <a:pt x="10352" y="10309"/>
                    <a:pt x="10114" y="10309"/>
                    <a:pt x="9968" y="10162"/>
                  </a:cubicBezTo>
                  <a:lnTo>
                    <a:pt x="9620" y="9815"/>
                  </a:lnTo>
                  <a:cubicBezTo>
                    <a:pt x="9486" y="9681"/>
                    <a:pt x="9268" y="9681"/>
                    <a:pt x="9134" y="9815"/>
                  </a:cubicBezTo>
                  <a:cubicBezTo>
                    <a:pt x="9066" y="9882"/>
                    <a:pt x="9033" y="9970"/>
                    <a:pt x="9033" y="10058"/>
                  </a:cubicBezTo>
                  <a:cubicBezTo>
                    <a:pt x="9033" y="10146"/>
                    <a:pt x="9066" y="10234"/>
                    <a:pt x="9134" y="10301"/>
                  </a:cubicBezTo>
                  <a:lnTo>
                    <a:pt x="9495" y="10663"/>
                  </a:lnTo>
                  <a:cubicBezTo>
                    <a:pt x="9562" y="10730"/>
                    <a:pt x="9599" y="10819"/>
                    <a:pt x="9599" y="10914"/>
                  </a:cubicBezTo>
                  <a:cubicBezTo>
                    <a:pt x="9599" y="11009"/>
                    <a:pt x="9562" y="11099"/>
                    <a:pt x="9495" y="11166"/>
                  </a:cubicBezTo>
                  <a:cubicBezTo>
                    <a:pt x="9427" y="11233"/>
                    <a:pt x="9338" y="11270"/>
                    <a:pt x="9243" y="11270"/>
                  </a:cubicBezTo>
                  <a:cubicBezTo>
                    <a:pt x="9148" y="11270"/>
                    <a:pt x="9059" y="11233"/>
                    <a:pt x="8992" y="11166"/>
                  </a:cubicBezTo>
                  <a:lnTo>
                    <a:pt x="8571" y="10745"/>
                  </a:lnTo>
                  <a:cubicBezTo>
                    <a:pt x="8658" y="10580"/>
                    <a:pt x="8708" y="10393"/>
                    <a:pt x="8708" y="10194"/>
                  </a:cubicBezTo>
                  <a:cubicBezTo>
                    <a:pt x="8708" y="9547"/>
                    <a:pt x="8183" y="9020"/>
                    <a:pt x="7537" y="9018"/>
                  </a:cubicBezTo>
                  <a:cubicBezTo>
                    <a:pt x="7537" y="9017"/>
                    <a:pt x="7537" y="9017"/>
                    <a:pt x="7537" y="9016"/>
                  </a:cubicBezTo>
                  <a:cubicBezTo>
                    <a:pt x="7537" y="8368"/>
                    <a:pt x="7009" y="7840"/>
                    <a:pt x="6361" y="7840"/>
                  </a:cubicBezTo>
                  <a:cubicBezTo>
                    <a:pt x="6359" y="7840"/>
                    <a:pt x="6358" y="7841"/>
                    <a:pt x="6356" y="7841"/>
                  </a:cubicBezTo>
                  <a:cubicBezTo>
                    <a:pt x="6356" y="7840"/>
                    <a:pt x="6356" y="7840"/>
                    <a:pt x="6356" y="7840"/>
                  </a:cubicBezTo>
                  <a:cubicBezTo>
                    <a:pt x="6356" y="7192"/>
                    <a:pt x="5829" y="6664"/>
                    <a:pt x="5180" y="6664"/>
                  </a:cubicBezTo>
                  <a:cubicBezTo>
                    <a:pt x="4981" y="6664"/>
                    <a:pt x="4793" y="6714"/>
                    <a:pt x="4628" y="6802"/>
                  </a:cubicBezTo>
                  <a:lnTo>
                    <a:pt x="3553" y="5727"/>
                  </a:lnTo>
                  <a:lnTo>
                    <a:pt x="6595" y="2685"/>
                  </a:lnTo>
                  <a:lnTo>
                    <a:pt x="7124" y="3215"/>
                  </a:lnTo>
                  <a:cubicBezTo>
                    <a:pt x="7189" y="3279"/>
                    <a:pt x="7277" y="3315"/>
                    <a:pt x="7368" y="3315"/>
                  </a:cubicBezTo>
                  <a:lnTo>
                    <a:pt x="7813" y="3315"/>
                  </a:lnTo>
                  <a:lnTo>
                    <a:pt x="6455" y="4674"/>
                  </a:lnTo>
                  <a:cubicBezTo>
                    <a:pt x="6247" y="4881"/>
                    <a:pt x="6133" y="5157"/>
                    <a:pt x="6133" y="5451"/>
                  </a:cubicBezTo>
                  <a:cubicBezTo>
                    <a:pt x="6133" y="5745"/>
                    <a:pt x="6247" y="6021"/>
                    <a:pt x="6455" y="6228"/>
                  </a:cubicBezTo>
                  <a:cubicBezTo>
                    <a:pt x="6663" y="6436"/>
                    <a:pt x="6939" y="6550"/>
                    <a:pt x="7232" y="6550"/>
                  </a:cubicBezTo>
                  <a:cubicBezTo>
                    <a:pt x="7526" y="6550"/>
                    <a:pt x="7802" y="6436"/>
                    <a:pt x="8010" y="6228"/>
                  </a:cubicBezTo>
                  <a:lnTo>
                    <a:pt x="9162" y="5076"/>
                  </a:lnTo>
                  <a:lnTo>
                    <a:pt x="10423" y="5090"/>
                  </a:lnTo>
                  <a:lnTo>
                    <a:pt x="12653" y="7290"/>
                  </a:lnTo>
                  <a:cubicBezTo>
                    <a:pt x="12736" y="7373"/>
                    <a:pt x="12782" y="7482"/>
                    <a:pt x="12782" y="7599"/>
                  </a:cubicBezTo>
                  <a:cubicBezTo>
                    <a:pt x="12783" y="7716"/>
                    <a:pt x="12737" y="7826"/>
                    <a:pt x="12655" y="7909"/>
                  </a:cubicBezTo>
                  <a:close/>
                  <a:moveTo>
                    <a:pt x="12903" y="6571"/>
                  </a:moveTo>
                  <a:lnTo>
                    <a:pt x="10807" y="4503"/>
                  </a:lnTo>
                  <a:cubicBezTo>
                    <a:pt x="10807" y="4503"/>
                    <a:pt x="10807" y="4503"/>
                    <a:pt x="10807" y="4503"/>
                  </a:cubicBezTo>
                  <a:lnTo>
                    <a:pt x="10804" y="4500"/>
                  </a:lnTo>
                  <a:cubicBezTo>
                    <a:pt x="10727" y="4423"/>
                    <a:pt x="10622" y="4391"/>
                    <a:pt x="10522" y="4403"/>
                  </a:cubicBezTo>
                  <a:lnTo>
                    <a:pt x="9025" y="4387"/>
                  </a:lnTo>
                  <a:cubicBezTo>
                    <a:pt x="8932" y="4386"/>
                    <a:pt x="8843" y="4422"/>
                    <a:pt x="8778" y="4487"/>
                  </a:cubicBezTo>
                  <a:lnTo>
                    <a:pt x="7523" y="5742"/>
                  </a:lnTo>
                  <a:cubicBezTo>
                    <a:pt x="7445" y="5819"/>
                    <a:pt x="7342" y="5862"/>
                    <a:pt x="7232" y="5862"/>
                  </a:cubicBezTo>
                  <a:cubicBezTo>
                    <a:pt x="7123" y="5862"/>
                    <a:pt x="7019" y="5819"/>
                    <a:pt x="6942" y="5742"/>
                  </a:cubicBezTo>
                  <a:cubicBezTo>
                    <a:pt x="6864" y="5664"/>
                    <a:pt x="6821" y="5561"/>
                    <a:pt x="6821" y="5451"/>
                  </a:cubicBezTo>
                  <a:cubicBezTo>
                    <a:pt x="6821" y="5341"/>
                    <a:pt x="6864" y="5238"/>
                    <a:pt x="6942" y="5160"/>
                  </a:cubicBezTo>
                  <a:lnTo>
                    <a:pt x="8786" y="3315"/>
                  </a:lnTo>
                  <a:lnTo>
                    <a:pt x="10452" y="3315"/>
                  </a:lnTo>
                  <a:cubicBezTo>
                    <a:pt x="10543" y="3315"/>
                    <a:pt x="10630" y="3279"/>
                    <a:pt x="10695" y="3215"/>
                  </a:cubicBezTo>
                  <a:lnTo>
                    <a:pt x="11153" y="2756"/>
                  </a:lnTo>
                  <a:lnTo>
                    <a:pt x="13982" y="5585"/>
                  </a:lnTo>
                  <a:lnTo>
                    <a:pt x="12903" y="65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Oval 41">
              <a:extLst>
                <a:ext uri="{FF2B5EF4-FFF2-40B4-BE49-F238E27FC236}">
                  <a16:creationId xmlns:a16="http://schemas.microsoft.com/office/drawing/2014/main" id="{AF19E81D-D41D-4086-AF78-195AE56A84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32838" y="5764213"/>
              <a:ext cx="22225" cy="222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Oval 42">
              <a:extLst>
                <a:ext uri="{FF2B5EF4-FFF2-40B4-BE49-F238E27FC236}">
                  <a16:creationId xmlns:a16="http://schemas.microsoft.com/office/drawing/2014/main" id="{70BDFBA1-56A1-4DAB-963B-DB8079A311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34376" y="5765801"/>
              <a:ext cx="20638" cy="222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Oval 43">
              <a:extLst>
                <a:ext uri="{FF2B5EF4-FFF2-40B4-BE49-F238E27FC236}">
                  <a16:creationId xmlns:a16="http://schemas.microsoft.com/office/drawing/2014/main" id="{BD103C9C-372F-4105-81B9-E374320428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97876" y="5629276"/>
              <a:ext cx="22225" cy="222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Oval 44">
              <a:extLst>
                <a:ext uri="{FF2B5EF4-FFF2-40B4-BE49-F238E27FC236}">
                  <a16:creationId xmlns:a16="http://schemas.microsoft.com/office/drawing/2014/main" id="{7C651236-A32F-4E73-B6F9-814793BCF3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70926" y="5629276"/>
              <a:ext cx="22225" cy="206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FB0CBC0-7CB9-4A07-94DF-CF9B03F1D072}"/>
              </a:ext>
            </a:extLst>
          </p:cNvPr>
          <p:cNvGrpSpPr/>
          <p:nvPr/>
        </p:nvGrpSpPr>
        <p:grpSpPr>
          <a:xfrm>
            <a:off x="1279969" y="5075760"/>
            <a:ext cx="326474" cy="344015"/>
            <a:chOff x="10237788" y="1952626"/>
            <a:chExt cx="531813" cy="560388"/>
          </a:xfrm>
          <a:solidFill>
            <a:schemeClr val="bg2">
              <a:alpha val="30000"/>
            </a:schemeClr>
          </a:solidFill>
        </p:grpSpPr>
        <p:sp>
          <p:nvSpPr>
            <p:cNvPr id="31" name="Freeform 127">
              <a:extLst>
                <a:ext uri="{FF2B5EF4-FFF2-40B4-BE49-F238E27FC236}">
                  <a16:creationId xmlns:a16="http://schemas.microsoft.com/office/drawing/2014/main" id="{9D9BC141-25E9-49EB-8D53-2FE5A1FF458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237788" y="1952626"/>
              <a:ext cx="531813" cy="560388"/>
            </a:xfrm>
            <a:custGeom>
              <a:avLst/>
              <a:gdLst>
                <a:gd name="T0" fmla="*/ 15280 w 16725"/>
                <a:gd name="T1" fmla="*/ 1457 h 17610"/>
                <a:gd name="T2" fmla="*/ 14936 w 16725"/>
                <a:gd name="T3" fmla="*/ 0 h 17610"/>
                <a:gd name="T4" fmla="*/ 14593 w 16725"/>
                <a:gd name="T5" fmla="*/ 1659 h 17610"/>
                <a:gd name="T6" fmla="*/ 7866 w 16725"/>
                <a:gd name="T7" fmla="*/ 1057 h 17610"/>
                <a:gd name="T8" fmla="*/ 0 w 16725"/>
                <a:gd name="T9" fmla="*/ 8923 h 17610"/>
                <a:gd name="T10" fmla="*/ 3031 w 16725"/>
                <a:gd name="T11" fmla="*/ 15129 h 17610"/>
                <a:gd name="T12" fmla="*/ 1137 w 16725"/>
                <a:gd name="T13" fmla="*/ 17510 h 17610"/>
                <a:gd name="T14" fmla="*/ 1624 w 16725"/>
                <a:gd name="T15" fmla="*/ 17510 h 17610"/>
                <a:gd name="T16" fmla="*/ 7866 w 16725"/>
                <a:gd name="T17" fmla="*/ 16788 h 17610"/>
                <a:gd name="T18" fmla="*/ 14138 w 16725"/>
                <a:gd name="T19" fmla="*/ 17510 h 17610"/>
                <a:gd name="T20" fmla="*/ 14625 w 16725"/>
                <a:gd name="T21" fmla="*/ 17510 h 17610"/>
                <a:gd name="T22" fmla="*/ 12717 w 16725"/>
                <a:gd name="T23" fmla="*/ 15115 h 17610"/>
                <a:gd name="T24" fmla="*/ 15732 w 16725"/>
                <a:gd name="T25" fmla="*/ 8923 h 17610"/>
                <a:gd name="T26" fmla="*/ 14494 w 16725"/>
                <a:gd name="T27" fmla="*/ 5347 h 17610"/>
                <a:gd name="T28" fmla="*/ 15044 w 16725"/>
                <a:gd name="T29" fmla="*/ 8923 h 17610"/>
                <a:gd name="T30" fmla="*/ 688 w 16725"/>
                <a:gd name="T31" fmla="*/ 8923 h 17610"/>
                <a:gd name="T32" fmla="*/ 12668 w 16725"/>
                <a:gd name="T33" fmla="*/ 3588 h 17610"/>
                <a:gd name="T34" fmla="*/ 7866 w 16725"/>
                <a:gd name="T35" fmla="*/ 3451 h 17610"/>
                <a:gd name="T36" fmla="*/ 7866 w 16725"/>
                <a:gd name="T37" fmla="*/ 14394 h 17610"/>
                <a:gd name="T38" fmla="*/ 13147 w 16725"/>
                <a:gd name="T39" fmla="*/ 7488 h 17610"/>
                <a:gd name="T40" fmla="*/ 13404 w 16725"/>
                <a:gd name="T41" fmla="*/ 3824 h 17610"/>
                <a:gd name="T42" fmla="*/ 13407 w 16725"/>
                <a:gd name="T43" fmla="*/ 3822 h 17610"/>
                <a:gd name="T44" fmla="*/ 16382 w 16725"/>
                <a:gd name="T45" fmla="*/ 2145 h 17610"/>
                <a:gd name="T46" fmla="*/ 16381 w 16725"/>
                <a:gd name="T47" fmla="*/ 1457 h 17610"/>
                <a:gd name="T48" fmla="*/ 12649 w 16725"/>
                <a:gd name="T49" fmla="*/ 8923 h 17610"/>
                <a:gd name="T50" fmla="*/ 3083 w 16725"/>
                <a:gd name="T51" fmla="*/ 8923 h 17610"/>
                <a:gd name="T52" fmla="*/ 10974 w 16725"/>
                <a:gd name="T53" fmla="*/ 5287 h 17610"/>
                <a:gd name="T54" fmla="*/ 7866 w 16725"/>
                <a:gd name="T55" fmla="*/ 6138 h 17610"/>
                <a:gd name="T56" fmla="*/ 7866 w 16725"/>
                <a:gd name="T57" fmla="*/ 11707 h 17610"/>
                <a:gd name="T58" fmla="*/ 10045 w 16725"/>
                <a:gd name="T59" fmla="*/ 7193 h 17610"/>
                <a:gd name="T60" fmla="*/ 12483 w 16725"/>
                <a:gd name="T61" fmla="*/ 7668 h 17610"/>
                <a:gd name="T62" fmla="*/ 7912 w 16725"/>
                <a:gd name="T63" fmla="*/ 9189 h 17610"/>
                <a:gd name="T64" fmla="*/ 9556 w 16725"/>
                <a:gd name="T65" fmla="*/ 7683 h 17610"/>
                <a:gd name="T66" fmla="*/ 7866 w 16725"/>
                <a:gd name="T67" fmla="*/ 11019 h 17610"/>
                <a:gd name="T68" fmla="*/ 7866 w 16725"/>
                <a:gd name="T69" fmla="*/ 6826 h 17610"/>
                <a:gd name="T70" fmla="*/ 7668 w 16725"/>
                <a:gd name="T71" fmla="*/ 8602 h 17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725" h="17610">
                  <a:moveTo>
                    <a:pt x="16381" y="1457"/>
                  </a:moveTo>
                  <a:lnTo>
                    <a:pt x="15280" y="1457"/>
                  </a:lnTo>
                  <a:lnTo>
                    <a:pt x="15280" y="343"/>
                  </a:lnTo>
                  <a:cubicBezTo>
                    <a:pt x="15280" y="154"/>
                    <a:pt x="15126" y="0"/>
                    <a:pt x="14936" y="0"/>
                  </a:cubicBezTo>
                  <a:cubicBezTo>
                    <a:pt x="14747" y="0"/>
                    <a:pt x="14593" y="154"/>
                    <a:pt x="14593" y="343"/>
                  </a:cubicBezTo>
                  <a:lnTo>
                    <a:pt x="14593" y="1659"/>
                  </a:lnTo>
                  <a:lnTo>
                    <a:pt x="13155" y="3101"/>
                  </a:lnTo>
                  <a:cubicBezTo>
                    <a:pt x="11704" y="1780"/>
                    <a:pt x="9839" y="1057"/>
                    <a:pt x="7866" y="1057"/>
                  </a:cubicBezTo>
                  <a:cubicBezTo>
                    <a:pt x="5765" y="1057"/>
                    <a:pt x="3790" y="1875"/>
                    <a:pt x="2304" y="3361"/>
                  </a:cubicBezTo>
                  <a:cubicBezTo>
                    <a:pt x="818" y="4846"/>
                    <a:pt x="0" y="6822"/>
                    <a:pt x="0" y="8923"/>
                  </a:cubicBezTo>
                  <a:cubicBezTo>
                    <a:pt x="0" y="11024"/>
                    <a:pt x="818" y="12999"/>
                    <a:pt x="2304" y="14484"/>
                  </a:cubicBezTo>
                  <a:cubicBezTo>
                    <a:pt x="2535" y="14716"/>
                    <a:pt x="2778" y="14931"/>
                    <a:pt x="3031" y="15129"/>
                  </a:cubicBezTo>
                  <a:lnTo>
                    <a:pt x="1137" y="17023"/>
                  </a:lnTo>
                  <a:cubicBezTo>
                    <a:pt x="1003" y="17157"/>
                    <a:pt x="1003" y="17375"/>
                    <a:pt x="1137" y="17510"/>
                  </a:cubicBezTo>
                  <a:cubicBezTo>
                    <a:pt x="1204" y="17577"/>
                    <a:pt x="1292" y="17610"/>
                    <a:pt x="1380" y="17610"/>
                  </a:cubicBezTo>
                  <a:cubicBezTo>
                    <a:pt x="1468" y="17610"/>
                    <a:pt x="1556" y="17577"/>
                    <a:pt x="1624" y="17510"/>
                  </a:cubicBezTo>
                  <a:lnTo>
                    <a:pt x="3600" y="15533"/>
                  </a:lnTo>
                  <a:cubicBezTo>
                    <a:pt x="4860" y="16350"/>
                    <a:pt x="6329" y="16788"/>
                    <a:pt x="7866" y="16788"/>
                  </a:cubicBezTo>
                  <a:cubicBezTo>
                    <a:pt x="9410" y="16788"/>
                    <a:pt x="10886" y="16346"/>
                    <a:pt x="12150" y="15521"/>
                  </a:cubicBezTo>
                  <a:lnTo>
                    <a:pt x="14138" y="17510"/>
                  </a:lnTo>
                  <a:cubicBezTo>
                    <a:pt x="14206" y="17577"/>
                    <a:pt x="14294" y="17610"/>
                    <a:pt x="14382" y="17610"/>
                  </a:cubicBezTo>
                  <a:cubicBezTo>
                    <a:pt x="14470" y="17610"/>
                    <a:pt x="14558" y="17577"/>
                    <a:pt x="14625" y="17510"/>
                  </a:cubicBezTo>
                  <a:cubicBezTo>
                    <a:pt x="14759" y="17375"/>
                    <a:pt x="14759" y="17157"/>
                    <a:pt x="14625" y="17023"/>
                  </a:cubicBezTo>
                  <a:lnTo>
                    <a:pt x="12717" y="15115"/>
                  </a:lnTo>
                  <a:cubicBezTo>
                    <a:pt x="12964" y="14921"/>
                    <a:pt x="13202" y="14710"/>
                    <a:pt x="13428" y="14484"/>
                  </a:cubicBezTo>
                  <a:cubicBezTo>
                    <a:pt x="14913" y="12999"/>
                    <a:pt x="15732" y="11024"/>
                    <a:pt x="15732" y="8923"/>
                  </a:cubicBezTo>
                  <a:cubicBezTo>
                    <a:pt x="15732" y="7726"/>
                    <a:pt x="15470" y="6577"/>
                    <a:pt x="14953" y="5507"/>
                  </a:cubicBezTo>
                  <a:cubicBezTo>
                    <a:pt x="14871" y="5336"/>
                    <a:pt x="14665" y="5264"/>
                    <a:pt x="14494" y="5347"/>
                  </a:cubicBezTo>
                  <a:cubicBezTo>
                    <a:pt x="14323" y="5429"/>
                    <a:pt x="14251" y="5635"/>
                    <a:pt x="14334" y="5806"/>
                  </a:cubicBezTo>
                  <a:cubicBezTo>
                    <a:pt x="14805" y="6782"/>
                    <a:pt x="15044" y="7830"/>
                    <a:pt x="15044" y="8923"/>
                  </a:cubicBezTo>
                  <a:cubicBezTo>
                    <a:pt x="15044" y="12880"/>
                    <a:pt x="11824" y="16100"/>
                    <a:pt x="7866" y="16100"/>
                  </a:cubicBezTo>
                  <a:cubicBezTo>
                    <a:pt x="3908" y="16100"/>
                    <a:pt x="688" y="12880"/>
                    <a:pt x="688" y="8923"/>
                  </a:cubicBezTo>
                  <a:cubicBezTo>
                    <a:pt x="688" y="4965"/>
                    <a:pt x="3908" y="1745"/>
                    <a:pt x="7866" y="1745"/>
                  </a:cubicBezTo>
                  <a:cubicBezTo>
                    <a:pt x="9656" y="1745"/>
                    <a:pt x="11348" y="2397"/>
                    <a:pt x="12668" y="3588"/>
                  </a:cubicBezTo>
                  <a:lnTo>
                    <a:pt x="11461" y="4799"/>
                  </a:lnTo>
                  <a:cubicBezTo>
                    <a:pt x="10464" y="3927"/>
                    <a:pt x="9201" y="3451"/>
                    <a:pt x="7866" y="3451"/>
                  </a:cubicBezTo>
                  <a:cubicBezTo>
                    <a:pt x="4849" y="3451"/>
                    <a:pt x="2394" y="5906"/>
                    <a:pt x="2394" y="8923"/>
                  </a:cubicBezTo>
                  <a:cubicBezTo>
                    <a:pt x="2394" y="11939"/>
                    <a:pt x="4849" y="14394"/>
                    <a:pt x="7866" y="14394"/>
                  </a:cubicBezTo>
                  <a:cubicBezTo>
                    <a:pt x="10883" y="14394"/>
                    <a:pt x="13337" y="11939"/>
                    <a:pt x="13337" y="8923"/>
                  </a:cubicBezTo>
                  <a:cubicBezTo>
                    <a:pt x="13337" y="8436"/>
                    <a:pt x="13273" y="7953"/>
                    <a:pt x="13147" y="7488"/>
                  </a:cubicBezTo>
                  <a:cubicBezTo>
                    <a:pt x="12926" y="6671"/>
                    <a:pt x="12514" y="5915"/>
                    <a:pt x="11950" y="5282"/>
                  </a:cubicBezTo>
                  <a:lnTo>
                    <a:pt x="13404" y="3824"/>
                  </a:lnTo>
                  <a:cubicBezTo>
                    <a:pt x="13405" y="3824"/>
                    <a:pt x="13405" y="3823"/>
                    <a:pt x="13406" y="3823"/>
                  </a:cubicBezTo>
                  <a:cubicBezTo>
                    <a:pt x="13406" y="3823"/>
                    <a:pt x="13406" y="3822"/>
                    <a:pt x="13407" y="3822"/>
                  </a:cubicBezTo>
                  <a:lnTo>
                    <a:pt x="15079" y="2145"/>
                  </a:lnTo>
                  <a:lnTo>
                    <a:pt x="16382" y="2145"/>
                  </a:lnTo>
                  <a:cubicBezTo>
                    <a:pt x="16571" y="2145"/>
                    <a:pt x="16725" y="1991"/>
                    <a:pt x="16725" y="1801"/>
                  </a:cubicBezTo>
                  <a:cubicBezTo>
                    <a:pt x="16725" y="1611"/>
                    <a:pt x="16571" y="1457"/>
                    <a:pt x="16381" y="1457"/>
                  </a:cubicBezTo>
                  <a:close/>
                  <a:moveTo>
                    <a:pt x="12483" y="7668"/>
                  </a:moveTo>
                  <a:cubicBezTo>
                    <a:pt x="12593" y="8075"/>
                    <a:pt x="12649" y="8497"/>
                    <a:pt x="12649" y="8923"/>
                  </a:cubicBezTo>
                  <a:cubicBezTo>
                    <a:pt x="12649" y="11560"/>
                    <a:pt x="10504" y="13706"/>
                    <a:pt x="7866" y="13706"/>
                  </a:cubicBezTo>
                  <a:cubicBezTo>
                    <a:pt x="5228" y="13706"/>
                    <a:pt x="3083" y="11560"/>
                    <a:pt x="3083" y="8923"/>
                  </a:cubicBezTo>
                  <a:cubicBezTo>
                    <a:pt x="3083" y="6285"/>
                    <a:pt x="5228" y="4139"/>
                    <a:pt x="7866" y="4139"/>
                  </a:cubicBezTo>
                  <a:cubicBezTo>
                    <a:pt x="9017" y="4139"/>
                    <a:pt x="10109" y="4544"/>
                    <a:pt x="10974" y="5287"/>
                  </a:cubicBezTo>
                  <a:lnTo>
                    <a:pt x="9554" y="6711"/>
                  </a:lnTo>
                  <a:cubicBezTo>
                    <a:pt x="9086" y="6352"/>
                    <a:pt x="8500" y="6138"/>
                    <a:pt x="7866" y="6138"/>
                  </a:cubicBezTo>
                  <a:cubicBezTo>
                    <a:pt x="6331" y="6138"/>
                    <a:pt x="5081" y="7387"/>
                    <a:pt x="5081" y="8923"/>
                  </a:cubicBezTo>
                  <a:cubicBezTo>
                    <a:pt x="5081" y="10458"/>
                    <a:pt x="6331" y="11707"/>
                    <a:pt x="7866" y="11707"/>
                  </a:cubicBezTo>
                  <a:cubicBezTo>
                    <a:pt x="9401" y="11707"/>
                    <a:pt x="10650" y="10458"/>
                    <a:pt x="10650" y="8923"/>
                  </a:cubicBezTo>
                  <a:cubicBezTo>
                    <a:pt x="10650" y="8269"/>
                    <a:pt x="10424" y="7668"/>
                    <a:pt x="10045" y="7193"/>
                  </a:cubicBezTo>
                  <a:lnTo>
                    <a:pt x="11463" y="5770"/>
                  </a:lnTo>
                  <a:cubicBezTo>
                    <a:pt x="11943" y="6318"/>
                    <a:pt x="12293" y="6967"/>
                    <a:pt x="12483" y="7668"/>
                  </a:cubicBezTo>
                  <a:close/>
                  <a:moveTo>
                    <a:pt x="7669" y="9088"/>
                  </a:moveTo>
                  <a:cubicBezTo>
                    <a:pt x="7736" y="9155"/>
                    <a:pt x="7824" y="9189"/>
                    <a:pt x="7912" y="9189"/>
                  </a:cubicBezTo>
                  <a:cubicBezTo>
                    <a:pt x="8000" y="9189"/>
                    <a:pt x="8088" y="9155"/>
                    <a:pt x="8155" y="9088"/>
                  </a:cubicBezTo>
                  <a:lnTo>
                    <a:pt x="9556" y="7683"/>
                  </a:lnTo>
                  <a:cubicBezTo>
                    <a:pt x="9811" y="8031"/>
                    <a:pt x="9962" y="8459"/>
                    <a:pt x="9962" y="8923"/>
                  </a:cubicBezTo>
                  <a:cubicBezTo>
                    <a:pt x="9962" y="10079"/>
                    <a:pt x="9022" y="11019"/>
                    <a:pt x="7866" y="11019"/>
                  </a:cubicBezTo>
                  <a:cubicBezTo>
                    <a:pt x="6710" y="11019"/>
                    <a:pt x="5769" y="10079"/>
                    <a:pt x="5769" y="8923"/>
                  </a:cubicBezTo>
                  <a:cubicBezTo>
                    <a:pt x="5769" y="7767"/>
                    <a:pt x="6710" y="6826"/>
                    <a:pt x="7866" y="6826"/>
                  </a:cubicBezTo>
                  <a:cubicBezTo>
                    <a:pt x="8311" y="6826"/>
                    <a:pt x="8723" y="6966"/>
                    <a:pt x="9063" y="7203"/>
                  </a:cubicBezTo>
                  <a:lnTo>
                    <a:pt x="7668" y="8602"/>
                  </a:lnTo>
                  <a:cubicBezTo>
                    <a:pt x="7534" y="8736"/>
                    <a:pt x="7534" y="8954"/>
                    <a:pt x="7669" y="90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Oval 128">
              <a:extLst>
                <a:ext uri="{FF2B5EF4-FFF2-40B4-BE49-F238E27FC236}">
                  <a16:creationId xmlns:a16="http://schemas.microsoft.com/office/drawing/2014/main" id="{93409E71-7455-4ACD-A5E8-B085AEE344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71176" y="2089151"/>
              <a:ext cx="22225" cy="206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FAAAFAD6-E2C3-470B-A17A-822A136547F8}"/>
              </a:ext>
            </a:extLst>
          </p:cNvPr>
          <p:cNvGrpSpPr/>
          <p:nvPr/>
        </p:nvGrpSpPr>
        <p:grpSpPr>
          <a:xfrm>
            <a:off x="4760605" y="5075761"/>
            <a:ext cx="277747" cy="344016"/>
            <a:chOff x="1462088" y="747713"/>
            <a:chExt cx="452438" cy="560388"/>
          </a:xfrm>
          <a:solidFill>
            <a:srgbClr val="2469D8"/>
          </a:solidFill>
        </p:grpSpPr>
        <p:sp>
          <p:nvSpPr>
            <p:cNvPr id="34" name="Freeform 190">
              <a:extLst>
                <a:ext uri="{FF2B5EF4-FFF2-40B4-BE49-F238E27FC236}">
                  <a16:creationId xmlns:a16="http://schemas.microsoft.com/office/drawing/2014/main" id="{1BDD70F6-47D7-4C5D-8F54-D5702D69A0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62088" y="747713"/>
              <a:ext cx="452438" cy="560388"/>
            </a:xfrm>
            <a:custGeom>
              <a:avLst/>
              <a:gdLst>
                <a:gd name="T0" fmla="*/ 8801 w 14245"/>
                <a:gd name="T1" fmla="*/ 1369 h 17611"/>
                <a:gd name="T2" fmla="*/ 5444 w 14245"/>
                <a:gd name="T3" fmla="*/ 1369 h 17611"/>
                <a:gd name="T4" fmla="*/ 0 w 14245"/>
                <a:gd name="T5" fmla="*/ 2291 h 17611"/>
                <a:gd name="T6" fmla="*/ 922 w 14245"/>
                <a:gd name="T7" fmla="*/ 13000 h 17611"/>
                <a:gd name="T8" fmla="*/ 3823 w 14245"/>
                <a:gd name="T9" fmla="*/ 17157 h 17611"/>
                <a:gd name="T10" fmla="*/ 4149 w 14245"/>
                <a:gd name="T11" fmla="*/ 17611 h 17611"/>
                <a:gd name="T12" fmla="*/ 5944 w 14245"/>
                <a:gd name="T13" fmla="*/ 13000 h 17611"/>
                <a:gd name="T14" fmla="*/ 9770 w 14245"/>
                <a:gd name="T15" fmla="*/ 17376 h 17611"/>
                <a:gd name="T16" fmla="*/ 10206 w 14245"/>
                <a:gd name="T17" fmla="*/ 17593 h 17611"/>
                <a:gd name="T18" fmla="*/ 9027 w 14245"/>
                <a:gd name="T19" fmla="*/ 13000 h 17611"/>
                <a:gd name="T20" fmla="*/ 14245 w 14245"/>
                <a:gd name="T21" fmla="*/ 12079 h 17611"/>
                <a:gd name="T22" fmla="*/ 13323 w 14245"/>
                <a:gd name="T23" fmla="*/ 1369 h 17611"/>
                <a:gd name="T24" fmla="*/ 8088 w 14245"/>
                <a:gd name="T25" fmla="*/ 1369 h 17611"/>
                <a:gd name="T26" fmla="*/ 7122 w 14245"/>
                <a:gd name="T27" fmla="*/ 688 h 17611"/>
                <a:gd name="T28" fmla="*/ 13323 w 14245"/>
                <a:gd name="T29" fmla="*/ 12312 h 17611"/>
                <a:gd name="T30" fmla="*/ 12425 w 14245"/>
                <a:gd name="T31" fmla="*/ 7409 h 17611"/>
                <a:gd name="T32" fmla="*/ 11737 w 14245"/>
                <a:gd name="T33" fmla="*/ 7409 h 17611"/>
                <a:gd name="T34" fmla="*/ 10679 w 14245"/>
                <a:gd name="T35" fmla="*/ 12312 h 17611"/>
                <a:gd name="T36" fmla="*/ 10335 w 14245"/>
                <a:gd name="T37" fmla="*/ 8117 h 17611"/>
                <a:gd name="T38" fmla="*/ 9991 w 14245"/>
                <a:gd name="T39" fmla="*/ 12312 h 17611"/>
                <a:gd name="T40" fmla="*/ 9025 w 14245"/>
                <a:gd name="T41" fmla="*/ 9586 h 17611"/>
                <a:gd name="T42" fmla="*/ 8337 w 14245"/>
                <a:gd name="T43" fmla="*/ 9586 h 17611"/>
                <a:gd name="T44" fmla="*/ 7466 w 14245"/>
                <a:gd name="T45" fmla="*/ 12312 h 17611"/>
                <a:gd name="T46" fmla="*/ 7122 w 14245"/>
                <a:gd name="T47" fmla="*/ 8368 h 17611"/>
                <a:gd name="T48" fmla="*/ 6778 w 14245"/>
                <a:gd name="T49" fmla="*/ 12312 h 17611"/>
                <a:gd name="T50" fmla="*/ 5780 w 14245"/>
                <a:gd name="T51" fmla="*/ 10420 h 17611"/>
                <a:gd name="T52" fmla="*/ 5092 w 14245"/>
                <a:gd name="T53" fmla="*/ 10420 h 17611"/>
                <a:gd name="T54" fmla="*/ 4293 w 14245"/>
                <a:gd name="T55" fmla="*/ 12312 h 17611"/>
                <a:gd name="T56" fmla="*/ 3949 w 14245"/>
                <a:gd name="T57" fmla="*/ 10214 h 17611"/>
                <a:gd name="T58" fmla="*/ 3605 w 14245"/>
                <a:gd name="T59" fmla="*/ 12312 h 17611"/>
                <a:gd name="T60" fmla="*/ 2684 w 14245"/>
                <a:gd name="T61" fmla="*/ 10959 h 17611"/>
                <a:gd name="T62" fmla="*/ 1996 w 14245"/>
                <a:gd name="T63" fmla="*/ 10959 h 17611"/>
                <a:gd name="T64" fmla="*/ 922 w 14245"/>
                <a:gd name="T65" fmla="*/ 12312 h 17611"/>
                <a:gd name="T66" fmla="*/ 688 w 14245"/>
                <a:gd name="T67" fmla="*/ 2291 h 17611"/>
                <a:gd name="T68" fmla="*/ 5753 w 14245"/>
                <a:gd name="T69" fmla="*/ 2057 h 17611"/>
                <a:gd name="T70" fmla="*/ 13323 w 14245"/>
                <a:gd name="T71" fmla="*/ 2057 h 17611"/>
                <a:gd name="T72" fmla="*/ 13557 w 14245"/>
                <a:gd name="T73" fmla="*/ 12079 h 17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245" h="17611">
                  <a:moveTo>
                    <a:pt x="13323" y="1369"/>
                  </a:moveTo>
                  <a:lnTo>
                    <a:pt x="8801" y="1369"/>
                  </a:lnTo>
                  <a:cubicBezTo>
                    <a:pt x="8641" y="589"/>
                    <a:pt x="7949" y="0"/>
                    <a:pt x="7122" y="0"/>
                  </a:cubicBezTo>
                  <a:cubicBezTo>
                    <a:pt x="6296" y="0"/>
                    <a:pt x="5604" y="589"/>
                    <a:pt x="5444" y="1369"/>
                  </a:cubicBezTo>
                  <a:lnTo>
                    <a:pt x="922" y="1369"/>
                  </a:lnTo>
                  <a:cubicBezTo>
                    <a:pt x="414" y="1369"/>
                    <a:pt x="0" y="1783"/>
                    <a:pt x="0" y="2291"/>
                  </a:cubicBezTo>
                  <a:lnTo>
                    <a:pt x="0" y="12079"/>
                  </a:lnTo>
                  <a:cubicBezTo>
                    <a:pt x="0" y="12587"/>
                    <a:pt x="414" y="13000"/>
                    <a:pt x="922" y="13000"/>
                  </a:cubicBezTo>
                  <a:lnTo>
                    <a:pt x="5218" y="13000"/>
                  </a:lnTo>
                  <a:lnTo>
                    <a:pt x="3823" y="17157"/>
                  </a:lnTo>
                  <a:cubicBezTo>
                    <a:pt x="3762" y="17337"/>
                    <a:pt x="3859" y="17532"/>
                    <a:pt x="4039" y="17593"/>
                  </a:cubicBezTo>
                  <a:cubicBezTo>
                    <a:pt x="4076" y="17605"/>
                    <a:pt x="4113" y="17611"/>
                    <a:pt x="4149" y="17611"/>
                  </a:cubicBezTo>
                  <a:cubicBezTo>
                    <a:pt x="4293" y="17611"/>
                    <a:pt x="4427" y="17520"/>
                    <a:pt x="4475" y="17376"/>
                  </a:cubicBezTo>
                  <a:lnTo>
                    <a:pt x="5944" y="13000"/>
                  </a:lnTo>
                  <a:lnTo>
                    <a:pt x="8301" y="13000"/>
                  </a:lnTo>
                  <a:lnTo>
                    <a:pt x="9770" y="17376"/>
                  </a:lnTo>
                  <a:cubicBezTo>
                    <a:pt x="9818" y="17520"/>
                    <a:pt x="9952" y="17611"/>
                    <a:pt x="10096" y="17611"/>
                  </a:cubicBezTo>
                  <a:cubicBezTo>
                    <a:pt x="10132" y="17611"/>
                    <a:pt x="10169" y="17605"/>
                    <a:pt x="10206" y="17593"/>
                  </a:cubicBezTo>
                  <a:cubicBezTo>
                    <a:pt x="10386" y="17532"/>
                    <a:pt x="10483" y="17337"/>
                    <a:pt x="10422" y="17157"/>
                  </a:cubicBezTo>
                  <a:lnTo>
                    <a:pt x="9027" y="13000"/>
                  </a:lnTo>
                  <a:lnTo>
                    <a:pt x="13323" y="13000"/>
                  </a:lnTo>
                  <a:cubicBezTo>
                    <a:pt x="13831" y="13000"/>
                    <a:pt x="14245" y="12587"/>
                    <a:pt x="14245" y="12079"/>
                  </a:cubicBezTo>
                  <a:lnTo>
                    <a:pt x="14245" y="2291"/>
                  </a:lnTo>
                  <a:cubicBezTo>
                    <a:pt x="14245" y="1783"/>
                    <a:pt x="13831" y="1369"/>
                    <a:pt x="13323" y="1369"/>
                  </a:cubicBezTo>
                  <a:close/>
                  <a:moveTo>
                    <a:pt x="7122" y="688"/>
                  </a:moveTo>
                  <a:cubicBezTo>
                    <a:pt x="7567" y="688"/>
                    <a:pt x="7947" y="973"/>
                    <a:pt x="8088" y="1369"/>
                  </a:cubicBezTo>
                  <a:lnTo>
                    <a:pt x="6157" y="1369"/>
                  </a:lnTo>
                  <a:cubicBezTo>
                    <a:pt x="6298" y="973"/>
                    <a:pt x="6678" y="688"/>
                    <a:pt x="7122" y="688"/>
                  </a:cubicBezTo>
                  <a:close/>
                  <a:moveTo>
                    <a:pt x="13557" y="12079"/>
                  </a:moveTo>
                  <a:cubicBezTo>
                    <a:pt x="13557" y="12207"/>
                    <a:pt x="13452" y="12312"/>
                    <a:pt x="13323" y="12312"/>
                  </a:cubicBezTo>
                  <a:lnTo>
                    <a:pt x="12425" y="12312"/>
                  </a:lnTo>
                  <a:lnTo>
                    <a:pt x="12425" y="7409"/>
                  </a:lnTo>
                  <a:cubicBezTo>
                    <a:pt x="12425" y="7219"/>
                    <a:pt x="12271" y="7065"/>
                    <a:pt x="12081" y="7065"/>
                  </a:cubicBezTo>
                  <a:cubicBezTo>
                    <a:pt x="11891" y="7065"/>
                    <a:pt x="11737" y="7219"/>
                    <a:pt x="11737" y="7409"/>
                  </a:cubicBezTo>
                  <a:lnTo>
                    <a:pt x="11737" y="12312"/>
                  </a:lnTo>
                  <a:lnTo>
                    <a:pt x="10679" y="12312"/>
                  </a:lnTo>
                  <a:lnTo>
                    <a:pt x="10679" y="8461"/>
                  </a:lnTo>
                  <a:cubicBezTo>
                    <a:pt x="10679" y="8271"/>
                    <a:pt x="10525" y="8117"/>
                    <a:pt x="10335" y="8117"/>
                  </a:cubicBezTo>
                  <a:cubicBezTo>
                    <a:pt x="10145" y="8117"/>
                    <a:pt x="9991" y="8271"/>
                    <a:pt x="9991" y="8461"/>
                  </a:cubicBezTo>
                  <a:lnTo>
                    <a:pt x="9991" y="12312"/>
                  </a:lnTo>
                  <a:lnTo>
                    <a:pt x="9025" y="12312"/>
                  </a:lnTo>
                  <a:lnTo>
                    <a:pt x="9025" y="9586"/>
                  </a:lnTo>
                  <a:cubicBezTo>
                    <a:pt x="9025" y="9396"/>
                    <a:pt x="8871" y="9242"/>
                    <a:pt x="8681" y="9242"/>
                  </a:cubicBezTo>
                  <a:cubicBezTo>
                    <a:pt x="8491" y="9242"/>
                    <a:pt x="8337" y="9396"/>
                    <a:pt x="8337" y="9586"/>
                  </a:cubicBezTo>
                  <a:lnTo>
                    <a:pt x="8337" y="12312"/>
                  </a:lnTo>
                  <a:lnTo>
                    <a:pt x="7466" y="12312"/>
                  </a:lnTo>
                  <a:lnTo>
                    <a:pt x="7466" y="8712"/>
                  </a:lnTo>
                  <a:cubicBezTo>
                    <a:pt x="7466" y="8522"/>
                    <a:pt x="7312" y="8368"/>
                    <a:pt x="7122" y="8368"/>
                  </a:cubicBezTo>
                  <a:cubicBezTo>
                    <a:pt x="6932" y="8368"/>
                    <a:pt x="6778" y="8522"/>
                    <a:pt x="6778" y="8712"/>
                  </a:cubicBezTo>
                  <a:lnTo>
                    <a:pt x="6778" y="12312"/>
                  </a:lnTo>
                  <a:lnTo>
                    <a:pt x="5780" y="12312"/>
                  </a:lnTo>
                  <a:lnTo>
                    <a:pt x="5780" y="10420"/>
                  </a:lnTo>
                  <a:cubicBezTo>
                    <a:pt x="5780" y="10230"/>
                    <a:pt x="5626" y="10076"/>
                    <a:pt x="5436" y="10076"/>
                  </a:cubicBezTo>
                  <a:cubicBezTo>
                    <a:pt x="5246" y="10076"/>
                    <a:pt x="5092" y="10230"/>
                    <a:pt x="5092" y="10420"/>
                  </a:cubicBezTo>
                  <a:lnTo>
                    <a:pt x="5092" y="12312"/>
                  </a:lnTo>
                  <a:lnTo>
                    <a:pt x="4293" y="12312"/>
                  </a:lnTo>
                  <a:lnTo>
                    <a:pt x="4293" y="10558"/>
                  </a:lnTo>
                  <a:cubicBezTo>
                    <a:pt x="4293" y="10369"/>
                    <a:pt x="4139" y="10214"/>
                    <a:pt x="3949" y="10214"/>
                  </a:cubicBezTo>
                  <a:cubicBezTo>
                    <a:pt x="3759" y="10214"/>
                    <a:pt x="3605" y="10369"/>
                    <a:pt x="3605" y="10558"/>
                  </a:cubicBezTo>
                  <a:lnTo>
                    <a:pt x="3605" y="12312"/>
                  </a:lnTo>
                  <a:lnTo>
                    <a:pt x="2684" y="12312"/>
                  </a:lnTo>
                  <a:lnTo>
                    <a:pt x="2684" y="10959"/>
                  </a:lnTo>
                  <a:cubicBezTo>
                    <a:pt x="2684" y="10769"/>
                    <a:pt x="2530" y="10615"/>
                    <a:pt x="2340" y="10615"/>
                  </a:cubicBezTo>
                  <a:cubicBezTo>
                    <a:pt x="2150" y="10615"/>
                    <a:pt x="1996" y="10769"/>
                    <a:pt x="1996" y="10959"/>
                  </a:cubicBezTo>
                  <a:lnTo>
                    <a:pt x="1996" y="12312"/>
                  </a:lnTo>
                  <a:lnTo>
                    <a:pt x="922" y="12312"/>
                  </a:lnTo>
                  <a:cubicBezTo>
                    <a:pt x="793" y="12312"/>
                    <a:pt x="688" y="12207"/>
                    <a:pt x="688" y="12079"/>
                  </a:cubicBezTo>
                  <a:lnTo>
                    <a:pt x="688" y="2291"/>
                  </a:lnTo>
                  <a:cubicBezTo>
                    <a:pt x="688" y="2162"/>
                    <a:pt x="793" y="2057"/>
                    <a:pt x="922" y="2057"/>
                  </a:cubicBezTo>
                  <a:lnTo>
                    <a:pt x="5753" y="2057"/>
                  </a:lnTo>
                  <a:lnTo>
                    <a:pt x="8492" y="2057"/>
                  </a:lnTo>
                  <a:lnTo>
                    <a:pt x="13323" y="2057"/>
                  </a:lnTo>
                  <a:cubicBezTo>
                    <a:pt x="13452" y="2057"/>
                    <a:pt x="13557" y="2162"/>
                    <a:pt x="13557" y="2291"/>
                  </a:cubicBezTo>
                  <a:lnTo>
                    <a:pt x="13557" y="120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91">
              <a:extLst>
                <a:ext uri="{FF2B5EF4-FFF2-40B4-BE49-F238E27FC236}">
                  <a16:creationId xmlns:a16="http://schemas.microsoft.com/office/drawing/2014/main" id="{97CDF918-0114-4F61-86BB-9FCFD755E4B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7176" y="854076"/>
              <a:ext cx="328613" cy="203200"/>
            </a:xfrm>
            <a:custGeom>
              <a:avLst/>
              <a:gdLst>
                <a:gd name="T0" fmla="*/ 10364 w 10366"/>
                <a:gd name="T1" fmla="*/ 309 h 6377"/>
                <a:gd name="T2" fmla="*/ 10362 w 10366"/>
                <a:gd name="T3" fmla="*/ 296 h 6377"/>
                <a:gd name="T4" fmla="*/ 10359 w 10366"/>
                <a:gd name="T5" fmla="*/ 276 h 6377"/>
                <a:gd name="T6" fmla="*/ 10355 w 10366"/>
                <a:gd name="T7" fmla="*/ 260 h 6377"/>
                <a:gd name="T8" fmla="*/ 10351 w 10366"/>
                <a:gd name="T9" fmla="*/ 244 h 6377"/>
                <a:gd name="T10" fmla="*/ 10345 w 10366"/>
                <a:gd name="T11" fmla="*/ 228 h 6377"/>
                <a:gd name="T12" fmla="*/ 10340 w 10366"/>
                <a:gd name="T13" fmla="*/ 212 h 6377"/>
                <a:gd name="T14" fmla="*/ 10333 w 10366"/>
                <a:gd name="T15" fmla="*/ 198 h 6377"/>
                <a:gd name="T16" fmla="*/ 10325 w 10366"/>
                <a:gd name="T17" fmla="*/ 181 h 6377"/>
                <a:gd name="T18" fmla="*/ 10318 w 10366"/>
                <a:gd name="T19" fmla="*/ 168 h 6377"/>
                <a:gd name="T20" fmla="*/ 10308 w 10366"/>
                <a:gd name="T21" fmla="*/ 152 h 6377"/>
                <a:gd name="T22" fmla="*/ 10298 w 10366"/>
                <a:gd name="T23" fmla="*/ 139 h 6377"/>
                <a:gd name="T24" fmla="*/ 10288 w 10366"/>
                <a:gd name="T25" fmla="*/ 125 h 6377"/>
                <a:gd name="T26" fmla="*/ 10268 w 10366"/>
                <a:gd name="T27" fmla="*/ 104 h 6377"/>
                <a:gd name="T28" fmla="*/ 10265 w 10366"/>
                <a:gd name="T29" fmla="*/ 100 h 6377"/>
                <a:gd name="T30" fmla="*/ 10262 w 10366"/>
                <a:gd name="T31" fmla="*/ 97 h 6377"/>
                <a:gd name="T32" fmla="*/ 10240 w 10366"/>
                <a:gd name="T33" fmla="*/ 78 h 6377"/>
                <a:gd name="T34" fmla="*/ 10227 w 10366"/>
                <a:gd name="T35" fmla="*/ 68 h 6377"/>
                <a:gd name="T36" fmla="*/ 10213 w 10366"/>
                <a:gd name="T37" fmla="*/ 58 h 6377"/>
                <a:gd name="T38" fmla="*/ 10198 w 10366"/>
                <a:gd name="T39" fmla="*/ 48 h 6377"/>
                <a:gd name="T40" fmla="*/ 10184 w 10366"/>
                <a:gd name="T41" fmla="*/ 40 h 6377"/>
                <a:gd name="T42" fmla="*/ 10169 w 10366"/>
                <a:gd name="T43" fmla="*/ 33 h 6377"/>
                <a:gd name="T44" fmla="*/ 10153 w 10366"/>
                <a:gd name="T45" fmla="*/ 26 h 6377"/>
                <a:gd name="T46" fmla="*/ 10139 w 10366"/>
                <a:gd name="T47" fmla="*/ 20 h 6377"/>
                <a:gd name="T48" fmla="*/ 10122 w 10366"/>
                <a:gd name="T49" fmla="*/ 14 h 6377"/>
                <a:gd name="T50" fmla="*/ 10107 w 10366"/>
                <a:gd name="T51" fmla="*/ 11 h 6377"/>
                <a:gd name="T52" fmla="*/ 10089 w 10366"/>
                <a:gd name="T53" fmla="*/ 6 h 6377"/>
                <a:gd name="T54" fmla="*/ 10073 w 10366"/>
                <a:gd name="T55" fmla="*/ 4 h 6377"/>
                <a:gd name="T56" fmla="*/ 10056 w 10366"/>
                <a:gd name="T57" fmla="*/ 1 h 6377"/>
                <a:gd name="T58" fmla="*/ 10028 w 10366"/>
                <a:gd name="T59" fmla="*/ 0 h 6377"/>
                <a:gd name="T60" fmla="*/ 10022 w 10366"/>
                <a:gd name="T61" fmla="*/ 0 h 6377"/>
                <a:gd name="T62" fmla="*/ 8536 w 10366"/>
                <a:gd name="T63" fmla="*/ 0 h 6377"/>
                <a:gd name="T64" fmla="*/ 8192 w 10366"/>
                <a:gd name="T65" fmla="*/ 344 h 6377"/>
                <a:gd name="T66" fmla="*/ 8536 w 10366"/>
                <a:gd name="T67" fmla="*/ 687 h 6377"/>
                <a:gd name="T68" fmla="*/ 9191 w 10366"/>
                <a:gd name="T69" fmla="*/ 688 h 6377"/>
                <a:gd name="T70" fmla="*/ 6336 w 10366"/>
                <a:gd name="T71" fmla="*/ 3543 h 6377"/>
                <a:gd name="T72" fmla="*/ 5586 w 10366"/>
                <a:gd name="T73" fmla="*/ 2794 h 6377"/>
                <a:gd name="T74" fmla="*/ 5343 w 10366"/>
                <a:gd name="T75" fmla="*/ 2693 h 6377"/>
                <a:gd name="T76" fmla="*/ 5099 w 10366"/>
                <a:gd name="T77" fmla="*/ 2794 h 6377"/>
                <a:gd name="T78" fmla="*/ 2617 w 10366"/>
                <a:gd name="T79" fmla="*/ 5276 h 6377"/>
                <a:gd name="T80" fmla="*/ 1876 w 10366"/>
                <a:gd name="T81" fmla="*/ 4535 h 6377"/>
                <a:gd name="T82" fmla="*/ 1390 w 10366"/>
                <a:gd name="T83" fmla="*/ 4535 h 6377"/>
                <a:gd name="T84" fmla="*/ 135 w 10366"/>
                <a:gd name="T85" fmla="*/ 5790 h 6377"/>
                <a:gd name="T86" fmla="*/ 135 w 10366"/>
                <a:gd name="T87" fmla="*/ 6276 h 6377"/>
                <a:gd name="T88" fmla="*/ 378 w 10366"/>
                <a:gd name="T89" fmla="*/ 6377 h 6377"/>
                <a:gd name="T90" fmla="*/ 621 w 10366"/>
                <a:gd name="T91" fmla="*/ 6276 h 6377"/>
                <a:gd name="T92" fmla="*/ 1633 w 10366"/>
                <a:gd name="T93" fmla="*/ 5264 h 6377"/>
                <a:gd name="T94" fmla="*/ 2374 w 10366"/>
                <a:gd name="T95" fmla="*/ 6005 h 6377"/>
                <a:gd name="T96" fmla="*/ 2861 w 10366"/>
                <a:gd name="T97" fmla="*/ 6005 h 6377"/>
                <a:gd name="T98" fmla="*/ 5343 w 10366"/>
                <a:gd name="T99" fmla="*/ 3523 h 6377"/>
                <a:gd name="T100" fmla="*/ 6092 w 10366"/>
                <a:gd name="T101" fmla="*/ 4273 h 6377"/>
                <a:gd name="T102" fmla="*/ 6336 w 10366"/>
                <a:gd name="T103" fmla="*/ 4374 h 6377"/>
                <a:gd name="T104" fmla="*/ 6579 w 10366"/>
                <a:gd name="T105" fmla="*/ 4273 h 6377"/>
                <a:gd name="T106" fmla="*/ 9678 w 10366"/>
                <a:gd name="T107" fmla="*/ 1174 h 6377"/>
                <a:gd name="T108" fmla="*/ 9678 w 10366"/>
                <a:gd name="T109" fmla="*/ 1829 h 6377"/>
                <a:gd name="T110" fmla="*/ 10022 w 10366"/>
                <a:gd name="T111" fmla="*/ 2173 h 6377"/>
                <a:gd name="T112" fmla="*/ 10366 w 10366"/>
                <a:gd name="T113" fmla="*/ 1829 h 6377"/>
                <a:gd name="T114" fmla="*/ 10366 w 10366"/>
                <a:gd name="T115" fmla="*/ 344 h 6377"/>
                <a:gd name="T116" fmla="*/ 10364 w 10366"/>
                <a:gd name="T117" fmla="*/ 309 h 6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366" h="6377">
                  <a:moveTo>
                    <a:pt x="10364" y="309"/>
                  </a:moveTo>
                  <a:cubicBezTo>
                    <a:pt x="10364" y="305"/>
                    <a:pt x="10363" y="300"/>
                    <a:pt x="10362" y="296"/>
                  </a:cubicBezTo>
                  <a:cubicBezTo>
                    <a:pt x="10361" y="289"/>
                    <a:pt x="10360" y="283"/>
                    <a:pt x="10359" y="276"/>
                  </a:cubicBezTo>
                  <a:cubicBezTo>
                    <a:pt x="10358" y="271"/>
                    <a:pt x="10357" y="265"/>
                    <a:pt x="10355" y="260"/>
                  </a:cubicBezTo>
                  <a:cubicBezTo>
                    <a:pt x="10354" y="255"/>
                    <a:pt x="10353" y="249"/>
                    <a:pt x="10351" y="244"/>
                  </a:cubicBezTo>
                  <a:cubicBezTo>
                    <a:pt x="10349" y="238"/>
                    <a:pt x="10347" y="233"/>
                    <a:pt x="10345" y="228"/>
                  </a:cubicBezTo>
                  <a:cubicBezTo>
                    <a:pt x="10344" y="223"/>
                    <a:pt x="10342" y="217"/>
                    <a:pt x="10340" y="212"/>
                  </a:cubicBezTo>
                  <a:cubicBezTo>
                    <a:pt x="10338" y="207"/>
                    <a:pt x="10335" y="202"/>
                    <a:pt x="10333" y="198"/>
                  </a:cubicBezTo>
                  <a:cubicBezTo>
                    <a:pt x="10330" y="192"/>
                    <a:pt x="10328" y="187"/>
                    <a:pt x="10325" y="181"/>
                  </a:cubicBezTo>
                  <a:cubicBezTo>
                    <a:pt x="10323" y="177"/>
                    <a:pt x="10320" y="173"/>
                    <a:pt x="10318" y="168"/>
                  </a:cubicBezTo>
                  <a:cubicBezTo>
                    <a:pt x="10314" y="163"/>
                    <a:pt x="10311" y="158"/>
                    <a:pt x="10308" y="152"/>
                  </a:cubicBezTo>
                  <a:cubicBezTo>
                    <a:pt x="10305" y="148"/>
                    <a:pt x="10301" y="143"/>
                    <a:pt x="10298" y="139"/>
                  </a:cubicBezTo>
                  <a:cubicBezTo>
                    <a:pt x="10295" y="134"/>
                    <a:pt x="10291" y="130"/>
                    <a:pt x="10288" y="125"/>
                  </a:cubicBezTo>
                  <a:cubicBezTo>
                    <a:pt x="10282" y="118"/>
                    <a:pt x="10275" y="111"/>
                    <a:pt x="10268" y="104"/>
                  </a:cubicBezTo>
                  <a:cubicBezTo>
                    <a:pt x="10267" y="103"/>
                    <a:pt x="10266" y="101"/>
                    <a:pt x="10265" y="100"/>
                  </a:cubicBezTo>
                  <a:cubicBezTo>
                    <a:pt x="10264" y="99"/>
                    <a:pt x="10263" y="98"/>
                    <a:pt x="10262" y="97"/>
                  </a:cubicBezTo>
                  <a:cubicBezTo>
                    <a:pt x="10255" y="90"/>
                    <a:pt x="10247" y="84"/>
                    <a:pt x="10240" y="78"/>
                  </a:cubicBezTo>
                  <a:cubicBezTo>
                    <a:pt x="10236" y="74"/>
                    <a:pt x="10231" y="71"/>
                    <a:pt x="10227" y="68"/>
                  </a:cubicBezTo>
                  <a:cubicBezTo>
                    <a:pt x="10222" y="64"/>
                    <a:pt x="10218" y="61"/>
                    <a:pt x="10213" y="58"/>
                  </a:cubicBezTo>
                  <a:cubicBezTo>
                    <a:pt x="10208" y="54"/>
                    <a:pt x="10203" y="51"/>
                    <a:pt x="10198" y="48"/>
                  </a:cubicBezTo>
                  <a:cubicBezTo>
                    <a:pt x="10193" y="46"/>
                    <a:pt x="10189" y="43"/>
                    <a:pt x="10184" y="40"/>
                  </a:cubicBezTo>
                  <a:cubicBezTo>
                    <a:pt x="10179" y="38"/>
                    <a:pt x="10174" y="35"/>
                    <a:pt x="10169" y="33"/>
                  </a:cubicBezTo>
                  <a:cubicBezTo>
                    <a:pt x="10164" y="30"/>
                    <a:pt x="10159" y="28"/>
                    <a:pt x="10153" y="26"/>
                  </a:cubicBezTo>
                  <a:cubicBezTo>
                    <a:pt x="10149" y="24"/>
                    <a:pt x="10144" y="22"/>
                    <a:pt x="10139" y="20"/>
                  </a:cubicBezTo>
                  <a:cubicBezTo>
                    <a:pt x="10133" y="18"/>
                    <a:pt x="10127" y="16"/>
                    <a:pt x="10122" y="14"/>
                  </a:cubicBezTo>
                  <a:cubicBezTo>
                    <a:pt x="10117" y="13"/>
                    <a:pt x="10112" y="12"/>
                    <a:pt x="10107" y="11"/>
                  </a:cubicBezTo>
                  <a:cubicBezTo>
                    <a:pt x="10101" y="9"/>
                    <a:pt x="10095" y="7"/>
                    <a:pt x="10089" y="6"/>
                  </a:cubicBezTo>
                  <a:cubicBezTo>
                    <a:pt x="10084" y="5"/>
                    <a:pt x="10078" y="5"/>
                    <a:pt x="10073" y="4"/>
                  </a:cubicBezTo>
                  <a:cubicBezTo>
                    <a:pt x="10067" y="3"/>
                    <a:pt x="10061" y="2"/>
                    <a:pt x="10056" y="1"/>
                  </a:cubicBezTo>
                  <a:cubicBezTo>
                    <a:pt x="10046" y="0"/>
                    <a:pt x="10037" y="0"/>
                    <a:pt x="10028" y="0"/>
                  </a:cubicBezTo>
                  <a:cubicBezTo>
                    <a:pt x="10026" y="0"/>
                    <a:pt x="10024" y="0"/>
                    <a:pt x="10022" y="0"/>
                  </a:cubicBezTo>
                  <a:lnTo>
                    <a:pt x="8536" y="0"/>
                  </a:lnTo>
                  <a:cubicBezTo>
                    <a:pt x="8346" y="0"/>
                    <a:pt x="8192" y="154"/>
                    <a:pt x="8192" y="344"/>
                  </a:cubicBezTo>
                  <a:cubicBezTo>
                    <a:pt x="8192" y="533"/>
                    <a:pt x="8346" y="687"/>
                    <a:pt x="8536" y="687"/>
                  </a:cubicBezTo>
                  <a:lnTo>
                    <a:pt x="9191" y="688"/>
                  </a:lnTo>
                  <a:lnTo>
                    <a:pt x="6336" y="3543"/>
                  </a:lnTo>
                  <a:lnTo>
                    <a:pt x="5586" y="2794"/>
                  </a:lnTo>
                  <a:cubicBezTo>
                    <a:pt x="5521" y="2729"/>
                    <a:pt x="5434" y="2693"/>
                    <a:pt x="5343" y="2693"/>
                  </a:cubicBezTo>
                  <a:cubicBezTo>
                    <a:pt x="5251" y="2693"/>
                    <a:pt x="5164" y="2729"/>
                    <a:pt x="5099" y="2794"/>
                  </a:cubicBezTo>
                  <a:lnTo>
                    <a:pt x="2617" y="5276"/>
                  </a:lnTo>
                  <a:lnTo>
                    <a:pt x="1876" y="4535"/>
                  </a:lnTo>
                  <a:cubicBezTo>
                    <a:pt x="1742" y="4400"/>
                    <a:pt x="1524" y="4400"/>
                    <a:pt x="1390" y="4535"/>
                  </a:cubicBezTo>
                  <a:lnTo>
                    <a:pt x="135" y="5790"/>
                  </a:lnTo>
                  <a:cubicBezTo>
                    <a:pt x="0" y="5924"/>
                    <a:pt x="0" y="6142"/>
                    <a:pt x="135" y="6276"/>
                  </a:cubicBezTo>
                  <a:cubicBezTo>
                    <a:pt x="202" y="6343"/>
                    <a:pt x="290" y="6377"/>
                    <a:pt x="378" y="6377"/>
                  </a:cubicBezTo>
                  <a:cubicBezTo>
                    <a:pt x="466" y="6377"/>
                    <a:pt x="554" y="6343"/>
                    <a:pt x="621" y="6276"/>
                  </a:cubicBezTo>
                  <a:lnTo>
                    <a:pt x="1633" y="5264"/>
                  </a:lnTo>
                  <a:lnTo>
                    <a:pt x="2374" y="6005"/>
                  </a:lnTo>
                  <a:cubicBezTo>
                    <a:pt x="2508" y="6140"/>
                    <a:pt x="2726" y="6140"/>
                    <a:pt x="2861" y="6005"/>
                  </a:cubicBezTo>
                  <a:lnTo>
                    <a:pt x="5343" y="3523"/>
                  </a:lnTo>
                  <a:lnTo>
                    <a:pt x="6092" y="4273"/>
                  </a:lnTo>
                  <a:cubicBezTo>
                    <a:pt x="6157" y="4337"/>
                    <a:pt x="6244" y="4374"/>
                    <a:pt x="6336" y="4374"/>
                  </a:cubicBezTo>
                  <a:cubicBezTo>
                    <a:pt x="6427" y="4374"/>
                    <a:pt x="6514" y="4337"/>
                    <a:pt x="6579" y="4273"/>
                  </a:cubicBezTo>
                  <a:lnTo>
                    <a:pt x="9678" y="1174"/>
                  </a:lnTo>
                  <a:lnTo>
                    <a:pt x="9678" y="1829"/>
                  </a:lnTo>
                  <a:cubicBezTo>
                    <a:pt x="9678" y="2019"/>
                    <a:pt x="9832" y="2173"/>
                    <a:pt x="10022" y="2173"/>
                  </a:cubicBezTo>
                  <a:cubicBezTo>
                    <a:pt x="10212" y="2173"/>
                    <a:pt x="10366" y="2019"/>
                    <a:pt x="10366" y="1829"/>
                  </a:cubicBezTo>
                  <a:lnTo>
                    <a:pt x="10366" y="344"/>
                  </a:lnTo>
                  <a:cubicBezTo>
                    <a:pt x="10366" y="332"/>
                    <a:pt x="10365" y="321"/>
                    <a:pt x="10364" y="3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Oval 192">
              <a:extLst>
                <a:ext uri="{FF2B5EF4-FFF2-40B4-BE49-F238E27FC236}">
                  <a16:creationId xmlns:a16="http://schemas.microsoft.com/office/drawing/2014/main" id="{035B472F-BACA-4C2E-A505-114F18B2A0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7176" y="854076"/>
              <a:ext cx="22225" cy="222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Oval 193">
              <a:extLst>
                <a:ext uri="{FF2B5EF4-FFF2-40B4-BE49-F238E27FC236}">
                  <a16:creationId xmlns:a16="http://schemas.microsoft.com/office/drawing/2014/main" id="{7D235352-E36A-46C4-AC6C-0F135646E1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7176" y="898526"/>
              <a:ext cx="22225" cy="222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Oval 194">
              <a:extLst>
                <a:ext uri="{FF2B5EF4-FFF2-40B4-BE49-F238E27FC236}">
                  <a16:creationId xmlns:a16="http://schemas.microsoft.com/office/drawing/2014/main" id="{6F34F7DC-DC25-4541-95F7-DAD0FD8B9A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7176" y="942976"/>
              <a:ext cx="22225" cy="222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815E53D0-9DE4-43F9-BA7C-2AAC8EBE30AA}"/>
              </a:ext>
            </a:extLst>
          </p:cNvPr>
          <p:cNvGrpSpPr/>
          <p:nvPr/>
        </p:nvGrpSpPr>
        <p:grpSpPr>
          <a:xfrm>
            <a:off x="4723875" y="3016184"/>
            <a:ext cx="345965" cy="344016"/>
            <a:chOff x="3327401" y="747713"/>
            <a:chExt cx="563563" cy="560388"/>
          </a:xfrm>
          <a:solidFill>
            <a:schemeClr val="bg2">
              <a:alpha val="30000"/>
            </a:schemeClr>
          </a:solidFill>
        </p:grpSpPr>
        <p:sp>
          <p:nvSpPr>
            <p:cNvPr id="40" name="Oval 199">
              <a:extLst>
                <a:ext uri="{FF2B5EF4-FFF2-40B4-BE49-F238E27FC236}">
                  <a16:creationId xmlns:a16="http://schemas.microsoft.com/office/drawing/2014/main" id="{6D9D220D-08E4-4D33-AF83-13A47125D5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3801" y="849313"/>
              <a:ext cx="22225" cy="222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Oval 200">
              <a:extLst>
                <a:ext uri="{FF2B5EF4-FFF2-40B4-BE49-F238E27FC236}">
                  <a16:creationId xmlns:a16="http://schemas.microsoft.com/office/drawing/2014/main" id="{8F456A5F-7011-4801-93DF-004A0B6EFB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5188" y="1177926"/>
              <a:ext cx="22225" cy="222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01">
              <a:extLst>
                <a:ext uri="{FF2B5EF4-FFF2-40B4-BE49-F238E27FC236}">
                  <a16:creationId xmlns:a16="http://schemas.microsoft.com/office/drawing/2014/main" id="{1833F308-CD99-4FA7-9A79-95B1983EA2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38551" y="747713"/>
              <a:ext cx="211138" cy="309563"/>
            </a:xfrm>
            <a:custGeom>
              <a:avLst/>
              <a:gdLst>
                <a:gd name="T0" fmla="*/ 5669 w 6658"/>
                <a:gd name="T1" fmla="*/ 969 h 9736"/>
                <a:gd name="T2" fmla="*/ 3290 w 6658"/>
                <a:gd name="T3" fmla="*/ 13 h 9736"/>
                <a:gd name="T4" fmla="*/ 999 w 6658"/>
                <a:gd name="T5" fmla="*/ 982 h 9736"/>
                <a:gd name="T6" fmla="*/ 18 w 6658"/>
                <a:gd name="T7" fmla="*/ 3269 h 9736"/>
                <a:gd name="T8" fmla="*/ 1107 w 6658"/>
                <a:gd name="T9" fmla="*/ 5792 h 9736"/>
                <a:gd name="T10" fmla="*/ 1527 w 6658"/>
                <a:gd name="T11" fmla="*/ 6746 h 9736"/>
                <a:gd name="T12" fmla="*/ 1527 w 6658"/>
                <a:gd name="T13" fmla="*/ 7185 h 9736"/>
                <a:gd name="T14" fmla="*/ 1868 w 6658"/>
                <a:gd name="T15" fmla="*/ 7889 h 9736"/>
                <a:gd name="T16" fmla="*/ 1868 w 6658"/>
                <a:gd name="T17" fmla="*/ 8890 h 9736"/>
                <a:gd name="T18" fmla="*/ 2714 w 6658"/>
                <a:gd name="T19" fmla="*/ 9736 h 9736"/>
                <a:gd name="T20" fmla="*/ 3961 w 6658"/>
                <a:gd name="T21" fmla="*/ 9736 h 9736"/>
                <a:gd name="T22" fmla="*/ 4807 w 6658"/>
                <a:gd name="T23" fmla="*/ 8890 h 9736"/>
                <a:gd name="T24" fmla="*/ 4807 w 6658"/>
                <a:gd name="T25" fmla="*/ 7889 h 9736"/>
                <a:gd name="T26" fmla="*/ 5148 w 6658"/>
                <a:gd name="T27" fmla="*/ 7185 h 9736"/>
                <a:gd name="T28" fmla="*/ 5148 w 6658"/>
                <a:gd name="T29" fmla="*/ 6746 h 9736"/>
                <a:gd name="T30" fmla="*/ 5573 w 6658"/>
                <a:gd name="T31" fmla="*/ 5787 h 9736"/>
                <a:gd name="T32" fmla="*/ 6658 w 6658"/>
                <a:gd name="T33" fmla="*/ 3333 h 9736"/>
                <a:gd name="T34" fmla="*/ 5669 w 6658"/>
                <a:gd name="T35" fmla="*/ 969 h 9736"/>
                <a:gd name="T36" fmla="*/ 4119 w 6658"/>
                <a:gd name="T37" fmla="*/ 8890 h 9736"/>
                <a:gd name="T38" fmla="*/ 4119 w 6658"/>
                <a:gd name="T39" fmla="*/ 8890 h 9736"/>
                <a:gd name="T40" fmla="*/ 3961 w 6658"/>
                <a:gd name="T41" fmla="*/ 9048 h 9736"/>
                <a:gd name="T42" fmla="*/ 2714 w 6658"/>
                <a:gd name="T43" fmla="*/ 9048 h 9736"/>
                <a:gd name="T44" fmla="*/ 2556 w 6658"/>
                <a:gd name="T45" fmla="*/ 8890 h 9736"/>
                <a:gd name="T46" fmla="*/ 2556 w 6658"/>
                <a:gd name="T47" fmla="*/ 8084 h 9736"/>
                <a:gd name="T48" fmla="*/ 4119 w 6658"/>
                <a:gd name="T49" fmla="*/ 8084 h 9736"/>
                <a:gd name="T50" fmla="*/ 4119 w 6658"/>
                <a:gd name="T51" fmla="*/ 8890 h 9736"/>
                <a:gd name="T52" fmla="*/ 5110 w 6658"/>
                <a:gd name="T53" fmla="*/ 5279 h 9736"/>
                <a:gd name="T54" fmla="*/ 4460 w 6658"/>
                <a:gd name="T55" fmla="*/ 6746 h 9736"/>
                <a:gd name="T56" fmla="*/ 4460 w 6658"/>
                <a:gd name="T57" fmla="*/ 7185 h 9736"/>
                <a:gd name="T58" fmla="*/ 4249 w 6658"/>
                <a:gd name="T59" fmla="*/ 7396 h 9736"/>
                <a:gd name="T60" fmla="*/ 3682 w 6658"/>
                <a:gd name="T61" fmla="*/ 7396 h 9736"/>
                <a:gd name="T62" fmla="*/ 3682 w 6658"/>
                <a:gd name="T63" fmla="*/ 4909 h 9736"/>
                <a:gd name="T64" fmla="*/ 3338 w 6658"/>
                <a:gd name="T65" fmla="*/ 4565 h 9736"/>
                <a:gd name="T66" fmla="*/ 2994 w 6658"/>
                <a:gd name="T67" fmla="*/ 4909 h 9736"/>
                <a:gd name="T68" fmla="*/ 2994 w 6658"/>
                <a:gd name="T69" fmla="*/ 7396 h 9736"/>
                <a:gd name="T70" fmla="*/ 2426 w 6658"/>
                <a:gd name="T71" fmla="*/ 7396 h 9736"/>
                <a:gd name="T72" fmla="*/ 2215 w 6658"/>
                <a:gd name="T73" fmla="*/ 7185 h 9736"/>
                <a:gd name="T74" fmla="*/ 2215 w 6658"/>
                <a:gd name="T75" fmla="*/ 6746 h 9736"/>
                <a:gd name="T76" fmla="*/ 1569 w 6658"/>
                <a:gd name="T77" fmla="*/ 5283 h 9736"/>
                <a:gd name="T78" fmla="*/ 706 w 6658"/>
                <a:gd name="T79" fmla="*/ 3282 h 9736"/>
                <a:gd name="T80" fmla="*/ 3300 w 6658"/>
                <a:gd name="T81" fmla="*/ 701 h 9736"/>
                <a:gd name="T82" fmla="*/ 3338 w 6658"/>
                <a:gd name="T83" fmla="*/ 701 h 9736"/>
                <a:gd name="T84" fmla="*/ 5186 w 6658"/>
                <a:gd name="T85" fmla="*/ 1459 h 9736"/>
                <a:gd name="T86" fmla="*/ 5970 w 6658"/>
                <a:gd name="T87" fmla="*/ 3333 h 9736"/>
                <a:gd name="T88" fmla="*/ 5110 w 6658"/>
                <a:gd name="T89" fmla="*/ 5279 h 97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658" h="9736">
                  <a:moveTo>
                    <a:pt x="5669" y="969"/>
                  </a:moveTo>
                  <a:cubicBezTo>
                    <a:pt x="5031" y="340"/>
                    <a:pt x="4187" y="0"/>
                    <a:pt x="3290" y="13"/>
                  </a:cubicBezTo>
                  <a:cubicBezTo>
                    <a:pt x="2428" y="25"/>
                    <a:pt x="1614" y="369"/>
                    <a:pt x="999" y="982"/>
                  </a:cubicBezTo>
                  <a:cubicBezTo>
                    <a:pt x="383" y="1595"/>
                    <a:pt x="35" y="2407"/>
                    <a:pt x="18" y="3269"/>
                  </a:cubicBezTo>
                  <a:cubicBezTo>
                    <a:pt x="0" y="4228"/>
                    <a:pt x="397" y="5148"/>
                    <a:pt x="1107" y="5792"/>
                  </a:cubicBezTo>
                  <a:cubicBezTo>
                    <a:pt x="1374" y="6034"/>
                    <a:pt x="1527" y="6382"/>
                    <a:pt x="1527" y="6746"/>
                  </a:cubicBezTo>
                  <a:lnTo>
                    <a:pt x="1527" y="7185"/>
                  </a:lnTo>
                  <a:cubicBezTo>
                    <a:pt x="1527" y="7470"/>
                    <a:pt x="1661" y="7724"/>
                    <a:pt x="1868" y="7889"/>
                  </a:cubicBezTo>
                  <a:lnTo>
                    <a:pt x="1868" y="8890"/>
                  </a:lnTo>
                  <a:cubicBezTo>
                    <a:pt x="1868" y="9356"/>
                    <a:pt x="2248" y="9736"/>
                    <a:pt x="2714" y="9736"/>
                  </a:cubicBezTo>
                  <a:lnTo>
                    <a:pt x="3961" y="9736"/>
                  </a:lnTo>
                  <a:cubicBezTo>
                    <a:pt x="4427" y="9736"/>
                    <a:pt x="4807" y="9356"/>
                    <a:pt x="4807" y="8890"/>
                  </a:cubicBezTo>
                  <a:lnTo>
                    <a:pt x="4807" y="7889"/>
                  </a:lnTo>
                  <a:cubicBezTo>
                    <a:pt x="5015" y="7724"/>
                    <a:pt x="5148" y="7470"/>
                    <a:pt x="5148" y="7185"/>
                  </a:cubicBezTo>
                  <a:lnTo>
                    <a:pt x="5148" y="6746"/>
                  </a:lnTo>
                  <a:cubicBezTo>
                    <a:pt x="5148" y="6383"/>
                    <a:pt x="5303" y="6034"/>
                    <a:pt x="5573" y="5787"/>
                  </a:cubicBezTo>
                  <a:cubicBezTo>
                    <a:pt x="6263" y="5159"/>
                    <a:pt x="6658" y="4265"/>
                    <a:pt x="6658" y="3333"/>
                  </a:cubicBezTo>
                  <a:cubicBezTo>
                    <a:pt x="6658" y="2438"/>
                    <a:pt x="6306" y="1598"/>
                    <a:pt x="5669" y="969"/>
                  </a:cubicBezTo>
                  <a:close/>
                  <a:moveTo>
                    <a:pt x="4119" y="8890"/>
                  </a:moveTo>
                  <a:lnTo>
                    <a:pt x="4119" y="8890"/>
                  </a:lnTo>
                  <a:cubicBezTo>
                    <a:pt x="4119" y="8977"/>
                    <a:pt x="4048" y="9048"/>
                    <a:pt x="3961" y="9048"/>
                  </a:cubicBezTo>
                  <a:lnTo>
                    <a:pt x="2714" y="9048"/>
                  </a:lnTo>
                  <a:cubicBezTo>
                    <a:pt x="2627" y="9048"/>
                    <a:pt x="2556" y="8977"/>
                    <a:pt x="2556" y="8890"/>
                  </a:cubicBezTo>
                  <a:lnTo>
                    <a:pt x="2556" y="8084"/>
                  </a:lnTo>
                  <a:lnTo>
                    <a:pt x="4119" y="8084"/>
                  </a:lnTo>
                  <a:lnTo>
                    <a:pt x="4119" y="8890"/>
                  </a:lnTo>
                  <a:close/>
                  <a:moveTo>
                    <a:pt x="5110" y="5279"/>
                  </a:moveTo>
                  <a:cubicBezTo>
                    <a:pt x="4697" y="5655"/>
                    <a:pt x="4460" y="6190"/>
                    <a:pt x="4460" y="6746"/>
                  </a:cubicBezTo>
                  <a:lnTo>
                    <a:pt x="4460" y="7185"/>
                  </a:lnTo>
                  <a:cubicBezTo>
                    <a:pt x="4460" y="7301"/>
                    <a:pt x="4365" y="7396"/>
                    <a:pt x="4249" y="7396"/>
                  </a:cubicBezTo>
                  <a:lnTo>
                    <a:pt x="3682" y="7396"/>
                  </a:lnTo>
                  <a:lnTo>
                    <a:pt x="3682" y="4909"/>
                  </a:lnTo>
                  <a:cubicBezTo>
                    <a:pt x="3682" y="4719"/>
                    <a:pt x="3528" y="4565"/>
                    <a:pt x="3338" y="4565"/>
                  </a:cubicBezTo>
                  <a:cubicBezTo>
                    <a:pt x="3148" y="4565"/>
                    <a:pt x="2994" y="4719"/>
                    <a:pt x="2994" y="4909"/>
                  </a:cubicBezTo>
                  <a:lnTo>
                    <a:pt x="2994" y="7396"/>
                  </a:lnTo>
                  <a:lnTo>
                    <a:pt x="2426" y="7396"/>
                  </a:lnTo>
                  <a:cubicBezTo>
                    <a:pt x="2310" y="7396"/>
                    <a:pt x="2215" y="7301"/>
                    <a:pt x="2215" y="7185"/>
                  </a:cubicBezTo>
                  <a:lnTo>
                    <a:pt x="2215" y="6746"/>
                  </a:lnTo>
                  <a:cubicBezTo>
                    <a:pt x="2215" y="6188"/>
                    <a:pt x="1980" y="5655"/>
                    <a:pt x="1569" y="5283"/>
                  </a:cubicBezTo>
                  <a:cubicBezTo>
                    <a:pt x="1006" y="4772"/>
                    <a:pt x="692" y="4042"/>
                    <a:pt x="706" y="3282"/>
                  </a:cubicBezTo>
                  <a:cubicBezTo>
                    <a:pt x="733" y="1879"/>
                    <a:pt x="1896" y="721"/>
                    <a:pt x="3300" y="701"/>
                  </a:cubicBezTo>
                  <a:cubicBezTo>
                    <a:pt x="3313" y="701"/>
                    <a:pt x="3325" y="701"/>
                    <a:pt x="3338" y="701"/>
                  </a:cubicBezTo>
                  <a:cubicBezTo>
                    <a:pt x="4034" y="701"/>
                    <a:pt x="4689" y="969"/>
                    <a:pt x="5186" y="1459"/>
                  </a:cubicBezTo>
                  <a:cubicBezTo>
                    <a:pt x="5691" y="1958"/>
                    <a:pt x="5970" y="2623"/>
                    <a:pt x="5970" y="3333"/>
                  </a:cubicBezTo>
                  <a:cubicBezTo>
                    <a:pt x="5970" y="4072"/>
                    <a:pt x="5656" y="4781"/>
                    <a:pt x="5110" y="52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02">
              <a:extLst>
                <a:ext uri="{FF2B5EF4-FFF2-40B4-BE49-F238E27FC236}">
                  <a16:creationId xmlns:a16="http://schemas.microsoft.com/office/drawing/2014/main" id="{3C3C51E2-6AEA-4368-8172-318FF181E3B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27401" y="1033463"/>
              <a:ext cx="563563" cy="274638"/>
            </a:xfrm>
            <a:custGeom>
              <a:avLst/>
              <a:gdLst>
                <a:gd name="T0" fmla="*/ 17412 w 17711"/>
                <a:gd name="T1" fmla="*/ 2473 h 8599"/>
                <a:gd name="T2" fmla="*/ 15641 w 17711"/>
                <a:gd name="T3" fmla="*/ 1787 h 8599"/>
                <a:gd name="T4" fmla="*/ 15636 w 17711"/>
                <a:gd name="T5" fmla="*/ 1789 h 8599"/>
                <a:gd name="T6" fmla="*/ 13400 w 17711"/>
                <a:gd name="T7" fmla="*/ 2820 h 8599"/>
                <a:gd name="T8" fmla="*/ 13232 w 17711"/>
                <a:gd name="T9" fmla="*/ 3277 h 8599"/>
                <a:gd name="T10" fmla="*/ 13688 w 17711"/>
                <a:gd name="T11" fmla="*/ 3445 h 8599"/>
                <a:gd name="T12" fmla="*/ 15922 w 17711"/>
                <a:gd name="T13" fmla="*/ 2415 h 8599"/>
                <a:gd name="T14" fmla="*/ 16783 w 17711"/>
                <a:gd name="T15" fmla="*/ 2751 h 8599"/>
                <a:gd name="T16" fmla="*/ 16448 w 17711"/>
                <a:gd name="T17" fmla="*/ 3615 h 8599"/>
                <a:gd name="T18" fmla="*/ 11872 w 17711"/>
                <a:gd name="T19" fmla="*/ 5635 h 8599"/>
                <a:gd name="T20" fmla="*/ 9616 w 17711"/>
                <a:gd name="T21" fmla="*/ 5584 h 8599"/>
                <a:gd name="T22" fmla="*/ 7941 w 17711"/>
                <a:gd name="T23" fmla="*/ 4752 h 8599"/>
                <a:gd name="T24" fmla="*/ 5100 w 17711"/>
                <a:gd name="T25" fmla="*/ 4687 h 8599"/>
                <a:gd name="T26" fmla="*/ 5069 w 17711"/>
                <a:gd name="T27" fmla="*/ 4701 h 8599"/>
                <a:gd name="T28" fmla="*/ 3818 w 17711"/>
                <a:gd name="T29" fmla="*/ 1869 h 8599"/>
                <a:gd name="T30" fmla="*/ 5555 w 17711"/>
                <a:gd name="T31" fmla="*/ 1102 h 8599"/>
                <a:gd name="T32" fmla="*/ 8155 w 17711"/>
                <a:gd name="T33" fmla="*/ 1019 h 8599"/>
                <a:gd name="T34" fmla="*/ 11523 w 17711"/>
                <a:gd name="T35" fmla="*/ 2256 h 8599"/>
                <a:gd name="T36" fmla="*/ 11887 w 17711"/>
                <a:gd name="T37" fmla="*/ 3021 h 8599"/>
                <a:gd name="T38" fmla="*/ 11121 w 17711"/>
                <a:gd name="T39" fmla="*/ 3398 h 8599"/>
                <a:gd name="T40" fmla="*/ 8516 w 17711"/>
                <a:gd name="T41" fmla="*/ 2517 h 8599"/>
                <a:gd name="T42" fmla="*/ 8080 w 17711"/>
                <a:gd name="T43" fmla="*/ 2733 h 8599"/>
                <a:gd name="T44" fmla="*/ 8295 w 17711"/>
                <a:gd name="T45" fmla="*/ 3169 h 8599"/>
                <a:gd name="T46" fmla="*/ 10900 w 17711"/>
                <a:gd name="T47" fmla="*/ 4050 h 8599"/>
                <a:gd name="T48" fmla="*/ 11313 w 17711"/>
                <a:gd name="T49" fmla="*/ 4118 h 8599"/>
                <a:gd name="T50" fmla="*/ 12538 w 17711"/>
                <a:gd name="T51" fmla="*/ 3243 h 8599"/>
                <a:gd name="T52" fmla="*/ 11761 w 17711"/>
                <a:gd name="T53" fmla="*/ 1611 h 8599"/>
                <a:gd name="T54" fmla="*/ 8392 w 17711"/>
                <a:gd name="T55" fmla="*/ 374 h 8599"/>
                <a:gd name="T56" fmla="*/ 5277 w 17711"/>
                <a:gd name="T57" fmla="*/ 473 h 8599"/>
                <a:gd name="T58" fmla="*/ 3530 w 17711"/>
                <a:gd name="T59" fmla="*/ 1244 h 8599"/>
                <a:gd name="T60" fmla="*/ 2452 w 17711"/>
                <a:gd name="T61" fmla="*/ 926 h 8599"/>
                <a:gd name="T62" fmla="*/ 222 w 17711"/>
                <a:gd name="T63" fmla="*/ 1911 h 8599"/>
                <a:gd name="T64" fmla="*/ 17 w 17711"/>
                <a:gd name="T65" fmla="*/ 2224 h 8599"/>
                <a:gd name="T66" fmla="*/ 0 w 17711"/>
                <a:gd name="T67" fmla="*/ 8254 h 8599"/>
                <a:gd name="T68" fmla="*/ 163 w 17711"/>
                <a:gd name="T69" fmla="*/ 8548 h 8599"/>
                <a:gd name="T70" fmla="*/ 344 w 17711"/>
                <a:gd name="T71" fmla="*/ 8599 h 8599"/>
                <a:gd name="T72" fmla="*/ 499 w 17711"/>
                <a:gd name="T73" fmla="*/ 8562 h 8599"/>
                <a:gd name="T74" fmla="*/ 4861 w 17711"/>
                <a:gd name="T75" fmla="*/ 6358 h 8599"/>
                <a:gd name="T76" fmla="*/ 5338 w 17711"/>
                <a:gd name="T77" fmla="*/ 5334 h 8599"/>
                <a:gd name="T78" fmla="*/ 5378 w 17711"/>
                <a:gd name="T79" fmla="*/ 5317 h 8599"/>
                <a:gd name="T80" fmla="*/ 7634 w 17711"/>
                <a:gd name="T81" fmla="*/ 5368 h 8599"/>
                <a:gd name="T82" fmla="*/ 9310 w 17711"/>
                <a:gd name="T83" fmla="*/ 6200 h 8599"/>
                <a:gd name="T84" fmla="*/ 12150 w 17711"/>
                <a:gd name="T85" fmla="*/ 6264 h 8599"/>
                <a:gd name="T86" fmla="*/ 16726 w 17711"/>
                <a:gd name="T87" fmla="*/ 4244 h 8599"/>
                <a:gd name="T88" fmla="*/ 17412 w 17711"/>
                <a:gd name="T89" fmla="*/ 2473 h 8599"/>
                <a:gd name="T90" fmla="*/ 4574 w 17711"/>
                <a:gd name="T91" fmla="*/ 5733 h 8599"/>
                <a:gd name="T92" fmla="*/ 4558 w 17711"/>
                <a:gd name="T93" fmla="*/ 5741 h 8599"/>
                <a:gd name="T94" fmla="*/ 690 w 17711"/>
                <a:gd name="T95" fmla="*/ 7695 h 8599"/>
                <a:gd name="T96" fmla="*/ 694 w 17711"/>
                <a:gd name="T97" fmla="*/ 6199 h 8599"/>
                <a:gd name="T98" fmla="*/ 1699 w 17711"/>
                <a:gd name="T99" fmla="*/ 5705 h 8599"/>
                <a:gd name="T100" fmla="*/ 1857 w 17711"/>
                <a:gd name="T101" fmla="*/ 5244 h 8599"/>
                <a:gd name="T102" fmla="*/ 1396 w 17711"/>
                <a:gd name="T103" fmla="*/ 5087 h 8599"/>
                <a:gd name="T104" fmla="*/ 696 w 17711"/>
                <a:gd name="T105" fmla="*/ 5431 h 8599"/>
                <a:gd name="T106" fmla="*/ 704 w 17711"/>
                <a:gd name="T107" fmla="*/ 2450 h 8599"/>
                <a:gd name="T108" fmla="*/ 2730 w 17711"/>
                <a:gd name="T109" fmla="*/ 1555 h 8599"/>
                <a:gd name="T110" fmla="*/ 2968 w 17711"/>
                <a:gd name="T111" fmla="*/ 1648 h 8599"/>
                <a:gd name="T112" fmla="*/ 4578 w 17711"/>
                <a:gd name="T113" fmla="*/ 5293 h 8599"/>
                <a:gd name="T114" fmla="*/ 4578 w 17711"/>
                <a:gd name="T115" fmla="*/ 5294 h 8599"/>
                <a:gd name="T116" fmla="*/ 4667 w 17711"/>
                <a:gd name="T117" fmla="*/ 5494 h 8599"/>
                <a:gd name="T118" fmla="*/ 4574 w 17711"/>
                <a:gd name="T119" fmla="*/ 5733 h 8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7711" h="8599">
                  <a:moveTo>
                    <a:pt x="17412" y="2473"/>
                  </a:moveTo>
                  <a:cubicBezTo>
                    <a:pt x="17113" y="1796"/>
                    <a:pt x="16319" y="1488"/>
                    <a:pt x="15641" y="1787"/>
                  </a:cubicBezTo>
                  <a:cubicBezTo>
                    <a:pt x="15640" y="1788"/>
                    <a:pt x="15638" y="1788"/>
                    <a:pt x="15636" y="1789"/>
                  </a:cubicBezTo>
                  <a:lnTo>
                    <a:pt x="13400" y="2820"/>
                  </a:lnTo>
                  <a:cubicBezTo>
                    <a:pt x="13228" y="2900"/>
                    <a:pt x="13152" y="3104"/>
                    <a:pt x="13232" y="3277"/>
                  </a:cubicBezTo>
                  <a:cubicBezTo>
                    <a:pt x="13311" y="3449"/>
                    <a:pt x="13516" y="3525"/>
                    <a:pt x="13688" y="3445"/>
                  </a:cubicBezTo>
                  <a:lnTo>
                    <a:pt x="15922" y="2415"/>
                  </a:lnTo>
                  <a:cubicBezTo>
                    <a:pt x="16251" y="2271"/>
                    <a:pt x="16637" y="2421"/>
                    <a:pt x="16783" y="2751"/>
                  </a:cubicBezTo>
                  <a:cubicBezTo>
                    <a:pt x="16929" y="3081"/>
                    <a:pt x="16779" y="3469"/>
                    <a:pt x="16448" y="3615"/>
                  </a:cubicBezTo>
                  <a:lnTo>
                    <a:pt x="11872" y="5635"/>
                  </a:lnTo>
                  <a:cubicBezTo>
                    <a:pt x="11148" y="5955"/>
                    <a:pt x="10325" y="5936"/>
                    <a:pt x="9616" y="5584"/>
                  </a:cubicBezTo>
                  <a:lnTo>
                    <a:pt x="7941" y="4752"/>
                  </a:lnTo>
                  <a:cubicBezTo>
                    <a:pt x="7048" y="4308"/>
                    <a:pt x="6012" y="4285"/>
                    <a:pt x="5100" y="4687"/>
                  </a:cubicBezTo>
                  <a:lnTo>
                    <a:pt x="5069" y="4701"/>
                  </a:lnTo>
                  <a:lnTo>
                    <a:pt x="3818" y="1869"/>
                  </a:lnTo>
                  <a:lnTo>
                    <a:pt x="5555" y="1102"/>
                  </a:lnTo>
                  <a:cubicBezTo>
                    <a:pt x="6382" y="737"/>
                    <a:pt x="7306" y="707"/>
                    <a:pt x="8155" y="1019"/>
                  </a:cubicBezTo>
                  <a:lnTo>
                    <a:pt x="11523" y="2256"/>
                  </a:lnTo>
                  <a:cubicBezTo>
                    <a:pt x="11830" y="2369"/>
                    <a:pt x="11993" y="2712"/>
                    <a:pt x="11887" y="3021"/>
                  </a:cubicBezTo>
                  <a:cubicBezTo>
                    <a:pt x="11780" y="3335"/>
                    <a:pt x="11436" y="3505"/>
                    <a:pt x="11121" y="3398"/>
                  </a:cubicBezTo>
                  <a:lnTo>
                    <a:pt x="8516" y="2517"/>
                  </a:lnTo>
                  <a:cubicBezTo>
                    <a:pt x="8336" y="2456"/>
                    <a:pt x="8141" y="2553"/>
                    <a:pt x="8080" y="2733"/>
                  </a:cubicBezTo>
                  <a:cubicBezTo>
                    <a:pt x="8019" y="2913"/>
                    <a:pt x="8115" y="3108"/>
                    <a:pt x="8295" y="3169"/>
                  </a:cubicBezTo>
                  <a:lnTo>
                    <a:pt x="10900" y="4050"/>
                  </a:lnTo>
                  <a:cubicBezTo>
                    <a:pt x="11037" y="4096"/>
                    <a:pt x="11176" y="4118"/>
                    <a:pt x="11313" y="4118"/>
                  </a:cubicBezTo>
                  <a:cubicBezTo>
                    <a:pt x="11851" y="4118"/>
                    <a:pt x="12355" y="3779"/>
                    <a:pt x="12538" y="3243"/>
                  </a:cubicBezTo>
                  <a:cubicBezTo>
                    <a:pt x="12764" y="2583"/>
                    <a:pt x="12415" y="1851"/>
                    <a:pt x="11761" y="1611"/>
                  </a:cubicBezTo>
                  <a:lnTo>
                    <a:pt x="8392" y="374"/>
                  </a:lnTo>
                  <a:cubicBezTo>
                    <a:pt x="7375" y="0"/>
                    <a:pt x="6268" y="35"/>
                    <a:pt x="5277" y="473"/>
                  </a:cubicBezTo>
                  <a:lnTo>
                    <a:pt x="3530" y="1244"/>
                  </a:lnTo>
                  <a:cubicBezTo>
                    <a:pt x="3301" y="896"/>
                    <a:pt x="2846" y="752"/>
                    <a:pt x="2452" y="926"/>
                  </a:cubicBezTo>
                  <a:lnTo>
                    <a:pt x="222" y="1911"/>
                  </a:lnTo>
                  <a:cubicBezTo>
                    <a:pt x="98" y="1965"/>
                    <a:pt x="18" y="2088"/>
                    <a:pt x="17" y="2224"/>
                  </a:cubicBezTo>
                  <a:lnTo>
                    <a:pt x="0" y="8254"/>
                  </a:lnTo>
                  <a:cubicBezTo>
                    <a:pt x="0" y="8374"/>
                    <a:pt x="62" y="8485"/>
                    <a:pt x="163" y="8548"/>
                  </a:cubicBezTo>
                  <a:cubicBezTo>
                    <a:pt x="219" y="8582"/>
                    <a:pt x="281" y="8599"/>
                    <a:pt x="344" y="8599"/>
                  </a:cubicBezTo>
                  <a:cubicBezTo>
                    <a:pt x="397" y="8599"/>
                    <a:pt x="450" y="8587"/>
                    <a:pt x="499" y="8562"/>
                  </a:cubicBezTo>
                  <a:lnTo>
                    <a:pt x="4861" y="6358"/>
                  </a:lnTo>
                  <a:cubicBezTo>
                    <a:pt x="5255" y="6179"/>
                    <a:pt x="5452" y="5740"/>
                    <a:pt x="5338" y="5334"/>
                  </a:cubicBezTo>
                  <a:lnTo>
                    <a:pt x="5378" y="5317"/>
                  </a:lnTo>
                  <a:cubicBezTo>
                    <a:pt x="6102" y="4997"/>
                    <a:pt x="6925" y="5015"/>
                    <a:pt x="7634" y="5368"/>
                  </a:cubicBezTo>
                  <a:lnTo>
                    <a:pt x="9310" y="6200"/>
                  </a:lnTo>
                  <a:cubicBezTo>
                    <a:pt x="10202" y="6644"/>
                    <a:pt x="11238" y="6667"/>
                    <a:pt x="12150" y="6264"/>
                  </a:cubicBezTo>
                  <a:lnTo>
                    <a:pt x="16726" y="4244"/>
                  </a:lnTo>
                  <a:cubicBezTo>
                    <a:pt x="17404" y="3945"/>
                    <a:pt x="17711" y="3150"/>
                    <a:pt x="17412" y="2473"/>
                  </a:cubicBezTo>
                  <a:close/>
                  <a:moveTo>
                    <a:pt x="4574" y="5733"/>
                  </a:moveTo>
                  <a:cubicBezTo>
                    <a:pt x="4569" y="5735"/>
                    <a:pt x="4564" y="5738"/>
                    <a:pt x="4558" y="5741"/>
                  </a:cubicBezTo>
                  <a:lnTo>
                    <a:pt x="690" y="7695"/>
                  </a:lnTo>
                  <a:lnTo>
                    <a:pt x="694" y="6199"/>
                  </a:lnTo>
                  <a:lnTo>
                    <a:pt x="1699" y="5705"/>
                  </a:lnTo>
                  <a:cubicBezTo>
                    <a:pt x="1870" y="5621"/>
                    <a:pt x="1940" y="5415"/>
                    <a:pt x="1857" y="5244"/>
                  </a:cubicBezTo>
                  <a:cubicBezTo>
                    <a:pt x="1773" y="5074"/>
                    <a:pt x="1567" y="5004"/>
                    <a:pt x="1396" y="5087"/>
                  </a:cubicBezTo>
                  <a:lnTo>
                    <a:pt x="696" y="5431"/>
                  </a:lnTo>
                  <a:lnTo>
                    <a:pt x="704" y="2450"/>
                  </a:lnTo>
                  <a:lnTo>
                    <a:pt x="2730" y="1555"/>
                  </a:lnTo>
                  <a:cubicBezTo>
                    <a:pt x="2821" y="1515"/>
                    <a:pt x="2928" y="1557"/>
                    <a:pt x="2968" y="1648"/>
                  </a:cubicBezTo>
                  <a:lnTo>
                    <a:pt x="4578" y="5293"/>
                  </a:lnTo>
                  <a:cubicBezTo>
                    <a:pt x="4578" y="5293"/>
                    <a:pt x="4578" y="5294"/>
                    <a:pt x="4578" y="5294"/>
                  </a:cubicBezTo>
                  <a:lnTo>
                    <a:pt x="4667" y="5494"/>
                  </a:lnTo>
                  <a:cubicBezTo>
                    <a:pt x="4707" y="5586"/>
                    <a:pt x="4666" y="5693"/>
                    <a:pt x="4574" y="57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D3DE3400-E319-4810-94E1-4795891F8755}"/>
              </a:ext>
            </a:extLst>
          </p:cNvPr>
          <p:cNvGrpSpPr/>
          <p:nvPr/>
        </p:nvGrpSpPr>
        <p:grpSpPr>
          <a:xfrm>
            <a:off x="8183522" y="3016184"/>
            <a:ext cx="336220" cy="344016"/>
            <a:chOff x="4352925" y="3054350"/>
            <a:chExt cx="547688" cy="560388"/>
          </a:xfrm>
          <a:solidFill>
            <a:schemeClr val="bg2">
              <a:alpha val="30000"/>
            </a:schemeClr>
          </a:solidFill>
        </p:grpSpPr>
        <p:sp>
          <p:nvSpPr>
            <p:cNvPr id="45" name="Freeform 286">
              <a:extLst>
                <a:ext uri="{FF2B5EF4-FFF2-40B4-BE49-F238E27FC236}">
                  <a16:creationId xmlns:a16="http://schemas.microsoft.com/office/drawing/2014/main" id="{D7E0EDB3-0C6D-4D40-9FEF-2A2479C461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52925" y="3054350"/>
              <a:ext cx="547688" cy="560388"/>
            </a:xfrm>
            <a:custGeom>
              <a:avLst/>
              <a:gdLst>
                <a:gd name="T0" fmla="*/ 15720 w 17188"/>
                <a:gd name="T1" fmla="*/ 1725 h 17611"/>
                <a:gd name="T2" fmla="*/ 10199 w 17188"/>
                <a:gd name="T3" fmla="*/ 1644 h 17611"/>
                <a:gd name="T4" fmla="*/ 9269 w 17188"/>
                <a:gd name="T5" fmla="*/ 0 h 17611"/>
                <a:gd name="T6" fmla="*/ 7000 w 17188"/>
                <a:gd name="T7" fmla="*/ 930 h 17611"/>
                <a:gd name="T8" fmla="*/ 5173 w 17188"/>
                <a:gd name="T9" fmla="*/ 1644 h 17611"/>
                <a:gd name="T10" fmla="*/ 4829 w 17188"/>
                <a:gd name="T11" fmla="*/ 4727 h 17611"/>
                <a:gd name="T12" fmla="*/ 7000 w 17188"/>
                <a:gd name="T13" fmla="*/ 5071 h 17611"/>
                <a:gd name="T14" fmla="*/ 1689 w 17188"/>
                <a:gd name="T15" fmla="*/ 6106 h 17611"/>
                <a:gd name="T16" fmla="*/ 302 w 17188"/>
                <a:gd name="T17" fmla="*/ 7170 h 17611"/>
                <a:gd name="T18" fmla="*/ 302 w 17188"/>
                <a:gd name="T19" fmla="*/ 8470 h 17611"/>
                <a:gd name="T20" fmla="*/ 1689 w 17188"/>
                <a:gd name="T21" fmla="*/ 9534 h 17611"/>
                <a:gd name="T22" fmla="*/ 7000 w 17188"/>
                <a:gd name="T23" fmla="*/ 16923 h 17611"/>
                <a:gd name="T24" fmla="*/ 5252 w 17188"/>
                <a:gd name="T25" fmla="*/ 17267 h 17611"/>
                <a:gd name="T26" fmla="*/ 11602 w 17188"/>
                <a:gd name="T27" fmla="*/ 17611 h 17611"/>
                <a:gd name="T28" fmla="*/ 11602 w 17188"/>
                <a:gd name="T29" fmla="*/ 16923 h 17611"/>
                <a:gd name="T30" fmla="*/ 10199 w 17188"/>
                <a:gd name="T31" fmla="*/ 12071 h 17611"/>
                <a:gd name="T32" fmla="*/ 9511 w 17188"/>
                <a:gd name="T33" fmla="*/ 12071 h 17611"/>
                <a:gd name="T34" fmla="*/ 7687 w 17188"/>
                <a:gd name="T35" fmla="*/ 16923 h 17611"/>
                <a:gd name="T36" fmla="*/ 12015 w 17188"/>
                <a:gd name="T37" fmla="*/ 9534 h 17611"/>
                <a:gd name="T38" fmla="*/ 12359 w 17188"/>
                <a:gd name="T39" fmla="*/ 6450 h 17611"/>
                <a:gd name="T40" fmla="*/ 10199 w 17188"/>
                <a:gd name="T41" fmla="*/ 6106 h 17611"/>
                <a:gd name="T42" fmla="*/ 15498 w 17188"/>
                <a:gd name="T43" fmla="*/ 5071 h 17611"/>
                <a:gd name="T44" fmla="*/ 16886 w 17188"/>
                <a:gd name="T45" fmla="*/ 4008 h 17611"/>
                <a:gd name="T46" fmla="*/ 16886 w 17188"/>
                <a:gd name="T47" fmla="*/ 2707 h 17611"/>
                <a:gd name="T48" fmla="*/ 7687 w 17188"/>
                <a:gd name="T49" fmla="*/ 930 h 17611"/>
                <a:gd name="T50" fmla="*/ 9269 w 17188"/>
                <a:gd name="T51" fmla="*/ 688 h 17611"/>
                <a:gd name="T52" fmla="*/ 9511 w 17188"/>
                <a:gd name="T53" fmla="*/ 1644 h 17611"/>
                <a:gd name="T54" fmla="*/ 7687 w 17188"/>
                <a:gd name="T55" fmla="*/ 930 h 17611"/>
                <a:gd name="T56" fmla="*/ 11671 w 17188"/>
                <a:gd name="T57" fmla="*/ 8846 h 17611"/>
                <a:gd name="T58" fmla="*/ 745 w 17188"/>
                <a:gd name="T59" fmla="*/ 7944 h 17611"/>
                <a:gd name="T60" fmla="*/ 745 w 17188"/>
                <a:gd name="T61" fmla="*/ 7696 h 17611"/>
                <a:gd name="T62" fmla="*/ 11671 w 17188"/>
                <a:gd name="T63" fmla="*/ 6794 h 17611"/>
                <a:gd name="T64" fmla="*/ 7687 w 17188"/>
                <a:gd name="T65" fmla="*/ 5071 h 17611"/>
                <a:gd name="T66" fmla="*/ 9511 w 17188"/>
                <a:gd name="T67" fmla="*/ 6106 h 17611"/>
                <a:gd name="T68" fmla="*/ 16442 w 17188"/>
                <a:gd name="T69" fmla="*/ 3482 h 17611"/>
                <a:gd name="T70" fmla="*/ 7378 w 17188"/>
                <a:gd name="T71" fmla="*/ 4383 h 17611"/>
                <a:gd name="T72" fmla="*/ 7309 w 17188"/>
                <a:gd name="T73" fmla="*/ 4383 h 17611"/>
                <a:gd name="T74" fmla="*/ 5517 w 17188"/>
                <a:gd name="T75" fmla="*/ 2332 h 17611"/>
                <a:gd name="T76" fmla="*/ 16442 w 17188"/>
                <a:gd name="T77" fmla="*/ 3233 h 17611"/>
                <a:gd name="T78" fmla="*/ 16442 w 17188"/>
                <a:gd name="T79" fmla="*/ 3482 h 17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7188" h="17611">
                  <a:moveTo>
                    <a:pt x="16886" y="2707"/>
                  </a:moveTo>
                  <a:lnTo>
                    <a:pt x="15720" y="1725"/>
                  </a:lnTo>
                  <a:cubicBezTo>
                    <a:pt x="15658" y="1673"/>
                    <a:pt x="15580" y="1644"/>
                    <a:pt x="15498" y="1644"/>
                  </a:cubicBezTo>
                  <a:lnTo>
                    <a:pt x="10199" y="1644"/>
                  </a:lnTo>
                  <a:lnTo>
                    <a:pt x="10199" y="930"/>
                  </a:lnTo>
                  <a:cubicBezTo>
                    <a:pt x="10199" y="417"/>
                    <a:pt x="9782" y="0"/>
                    <a:pt x="9269" y="0"/>
                  </a:cubicBezTo>
                  <a:lnTo>
                    <a:pt x="7929" y="0"/>
                  </a:lnTo>
                  <a:cubicBezTo>
                    <a:pt x="7416" y="0"/>
                    <a:pt x="7000" y="417"/>
                    <a:pt x="7000" y="930"/>
                  </a:cubicBezTo>
                  <a:lnTo>
                    <a:pt x="7000" y="1644"/>
                  </a:lnTo>
                  <a:lnTo>
                    <a:pt x="5173" y="1644"/>
                  </a:lnTo>
                  <a:cubicBezTo>
                    <a:pt x="4983" y="1644"/>
                    <a:pt x="4829" y="1798"/>
                    <a:pt x="4829" y="1988"/>
                  </a:cubicBezTo>
                  <a:lnTo>
                    <a:pt x="4829" y="4727"/>
                  </a:lnTo>
                  <a:cubicBezTo>
                    <a:pt x="4829" y="4917"/>
                    <a:pt x="4983" y="5071"/>
                    <a:pt x="5173" y="5071"/>
                  </a:cubicBezTo>
                  <a:lnTo>
                    <a:pt x="7000" y="5071"/>
                  </a:lnTo>
                  <a:lnTo>
                    <a:pt x="7000" y="6106"/>
                  </a:lnTo>
                  <a:lnTo>
                    <a:pt x="1689" y="6106"/>
                  </a:lnTo>
                  <a:cubicBezTo>
                    <a:pt x="1608" y="6106"/>
                    <a:pt x="1530" y="6135"/>
                    <a:pt x="1468" y="6187"/>
                  </a:cubicBezTo>
                  <a:lnTo>
                    <a:pt x="302" y="7170"/>
                  </a:lnTo>
                  <a:cubicBezTo>
                    <a:pt x="110" y="7332"/>
                    <a:pt x="0" y="7569"/>
                    <a:pt x="0" y="7820"/>
                  </a:cubicBezTo>
                  <a:cubicBezTo>
                    <a:pt x="0" y="8071"/>
                    <a:pt x="110" y="8308"/>
                    <a:pt x="302" y="8470"/>
                  </a:cubicBezTo>
                  <a:lnTo>
                    <a:pt x="1468" y="9453"/>
                  </a:lnTo>
                  <a:cubicBezTo>
                    <a:pt x="1530" y="9505"/>
                    <a:pt x="1608" y="9534"/>
                    <a:pt x="1689" y="9534"/>
                  </a:cubicBezTo>
                  <a:lnTo>
                    <a:pt x="7000" y="9534"/>
                  </a:lnTo>
                  <a:lnTo>
                    <a:pt x="7000" y="16923"/>
                  </a:lnTo>
                  <a:lnTo>
                    <a:pt x="5596" y="16923"/>
                  </a:lnTo>
                  <a:cubicBezTo>
                    <a:pt x="5406" y="16923"/>
                    <a:pt x="5252" y="17077"/>
                    <a:pt x="5252" y="17267"/>
                  </a:cubicBezTo>
                  <a:cubicBezTo>
                    <a:pt x="5252" y="17457"/>
                    <a:pt x="5406" y="17611"/>
                    <a:pt x="5596" y="17611"/>
                  </a:cubicBezTo>
                  <a:lnTo>
                    <a:pt x="11602" y="17611"/>
                  </a:lnTo>
                  <a:cubicBezTo>
                    <a:pt x="11792" y="17611"/>
                    <a:pt x="11946" y="17457"/>
                    <a:pt x="11946" y="17267"/>
                  </a:cubicBezTo>
                  <a:cubicBezTo>
                    <a:pt x="11946" y="17077"/>
                    <a:pt x="11792" y="16923"/>
                    <a:pt x="11602" y="16923"/>
                  </a:cubicBezTo>
                  <a:lnTo>
                    <a:pt x="10199" y="16923"/>
                  </a:lnTo>
                  <a:lnTo>
                    <a:pt x="10199" y="12071"/>
                  </a:lnTo>
                  <a:cubicBezTo>
                    <a:pt x="10199" y="11881"/>
                    <a:pt x="10045" y="11727"/>
                    <a:pt x="9855" y="11727"/>
                  </a:cubicBezTo>
                  <a:cubicBezTo>
                    <a:pt x="9665" y="11727"/>
                    <a:pt x="9511" y="11881"/>
                    <a:pt x="9511" y="12071"/>
                  </a:cubicBezTo>
                  <a:lnTo>
                    <a:pt x="9511" y="16923"/>
                  </a:lnTo>
                  <a:lnTo>
                    <a:pt x="7687" y="16923"/>
                  </a:lnTo>
                  <a:lnTo>
                    <a:pt x="7687" y="9534"/>
                  </a:lnTo>
                  <a:lnTo>
                    <a:pt x="12015" y="9534"/>
                  </a:lnTo>
                  <a:cubicBezTo>
                    <a:pt x="12205" y="9534"/>
                    <a:pt x="12359" y="9380"/>
                    <a:pt x="12359" y="9190"/>
                  </a:cubicBezTo>
                  <a:lnTo>
                    <a:pt x="12359" y="6450"/>
                  </a:lnTo>
                  <a:cubicBezTo>
                    <a:pt x="12359" y="6260"/>
                    <a:pt x="12205" y="6106"/>
                    <a:pt x="12015" y="6106"/>
                  </a:cubicBezTo>
                  <a:lnTo>
                    <a:pt x="10199" y="6106"/>
                  </a:lnTo>
                  <a:lnTo>
                    <a:pt x="10199" y="5071"/>
                  </a:lnTo>
                  <a:lnTo>
                    <a:pt x="15498" y="5071"/>
                  </a:lnTo>
                  <a:cubicBezTo>
                    <a:pt x="15580" y="5071"/>
                    <a:pt x="15658" y="5042"/>
                    <a:pt x="15720" y="4990"/>
                  </a:cubicBezTo>
                  <a:lnTo>
                    <a:pt x="16886" y="4008"/>
                  </a:lnTo>
                  <a:cubicBezTo>
                    <a:pt x="17078" y="3846"/>
                    <a:pt x="17188" y="3609"/>
                    <a:pt x="17188" y="3358"/>
                  </a:cubicBezTo>
                  <a:cubicBezTo>
                    <a:pt x="17188" y="3106"/>
                    <a:pt x="17078" y="2869"/>
                    <a:pt x="16886" y="2707"/>
                  </a:cubicBezTo>
                  <a:close/>
                  <a:moveTo>
                    <a:pt x="7687" y="930"/>
                  </a:moveTo>
                  <a:lnTo>
                    <a:pt x="7687" y="930"/>
                  </a:lnTo>
                  <a:cubicBezTo>
                    <a:pt x="7687" y="797"/>
                    <a:pt x="7796" y="688"/>
                    <a:pt x="7929" y="688"/>
                  </a:cubicBezTo>
                  <a:lnTo>
                    <a:pt x="9269" y="688"/>
                  </a:lnTo>
                  <a:cubicBezTo>
                    <a:pt x="9402" y="688"/>
                    <a:pt x="9511" y="797"/>
                    <a:pt x="9511" y="930"/>
                  </a:cubicBezTo>
                  <a:lnTo>
                    <a:pt x="9511" y="1644"/>
                  </a:lnTo>
                  <a:lnTo>
                    <a:pt x="7687" y="1644"/>
                  </a:lnTo>
                  <a:lnTo>
                    <a:pt x="7687" y="930"/>
                  </a:lnTo>
                  <a:close/>
                  <a:moveTo>
                    <a:pt x="11671" y="6794"/>
                  </a:moveTo>
                  <a:lnTo>
                    <a:pt x="11671" y="8846"/>
                  </a:lnTo>
                  <a:lnTo>
                    <a:pt x="1815" y="8846"/>
                  </a:lnTo>
                  <a:lnTo>
                    <a:pt x="745" y="7944"/>
                  </a:lnTo>
                  <a:cubicBezTo>
                    <a:pt x="695" y="7902"/>
                    <a:pt x="688" y="7848"/>
                    <a:pt x="688" y="7820"/>
                  </a:cubicBezTo>
                  <a:cubicBezTo>
                    <a:pt x="688" y="7792"/>
                    <a:pt x="695" y="7738"/>
                    <a:pt x="745" y="7696"/>
                  </a:cubicBezTo>
                  <a:lnTo>
                    <a:pt x="1815" y="6794"/>
                  </a:lnTo>
                  <a:lnTo>
                    <a:pt x="11671" y="6794"/>
                  </a:lnTo>
                  <a:close/>
                  <a:moveTo>
                    <a:pt x="7687" y="6106"/>
                  </a:moveTo>
                  <a:lnTo>
                    <a:pt x="7687" y="5071"/>
                  </a:lnTo>
                  <a:lnTo>
                    <a:pt x="9511" y="5071"/>
                  </a:lnTo>
                  <a:lnTo>
                    <a:pt x="9511" y="6106"/>
                  </a:lnTo>
                  <a:lnTo>
                    <a:pt x="7687" y="6106"/>
                  </a:lnTo>
                  <a:close/>
                  <a:moveTo>
                    <a:pt x="16442" y="3482"/>
                  </a:moveTo>
                  <a:lnTo>
                    <a:pt x="15373" y="4383"/>
                  </a:lnTo>
                  <a:lnTo>
                    <a:pt x="7378" y="4383"/>
                  </a:lnTo>
                  <a:cubicBezTo>
                    <a:pt x="7367" y="4382"/>
                    <a:pt x="7355" y="4381"/>
                    <a:pt x="7344" y="4381"/>
                  </a:cubicBezTo>
                  <a:cubicBezTo>
                    <a:pt x="7332" y="4381"/>
                    <a:pt x="7320" y="4382"/>
                    <a:pt x="7309" y="4383"/>
                  </a:cubicBezTo>
                  <a:lnTo>
                    <a:pt x="5517" y="4383"/>
                  </a:lnTo>
                  <a:lnTo>
                    <a:pt x="5517" y="2332"/>
                  </a:lnTo>
                  <a:lnTo>
                    <a:pt x="15373" y="2332"/>
                  </a:lnTo>
                  <a:lnTo>
                    <a:pt x="16442" y="3233"/>
                  </a:lnTo>
                  <a:cubicBezTo>
                    <a:pt x="16493" y="3276"/>
                    <a:pt x="16500" y="3329"/>
                    <a:pt x="16500" y="3357"/>
                  </a:cubicBezTo>
                  <a:cubicBezTo>
                    <a:pt x="16500" y="3386"/>
                    <a:pt x="16493" y="3439"/>
                    <a:pt x="16442" y="34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Oval 287">
              <a:extLst>
                <a:ext uri="{FF2B5EF4-FFF2-40B4-BE49-F238E27FC236}">
                  <a16:creationId xmlns:a16="http://schemas.microsoft.com/office/drawing/2014/main" id="{978196D6-BA3D-4688-AD34-93E2E8D1AA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6450" y="3148013"/>
              <a:ext cx="20638" cy="222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Oval 288">
              <a:extLst>
                <a:ext uri="{FF2B5EF4-FFF2-40B4-BE49-F238E27FC236}">
                  <a16:creationId xmlns:a16="http://schemas.microsoft.com/office/drawing/2014/main" id="{EF7C8A66-4565-4995-8FF5-C373263CFF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6450" y="3290888"/>
              <a:ext cx="20638" cy="222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Oval 289">
              <a:extLst>
                <a:ext uri="{FF2B5EF4-FFF2-40B4-BE49-F238E27FC236}">
                  <a16:creationId xmlns:a16="http://schemas.microsoft.com/office/drawing/2014/main" id="{65E99AF1-E052-49FE-B427-90DD2D9DC4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56138" y="3378200"/>
              <a:ext cx="22225" cy="222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D7480C3B-7A9A-45FA-8E68-0D861FA16365}"/>
              </a:ext>
            </a:extLst>
          </p:cNvPr>
          <p:cNvGrpSpPr/>
          <p:nvPr/>
        </p:nvGrpSpPr>
        <p:grpSpPr>
          <a:xfrm>
            <a:off x="1270526" y="3017757"/>
            <a:ext cx="344016" cy="341092"/>
            <a:chOff x="7285038" y="3055938"/>
            <a:chExt cx="560388" cy="555625"/>
          </a:xfrm>
          <a:solidFill>
            <a:srgbClr val="D7415E"/>
          </a:solidFill>
        </p:grpSpPr>
        <p:sp>
          <p:nvSpPr>
            <p:cNvPr id="50" name="Oval 297">
              <a:extLst>
                <a:ext uri="{FF2B5EF4-FFF2-40B4-BE49-F238E27FC236}">
                  <a16:creationId xmlns:a16="http://schemas.microsoft.com/office/drawing/2014/main" id="{51775375-0600-4276-80D6-2C94E98434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85038" y="3590925"/>
              <a:ext cx="22225" cy="206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Oval 298">
              <a:extLst>
                <a:ext uri="{FF2B5EF4-FFF2-40B4-BE49-F238E27FC236}">
                  <a16:creationId xmlns:a16="http://schemas.microsoft.com/office/drawing/2014/main" id="{E34FAA9F-C4C7-4BF5-8FC3-1653E5DA6B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66025" y="3311525"/>
              <a:ext cx="22225" cy="222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99">
              <a:extLst>
                <a:ext uri="{FF2B5EF4-FFF2-40B4-BE49-F238E27FC236}">
                  <a16:creationId xmlns:a16="http://schemas.microsoft.com/office/drawing/2014/main" id="{1268D920-DCB6-4259-AD5F-62E81F5253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37463" y="3168650"/>
              <a:ext cx="101600" cy="93663"/>
            </a:xfrm>
            <a:custGeom>
              <a:avLst/>
              <a:gdLst>
                <a:gd name="T0" fmla="*/ 2652 w 3225"/>
                <a:gd name="T1" fmla="*/ 430 h 2939"/>
                <a:gd name="T2" fmla="*/ 1613 w 3225"/>
                <a:gd name="T3" fmla="*/ 0 h 2939"/>
                <a:gd name="T4" fmla="*/ 573 w 3225"/>
                <a:gd name="T5" fmla="*/ 430 h 2939"/>
                <a:gd name="T6" fmla="*/ 573 w 3225"/>
                <a:gd name="T7" fmla="*/ 2509 h 2939"/>
                <a:gd name="T8" fmla="*/ 1613 w 3225"/>
                <a:gd name="T9" fmla="*/ 2939 h 2939"/>
                <a:gd name="T10" fmla="*/ 2652 w 3225"/>
                <a:gd name="T11" fmla="*/ 2509 h 2939"/>
                <a:gd name="T12" fmla="*/ 2652 w 3225"/>
                <a:gd name="T13" fmla="*/ 430 h 2939"/>
                <a:gd name="T14" fmla="*/ 2164 w 3225"/>
                <a:gd name="T15" fmla="*/ 2020 h 2939"/>
                <a:gd name="T16" fmla="*/ 1062 w 3225"/>
                <a:gd name="T17" fmla="*/ 2020 h 2939"/>
                <a:gd name="T18" fmla="*/ 1062 w 3225"/>
                <a:gd name="T19" fmla="*/ 918 h 2939"/>
                <a:gd name="T20" fmla="*/ 1613 w 3225"/>
                <a:gd name="T21" fmla="*/ 690 h 2939"/>
                <a:gd name="T22" fmla="*/ 2164 w 3225"/>
                <a:gd name="T23" fmla="*/ 918 h 2939"/>
                <a:gd name="T24" fmla="*/ 2164 w 3225"/>
                <a:gd name="T25" fmla="*/ 2020 h 29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25" h="2939">
                  <a:moveTo>
                    <a:pt x="2652" y="430"/>
                  </a:moveTo>
                  <a:cubicBezTo>
                    <a:pt x="2374" y="152"/>
                    <a:pt x="2005" y="0"/>
                    <a:pt x="1613" y="0"/>
                  </a:cubicBezTo>
                  <a:cubicBezTo>
                    <a:pt x="1220" y="0"/>
                    <a:pt x="851" y="153"/>
                    <a:pt x="573" y="430"/>
                  </a:cubicBezTo>
                  <a:cubicBezTo>
                    <a:pt x="0" y="1003"/>
                    <a:pt x="0" y="1936"/>
                    <a:pt x="573" y="2509"/>
                  </a:cubicBezTo>
                  <a:cubicBezTo>
                    <a:pt x="860" y="2795"/>
                    <a:pt x="1236" y="2939"/>
                    <a:pt x="1613" y="2939"/>
                  </a:cubicBezTo>
                  <a:cubicBezTo>
                    <a:pt x="1989" y="2939"/>
                    <a:pt x="2366" y="2795"/>
                    <a:pt x="2652" y="2509"/>
                  </a:cubicBezTo>
                  <a:cubicBezTo>
                    <a:pt x="3225" y="1936"/>
                    <a:pt x="3225" y="1003"/>
                    <a:pt x="2652" y="430"/>
                  </a:cubicBezTo>
                  <a:close/>
                  <a:moveTo>
                    <a:pt x="2164" y="2020"/>
                  </a:moveTo>
                  <a:cubicBezTo>
                    <a:pt x="1860" y="2324"/>
                    <a:pt x="1366" y="2324"/>
                    <a:pt x="1062" y="2020"/>
                  </a:cubicBezTo>
                  <a:cubicBezTo>
                    <a:pt x="758" y="1717"/>
                    <a:pt x="758" y="1222"/>
                    <a:pt x="1062" y="918"/>
                  </a:cubicBezTo>
                  <a:cubicBezTo>
                    <a:pt x="1209" y="771"/>
                    <a:pt x="1405" y="690"/>
                    <a:pt x="1613" y="690"/>
                  </a:cubicBezTo>
                  <a:cubicBezTo>
                    <a:pt x="1821" y="690"/>
                    <a:pt x="2017" y="771"/>
                    <a:pt x="2164" y="918"/>
                  </a:cubicBezTo>
                  <a:cubicBezTo>
                    <a:pt x="2468" y="1222"/>
                    <a:pt x="2468" y="1717"/>
                    <a:pt x="2164" y="20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300">
              <a:extLst>
                <a:ext uri="{FF2B5EF4-FFF2-40B4-BE49-F238E27FC236}">
                  <a16:creationId xmlns:a16="http://schemas.microsoft.com/office/drawing/2014/main" id="{12D565FE-FD52-4440-A37F-0D4BE53D41E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9963" y="3468688"/>
              <a:ext cx="111125" cy="109538"/>
            </a:xfrm>
            <a:custGeom>
              <a:avLst/>
              <a:gdLst>
                <a:gd name="T0" fmla="*/ 3217 w 3457"/>
                <a:gd name="T1" fmla="*/ 1110 h 3441"/>
                <a:gd name="T2" fmla="*/ 2754 w 3457"/>
                <a:gd name="T3" fmla="*/ 1265 h 3441"/>
                <a:gd name="T4" fmla="*/ 2342 w 3457"/>
                <a:gd name="T5" fmla="*/ 2091 h 3441"/>
                <a:gd name="T6" fmla="*/ 1403 w 3457"/>
                <a:gd name="T7" fmla="*/ 2717 h 3441"/>
                <a:gd name="T8" fmla="*/ 925 w 3457"/>
                <a:gd name="T9" fmla="*/ 2750 h 3441"/>
                <a:gd name="T10" fmla="*/ 766 w 3457"/>
                <a:gd name="T11" fmla="*/ 2691 h 3441"/>
                <a:gd name="T12" fmla="*/ 707 w 3457"/>
                <a:gd name="T13" fmla="*/ 2532 h 3441"/>
                <a:gd name="T14" fmla="*/ 740 w 3457"/>
                <a:gd name="T15" fmla="*/ 2054 h 3441"/>
                <a:gd name="T16" fmla="*/ 1366 w 3457"/>
                <a:gd name="T17" fmla="*/ 1115 h 3441"/>
                <a:gd name="T18" fmla="*/ 2192 w 3457"/>
                <a:gd name="T19" fmla="*/ 703 h 3441"/>
                <a:gd name="T20" fmla="*/ 2347 w 3457"/>
                <a:gd name="T21" fmla="*/ 240 h 3441"/>
                <a:gd name="T22" fmla="*/ 1884 w 3457"/>
                <a:gd name="T23" fmla="*/ 85 h 3441"/>
                <a:gd name="T24" fmla="*/ 1058 w 3457"/>
                <a:gd name="T25" fmla="*/ 497 h 3441"/>
                <a:gd name="T26" fmla="*/ 51 w 3457"/>
                <a:gd name="T27" fmla="*/ 2006 h 3441"/>
                <a:gd name="T28" fmla="*/ 18 w 3457"/>
                <a:gd name="T29" fmla="*/ 2485 h 3441"/>
                <a:gd name="T30" fmla="*/ 278 w 3457"/>
                <a:gd name="T31" fmla="*/ 3179 h 3441"/>
                <a:gd name="T32" fmla="*/ 911 w 3457"/>
                <a:gd name="T33" fmla="*/ 3441 h 3441"/>
                <a:gd name="T34" fmla="*/ 972 w 3457"/>
                <a:gd name="T35" fmla="*/ 3439 h 3441"/>
                <a:gd name="T36" fmla="*/ 1451 w 3457"/>
                <a:gd name="T37" fmla="*/ 3406 h 3441"/>
                <a:gd name="T38" fmla="*/ 2960 w 3457"/>
                <a:gd name="T39" fmla="*/ 2399 h 3441"/>
                <a:gd name="T40" fmla="*/ 3372 w 3457"/>
                <a:gd name="T41" fmla="*/ 1573 h 3441"/>
                <a:gd name="T42" fmla="*/ 3217 w 3457"/>
                <a:gd name="T43" fmla="*/ 1110 h 3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457" h="3441">
                  <a:moveTo>
                    <a:pt x="3217" y="1110"/>
                  </a:moveTo>
                  <a:cubicBezTo>
                    <a:pt x="3046" y="1025"/>
                    <a:pt x="2839" y="1094"/>
                    <a:pt x="2754" y="1265"/>
                  </a:cubicBezTo>
                  <a:lnTo>
                    <a:pt x="2342" y="2091"/>
                  </a:lnTo>
                  <a:cubicBezTo>
                    <a:pt x="2163" y="2450"/>
                    <a:pt x="1804" y="2690"/>
                    <a:pt x="1403" y="2717"/>
                  </a:cubicBezTo>
                  <a:lnTo>
                    <a:pt x="925" y="2750"/>
                  </a:lnTo>
                  <a:cubicBezTo>
                    <a:pt x="844" y="2756"/>
                    <a:pt x="791" y="2715"/>
                    <a:pt x="766" y="2691"/>
                  </a:cubicBezTo>
                  <a:cubicBezTo>
                    <a:pt x="742" y="2666"/>
                    <a:pt x="701" y="2613"/>
                    <a:pt x="707" y="2532"/>
                  </a:cubicBezTo>
                  <a:lnTo>
                    <a:pt x="740" y="2054"/>
                  </a:lnTo>
                  <a:cubicBezTo>
                    <a:pt x="767" y="1653"/>
                    <a:pt x="1007" y="1294"/>
                    <a:pt x="1366" y="1115"/>
                  </a:cubicBezTo>
                  <a:lnTo>
                    <a:pt x="2192" y="703"/>
                  </a:lnTo>
                  <a:cubicBezTo>
                    <a:pt x="2363" y="618"/>
                    <a:pt x="2433" y="411"/>
                    <a:pt x="2347" y="240"/>
                  </a:cubicBezTo>
                  <a:cubicBezTo>
                    <a:pt x="2262" y="70"/>
                    <a:pt x="2055" y="0"/>
                    <a:pt x="1884" y="85"/>
                  </a:cubicBezTo>
                  <a:lnTo>
                    <a:pt x="1058" y="497"/>
                  </a:lnTo>
                  <a:cubicBezTo>
                    <a:pt x="481" y="784"/>
                    <a:pt x="95" y="1363"/>
                    <a:pt x="51" y="2006"/>
                  </a:cubicBezTo>
                  <a:lnTo>
                    <a:pt x="18" y="2485"/>
                  </a:lnTo>
                  <a:cubicBezTo>
                    <a:pt x="0" y="2743"/>
                    <a:pt x="95" y="2996"/>
                    <a:pt x="278" y="3179"/>
                  </a:cubicBezTo>
                  <a:cubicBezTo>
                    <a:pt x="446" y="3348"/>
                    <a:pt x="674" y="3441"/>
                    <a:pt x="911" y="3441"/>
                  </a:cubicBezTo>
                  <a:cubicBezTo>
                    <a:pt x="931" y="3441"/>
                    <a:pt x="952" y="3441"/>
                    <a:pt x="972" y="3439"/>
                  </a:cubicBezTo>
                  <a:lnTo>
                    <a:pt x="1451" y="3406"/>
                  </a:lnTo>
                  <a:cubicBezTo>
                    <a:pt x="2094" y="3362"/>
                    <a:pt x="2673" y="2976"/>
                    <a:pt x="2960" y="2399"/>
                  </a:cubicBezTo>
                  <a:lnTo>
                    <a:pt x="3372" y="1573"/>
                  </a:lnTo>
                  <a:cubicBezTo>
                    <a:pt x="3457" y="1402"/>
                    <a:pt x="3387" y="1195"/>
                    <a:pt x="3217" y="11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301">
              <a:extLst>
                <a:ext uri="{FF2B5EF4-FFF2-40B4-BE49-F238E27FC236}">
                  <a16:creationId xmlns:a16="http://schemas.microsoft.com/office/drawing/2014/main" id="{E5EC7A04-58FA-4F02-911F-86E7BC697BA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85038" y="3055938"/>
              <a:ext cx="560388" cy="555625"/>
            </a:xfrm>
            <a:custGeom>
              <a:avLst/>
              <a:gdLst>
                <a:gd name="T0" fmla="*/ 16785 w 17646"/>
                <a:gd name="T1" fmla="*/ 14 h 17520"/>
                <a:gd name="T2" fmla="*/ 9061 w 17646"/>
                <a:gd name="T3" fmla="*/ 3853 h 17520"/>
                <a:gd name="T4" fmla="*/ 6324 w 17646"/>
                <a:gd name="T5" fmla="*/ 4726 h 17520"/>
                <a:gd name="T6" fmla="*/ 2155 w 17646"/>
                <a:gd name="T7" fmla="*/ 6449 h 17520"/>
                <a:gd name="T8" fmla="*/ 49 w 17646"/>
                <a:gd name="T9" fmla="*/ 8846 h 17520"/>
                <a:gd name="T10" fmla="*/ 4647 w 17646"/>
                <a:gd name="T11" fmla="*/ 9287 h 17520"/>
                <a:gd name="T12" fmla="*/ 4437 w 17646"/>
                <a:gd name="T13" fmla="*/ 9885 h 17520"/>
                <a:gd name="T14" fmla="*/ 3630 w 17646"/>
                <a:gd name="T15" fmla="*/ 11459 h 17520"/>
                <a:gd name="T16" fmla="*/ 4460 w 17646"/>
                <a:gd name="T17" fmla="*/ 13085 h 17520"/>
                <a:gd name="T18" fmla="*/ 5888 w 17646"/>
                <a:gd name="T19" fmla="*/ 14022 h 17520"/>
                <a:gd name="T20" fmla="*/ 6823 w 17646"/>
                <a:gd name="T21" fmla="*/ 13351 h 17520"/>
                <a:gd name="T22" fmla="*/ 7645 w 17646"/>
                <a:gd name="T23" fmla="*/ 13093 h 17520"/>
                <a:gd name="T24" fmla="*/ 8022 w 17646"/>
                <a:gd name="T25" fmla="*/ 13063 h 17520"/>
                <a:gd name="T26" fmla="*/ 8479 w 17646"/>
                <a:gd name="T27" fmla="*/ 17192 h 17520"/>
                <a:gd name="T28" fmla="*/ 8823 w 17646"/>
                <a:gd name="T29" fmla="*/ 17520 h 17520"/>
                <a:gd name="T30" fmla="*/ 11096 w 17646"/>
                <a:gd name="T31" fmla="*/ 15390 h 17520"/>
                <a:gd name="T32" fmla="*/ 12819 w 17646"/>
                <a:gd name="T33" fmla="*/ 9340 h 17520"/>
                <a:gd name="T34" fmla="*/ 17626 w 17646"/>
                <a:gd name="T35" fmla="*/ 1019 h 17520"/>
                <a:gd name="T36" fmla="*/ 17397 w 17646"/>
                <a:gd name="T37" fmla="*/ 243 h 17520"/>
                <a:gd name="T38" fmla="*/ 2644 w 17646"/>
                <a:gd name="T39" fmla="*/ 6937 h 17520"/>
                <a:gd name="T40" fmla="*/ 7756 w 17646"/>
                <a:gd name="T41" fmla="*/ 5460 h 17520"/>
                <a:gd name="T42" fmla="*/ 1164 w 17646"/>
                <a:gd name="T43" fmla="*/ 8417 h 17520"/>
                <a:gd name="T44" fmla="*/ 5844 w 17646"/>
                <a:gd name="T45" fmla="*/ 13267 h 17520"/>
                <a:gd name="T46" fmla="*/ 4305 w 17646"/>
                <a:gd name="T47" fmla="*/ 11730 h 17520"/>
                <a:gd name="T48" fmla="*/ 5790 w 17646"/>
                <a:gd name="T49" fmla="*/ 11702 h 17520"/>
                <a:gd name="T50" fmla="*/ 5791 w 17646"/>
                <a:gd name="T51" fmla="*/ 11703 h 17520"/>
                <a:gd name="T52" fmla="*/ 6742 w 17646"/>
                <a:gd name="T53" fmla="*/ 12520 h 17520"/>
                <a:gd name="T54" fmla="*/ 12128 w 17646"/>
                <a:gd name="T55" fmla="*/ 11232 h 17520"/>
                <a:gd name="T56" fmla="*/ 9129 w 17646"/>
                <a:gd name="T57" fmla="*/ 16381 h 17520"/>
                <a:gd name="T58" fmla="*/ 12128 w 17646"/>
                <a:gd name="T59" fmla="*/ 9876 h 17520"/>
                <a:gd name="T60" fmla="*/ 16937 w 17646"/>
                <a:gd name="T61" fmla="*/ 986 h 17520"/>
                <a:gd name="T62" fmla="*/ 7780 w 17646"/>
                <a:gd name="T63" fmla="*/ 12376 h 17520"/>
                <a:gd name="T64" fmla="*/ 8355 w 17646"/>
                <a:gd name="T65" fmla="*/ 9627 h 17520"/>
                <a:gd name="T66" fmla="*/ 7866 w 17646"/>
                <a:gd name="T67" fmla="*/ 9139 h 17520"/>
                <a:gd name="T68" fmla="*/ 5157 w 17646"/>
                <a:gd name="T69" fmla="*/ 9756 h 17520"/>
                <a:gd name="T70" fmla="*/ 16508 w 17646"/>
                <a:gd name="T71" fmla="*/ 724 h 17520"/>
                <a:gd name="T72" fmla="*/ 16913 w 17646"/>
                <a:gd name="T73" fmla="*/ 735 h 17520"/>
                <a:gd name="T74" fmla="*/ 16937 w 17646"/>
                <a:gd name="T75" fmla="*/ 986 h 17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7646" h="17520">
                  <a:moveTo>
                    <a:pt x="17397" y="243"/>
                  </a:moveTo>
                  <a:cubicBezTo>
                    <a:pt x="17235" y="83"/>
                    <a:pt x="17012" y="0"/>
                    <a:pt x="16785" y="14"/>
                  </a:cubicBezTo>
                  <a:lnTo>
                    <a:pt x="16464" y="35"/>
                  </a:lnTo>
                  <a:cubicBezTo>
                    <a:pt x="13581" y="219"/>
                    <a:pt x="10883" y="1610"/>
                    <a:pt x="9061" y="3853"/>
                  </a:cubicBezTo>
                  <a:lnTo>
                    <a:pt x="8304" y="4785"/>
                  </a:lnTo>
                  <a:lnTo>
                    <a:pt x="6324" y="4726"/>
                  </a:lnTo>
                  <a:cubicBezTo>
                    <a:pt x="6320" y="4726"/>
                    <a:pt x="6317" y="4726"/>
                    <a:pt x="6314" y="4726"/>
                  </a:cubicBezTo>
                  <a:cubicBezTo>
                    <a:pt x="4743" y="4726"/>
                    <a:pt x="3266" y="5338"/>
                    <a:pt x="2155" y="6449"/>
                  </a:cubicBezTo>
                  <a:lnTo>
                    <a:pt x="127" y="8477"/>
                  </a:lnTo>
                  <a:cubicBezTo>
                    <a:pt x="30" y="8574"/>
                    <a:pt x="0" y="8718"/>
                    <a:pt x="49" y="8846"/>
                  </a:cubicBezTo>
                  <a:cubicBezTo>
                    <a:pt x="98" y="8973"/>
                    <a:pt x="217" y="9059"/>
                    <a:pt x="353" y="9066"/>
                  </a:cubicBezTo>
                  <a:lnTo>
                    <a:pt x="4647" y="9287"/>
                  </a:lnTo>
                  <a:lnTo>
                    <a:pt x="4472" y="9503"/>
                  </a:lnTo>
                  <a:cubicBezTo>
                    <a:pt x="4384" y="9611"/>
                    <a:pt x="4370" y="9762"/>
                    <a:pt x="4437" y="9885"/>
                  </a:cubicBezTo>
                  <a:cubicBezTo>
                    <a:pt x="4504" y="10009"/>
                    <a:pt x="4575" y="10131"/>
                    <a:pt x="4648" y="10251"/>
                  </a:cubicBezTo>
                  <a:lnTo>
                    <a:pt x="3630" y="11459"/>
                  </a:lnTo>
                  <a:cubicBezTo>
                    <a:pt x="3543" y="11563"/>
                    <a:pt x="3524" y="11707"/>
                    <a:pt x="3582" y="11830"/>
                  </a:cubicBezTo>
                  <a:cubicBezTo>
                    <a:pt x="3804" y="12300"/>
                    <a:pt x="4100" y="12722"/>
                    <a:pt x="4460" y="13085"/>
                  </a:cubicBezTo>
                  <a:cubicBezTo>
                    <a:pt x="4828" y="13457"/>
                    <a:pt x="5259" y="13761"/>
                    <a:pt x="5741" y="13988"/>
                  </a:cubicBezTo>
                  <a:cubicBezTo>
                    <a:pt x="5788" y="14011"/>
                    <a:pt x="5838" y="14022"/>
                    <a:pt x="5888" y="14022"/>
                  </a:cubicBezTo>
                  <a:cubicBezTo>
                    <a:pt x="5966" y="14022"/>
                    <a:pt x="6043" y="13995"/>
                    <a:pt x="6106" y="13945"/>
                  </a:cubicBezTo>
                  <a:cubicBezTo>
                    <a:pt x="6325" y="13767"/>
                    <a:pt x="6578" y="13555"/>
                    <a:pt x="6823" y="13351"/>
                  </a:cubicBezTo>
                  <a:cubicBezTo>
                    <a:pt x="6997" y="13206"/>
                    <a:pt x="7176" y="13057"/>
                    <a:pt x="7342" y="12920"/>
                  </a:cubicBezTo>
                  <a:cubicBezTo>
                    <a:pt x="7442" y="12980"/>
                    <a:pt x="7543" y="13038"/>
                    <a:pt x="7645" y="13093"/>
                  </a:cubicBezTo>
                  <a:cubicBezTo>
                    <a:pt x="7697" y="13121"/>
                    <a:pt x="7753" y="13135"/>
                    <a:pt x="7810" y="13135"/>
                  </a:cubicBezTo>
                  <a:cubicBezTo>
                    <a:pt x="7885" y="13135"/>
                    <a:pt x="7960" y="13111"/>
                    <a:pt x="8022" y="13063"/>
                  </a:cubicBezTo>
                  <a:lnTo>
                    <a:pt x="8257" y="12880"/>
                  </a:lnTo>
                  <a:lnTo>
                    <a:pt x="8479" y="17192"/>
                  </a:lnTo>
                  <a:cubicBezTo>
                    <a:pt x="8486" y="17329"/>
                    <a:pt x="8572" y="17448"/>
                    <a:pt x="8700" y="17497"/>
                  </a:cubicBezTo>
                  <a:cubicBezTo>
                    <a:pt x="8740" y="17513"/>
                    <a:pt x="8782" y="17520"/>
                    <a:pt x="8823" y="17520"/>
                  </a:cubicBezTo>
                  <a:cubicBezTo>
                    <a:pt x="8913" y="17520"/>
                    <a:pt x="9002" y="17485"/>
                    <a:pt x="9068" y="17419"/>
                  </a:cubicBezTo>
                  <a:lnTo>
                    <a:pt x="11096" y="15390"/>
                  </a:lnTo>
                  <a:cubicBezTo>
                    <a:pt x="12207" y="14279"/>
                    <a:pt x="12819" y="12803"/>
                    <a:pt x="12819" y="11232"/>
                  </a:cubicBezTo>
                  <a:lnTo>
                    <a:pt x="12819" y="9340"/>
                  </a:lnTo>
                  <a:lnTo>
                    <a:pt x="13619" y="8719"/>
                  </a:lnTo>
                  <a:cubicBezTo>
                    <a:pt x="16017" y="6858"/>
                    <a:pt x="17478" y="4052"/>
                    <a:pt x="17626" y="1019"/>
                  </a:cubicBezTo>
                  <a:lnTo>
                    <a:pt x="17635" y="851"/>
                  </a:lnTo>
                  <a:cubicBezTo>
                    <a:pt x="17646" y="624"/>
                    <a:pt x="17559" y="402"/>
                    <a:pt x="17397" y="243"/>
                  </a:cubicBezTo>
                  <a:close/>
                  <a:moveTo>
                    <a:pt x="1164" y="8417"/>
                  </a:moveTo>
                  <a:lnTo>
                    <a:pt x="2644" y="6937"/>
                  </a:lnTo>
                  <a:cubicBezTo>
                    <a:pt x="3623" y="5958"/>
                    <a:pt x="4924" y="5418"/>
                    <a:pt x="6309" y="5417"/>
                  </a:cubicBezTo>
                  <a:lnTo>
                    <a:pt x="7756" y="5460"/>
                  </a:lnTo>
                  <a:lnTo>
                    <a:pt x="5187" y="8623"/>
                  </a:lnTo>
                  <a:lnTo>
                    <a:pt x="1164" y="8417"/>
                  </a:lnTo>
                  <a:close/>
                  <a:moveTo>
                    <a:pt x="6381" y="12821"/>
                  </a:moveTo>
                  <a:cubicBezTo>
                    <a:pt x="6200" y="12971"/>
                    <a:pt x="6015" y="13126"/>
                    <a:pt x="5844" y="13267"/>
                  </a:cubicBezTo>
                  <a:cubicBezTo>
                    <a:pt x="5512" y="13087"/>
                    <a:pt x="5212" y="12863"/>
                    <a:pt x="4950" y="12598"/>
                  </a:cubicBezTo>
                  <a:cubicBezTo>
                    <a:pt x="4696" y="12342"/>
                    <a:pt x="4480" y="12051"/>
                    <a:pt x="4305" y="11730"/>
                  </a:cubicBezTo>
                  <a:lnTo>
                    <a:pt x="5051" y="10845"/>
                  </a:lnTo>
                  <a:cubicBezTo>
                    <a:pt x="5276" y="11147"/>
                    <a:pt x="5523" y="11433"/>
                    <a:pt x="5790" y="11702"/>
                  </a:cubicBezTo>
                  <a:cubicBezTo>
                    <a:pt x="5790" y="11702"/>
                    <a:pt x="5790" y="11702"/>
                    <a:pt x="5790" y="11702"/>
                  </a:cubicBezTo>
                  <a:cubicBezTo>
                    <a:pt x="5790" y="11703"/>
                    <a:pt x="5791" y="11703"/>
                    <a:pt x="5791" y="11703"/>
                  </a:cubicBezTo>
                  <a:cubicBezTo>
                    <a:pt x="5791" y="11703"/>
                    <a:pt x="5791" y="11703"/>
                    <a:pt x="5791" y="11703"/>
                  </a:cubicBezTo>
                  <a:cubicBezTo>
                    <a:pt x="6086" y="12000"/>
                    <a:pt x="6404" y="12273"/>
                    <a:pt x="6742" y="12520"/>
                  </a:cubicBezTo>
                  <a:cubicBezTo>
                    <a:pt x="6623" y="12619"/>
                    <a:pt x="6501" y="12721"/>
                    <a:pt x="6381" y="12821"/>
                  </a:cubicBezTo>
                  <a:close/>
                  <a:moveTo>
                    <a:pt x="12128" y="11232"/>
                  </a:moveTo>
                  <a:cubicBezTo>
                    <a:pt x="12128" y="12618"/>
                    <a:pt x="11588" y="13922"/>
                    <a:pt x="10608" y="14902"/>
                  </a:cubicBezTo>
                  <a:lnTo>
                    <a:pt x="9129" y="16381"/>
                  </a:lnTo>
                  <a:lnTo>
                    <a:pt x="8922" y="12364"/>
                  </a:lnTo>
                  <a:lnTo>
                    <a:pt x="12128" y="9876"/>
                  </a:lnTo>
                  <a:lnTo>
                    <a:pt x="12128" y="11232"/>
                  </a:lnTo>
                  <a:close/>
                  <a:moveTo>
                    <a:pt x="16937" y="986"/>
                  </a:moveTo>
                  <a:cubicBezTo>
                    <a:pt x="16798" y="3816"/>
                    <a:pt x="15435" y="6436"/>
                    <a:pt x="13196" y="8174"/>
                  </a:cubicBezTo>
                  <a:lnTo>
                    <a:pt x="7780" y="12376"/>
                  </a:lnTo>
                  <a:cubicBezTo>
                    <a:pt x="7330" y="12114"/>
                    <a:pt x="6912" y="11804"/>
                    <a:pt x="6529" y="11453"/>
                  </a:cubicBezTo>
                  <a:lnTo>
                    <a:pt x="8355" y="9627"/>
                  </a:lnTo>
                  <a:cubicBezTo>
                    <a:pt x="8490" y="9492"/>
                    <a:pt x="8490" y="9274"/>
                    <a:pt x="8355" y="9139"/>
                  </a:cubicBezTo>
                  <a:cubicBezTo>
                    <a:pt x="8220" y="9004"/>
                    <a:pt x="8001" y="9004"/>
                    <a:pt x="7866" y="9139"/>
                  </a:cubicBezTo>
                  <a:lnTo>
                    <a:pt x="6042" y="10963"/>
                  </a:lnTo>
                  <a:cubicBezTo>
                    <a:pt x="5707" y="10592"/>
                    <a:pt x="5410" y="10188"/>
                    <a:pt x="5157" y="9756"/>
                  </a:cubicBezTo>
                  <a:lnTo>
                    <a:pt x="9597" y="4288"/>
                  </a:lnTo>
                  <a:cubicBezTo>
                    <a:pt x="11298" y="2195"/>
                    <a:pt x="13816" y="896"/>
                    <a:pt x="16508" y="724"/>
                  </a:cubicBezTo>
                  <a:lnTo>
                    <a:pt x="16829" y="704"/>
                  </a:lnTo>
                  <a:cubicBezTo>
                    <a:pt x="16871" y="701"/>
                    <a:pt x="16900" y="722"/>
                    <a:pt x="16913" y="735"/>
                  </a:cubicBezTo>
                  <a:cubicBezTo>
                    <a:pt x="16926" y="747"/>
                    <a:pt x="16947" y="775"/>
                    <a:pt x="16945" y="818"/>
                  </a:cubicBezTo>
                  <a:lnTo>
                    <a:pt x="16937" y="9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7B6F9BD-DCEF-4D30-8AD5-92A745998B9B}"/>
              </a:ext>
            </a:extLst>
          </p:cNvPr>
          <p:cNvCxnSpPr>
            <a:cxnSpLocks/>
          </p:cNvCxnSpPr>
          <p:nvPr/>
        </p:nvCxnSpPr>
        <p:spPr>
          <a:xfrm>
            <a:off x="914400" y="4138500"/>
            <a:ext cx="3454400" cy="0"/>
          </a:xfrm>
          <a:prstGeom prst="line">
            <a:avLst/>
          </a:prstGeom>
          <a:ln w="19050">
            <a:solidFill>
              <a:srgbClr val="D741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D430503E-6D26-4AF6-B914-7FAF530D9EC3}"/>
              </a:ext>
            </a:extLst>
          </p:cNvPr>
          <p:cNvSpPr txBox="1"/>
          <p:nvPr/>
        </p:nvSpPr>
        <p:spPr>
          <a:xfrm>
            <a:off x="1780988" y="3566804"/>
            <a:ext cx="22355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8F8F8"/>
                </a:solidFill>
                <a:latin typeface="Montserrat ExtraBold" panose="00000900000000000000" pitchFamily="50" charset="0"/>
                <a:cs typeface="Mitr Light" panose="00000400000000000000" pitchFamily="2" charset="-34"/>
              </a:rPr>
              <a:t>07 : 30 </a:t>
            </a:r>
            <a:r>
              <a:rPr lang="en-US" sz="1200" dirty="0">
                <a:solidFill>
                  <a:srgbClr val="F8F8F8"/>
                </a:solidFill>
                <a:latin typeface="Montserrat Light" panose="00000400000000000000" pitchFamily="50" charset="0"/>
                <a:cs typeface="Mitr Light" panose="00000400000000000000" pitchFamily="2" charset="-34"/>
              </a:rPr>
              <a:t>Time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590FE18C-0986-4AD0-963E-1D8450B5908D}"/>
              </a:ext>
            </a:extLst>
          </p:cNvPr>
          <p:cNvSpPr txBox="1"/>
          <p:nvPr/>
        </p:nvSpPr>
        <p:spPr>
          <a:xfrm>
            <a:off x="1780988" y="2857562"/>
            <a:ext cx="2235586" cy="569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</a:rPr>
              <a:t>Pellentesque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</a:rPr>
              <a:t>efficitur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</a:rPr>
              <a:t>pharet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</a:rPr>
              <a:t> mi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</a:rPr>
              <a:t>ut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</a:rPr>
              <a:t> tempus.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B54443D-6BE8-4B61-A7E8-9C4B8AAD93D9}"/>
              </a:ext>
            </a:extLst>
          </p:cNvPr>
          <p:cNvCxnSpPr>
            <a:cxnSpLocks/>
          </p:cNvCxnSpPr>
          <p:nvPr/>
        </p:nvCxnSpPr>
        <p:spPr>
          <a:xfrm>
            <a:off x="4368800" y="4138500"/>
            <a:ext cx="3454400" cy="0"/>
          </a:xfrm>
          <a:prstGeom prst="line">
            <a:avLst/>
          </a:prstGeom>
          <a:ln w="19050">
            <a:solidFill>
              <a:schemeClr val="bg2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>
            <a:extLst>
              <a:ext uri="{FF2B5EF4-FFF2-40B4-BE49-F238E27FC236}">
                <a16:creationId xmlns:a16="http://schemas.microsoft.com/office/drawing/2014/main" id="{D40D1479-BE6E-4FB6-B054-DDBBF66B99CB}"/>
              </a:ext>
            </a:extLst>
          </p:cNvPr>
          <p:cNvSpPr txBox="1"/>
          <p:nvPr/>
        </p:nvSpPr>
        <p:spPr>
          <a:xfrm>
            <a:off x="5235388" y="3566804"/>
            <a:ext cx="22355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90000"/>
                  </a:schemeClr>
                </a:solidFill>
                <a:latin typeface="Montserrat ExtraBold" panose="00000900000000000000" pitchFamily="50" charset="0"/>
                <a:cs typeface="Mitr Light" panose="00000400000000000000" pitchFamily="2" charset="-34"/>
              </a:rPr>
              <a:t>08 : 45 </a:t>
            </a:r>
            <a:r>
              <a:rPr lang="en-US" sz="1200" dirty="0">
                <a:solidFill>
                  <a:schemeClr val="bg2">
                    <a:lumMod val="90000"/>
                  </a:schemeClr>
                </a:solidFill>
                <a:latin typeface="Montserrat Light" panose="00000400000000000000" pitchFamily="50" charset="0"/>
                <a:cs typeface="Mitr Light" panose="00000400000000000000" pitchFamily="2" charset="-34"/>
              </a:rPr>
              <a:t>Time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A47E5CC9-B5BE-4F7C-9FD2-CE0F6E7B8831}"/>
              </a:ext>
            </a:extLst>
          </p:cNvPr>
          <p:cNvSpPr txBox="1"/>
          <p:nvPr/>
        </p:nvSpPr>
        <p:spPr>
          <a:xfrm>
            <a:off x="5235388" y="2857562"/>
            <a:ext cx="2235586" cy="569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2">
                    <a:lumMod val="90000"/>
                  </a:schemeClr>
                </a:solidFill>
                <a:latin typeface="Montserrat Light" panose="00000400000000000000" pitchFamily="50" charset="0"/>
              </a:rPr>
              <a:t>Pellentesque</a:t>
            </a:r>
            <a:r>
              <a:rPr lang="en-US" sz="1100" dirty="0">
                <a:solidFill>
                  <a:schemeClr val="bg2">
                    <a:lumMod val="90000"/>
                  </a:schemeClr>
                </a:solidFill>
                <a:latin typeface="Montserrat Light" panose="00000400000000000000" pitchFamily="50" charset="0"/>
              </a:rPr>
              <a:t> </a:t>
            </a:r>
            <a:r>
              <a:rPr lang="en-US" sz="1100" dirty="0" err="1">
                <a:solidFill>
                  <a:schemeClr val="bg2">
                    <a:lumMod val="90000"/>
                  </a:schemeClr>
                </a:solidFill>
                <a:latin typeface="Montserrat Light" panose="00000400000000000000" pitchFamily="50" charset="0"/>
              </a:rPr>
              <a:t>efficitur</a:t>
            </a:r>
            <a:r>
              <a:rPr lang="en-US" sz="1100" dirty="0">
                <a:solidFill>
                  <a:schemeClr val="bg2">
                    <a:lumMod val="90000"/>
                  </a:schemeClr>
                </a:solidFill>
                <a:latin typeface="Montserrat Light" panose="00000400000000000000" pitchFamily="50" charset="0"/>
              </a:rPr>
              <a:t> </a:t>
            </a:r>
            <a:r>
              <a:rPr lang="en-US" sz="1100" dirty="0" err="1">
                <a:solidFill>
                  <a:schemeClr val="bg2">
                    <a:lumMod val="90000"/>
                  </a:schemeClr>
                </a:solidFill>
                <a:latin typeface="Montserrat Light" panose="00000400000000000000" pitchFamily="50" charset="0"/>
              </a:rPr>
              <a:t>pharet</a:t>
            </a:r>
            <a:r>
              <a:rPr lang="en-US" sz="1100" dirty="0">
                <a:solidFill>
                  <a:schemeClr val="bg2">
                    <a:lumMod val="90000"/>
                  </a:schemeClr>
                </a:solidFill>
                <a:latin typeface="Montserrat Light" panose="00000400000000000000" pitchFamily="50" charset="0"/>
              </a:rPr>
              <a:t> mi </a:t>
            </a:r>
            <a:r>
              <a:rPr lang="en-US" sz="1100" dirty="0" err="1">
                <a:solidFill>
                  <a:schemeClr val="bg2">
                    <a:lumMod val="90000"/>
                  </a:schemeClr>
                </a:solidFill>
                <a:latin typeface="Montserrat Light" panose="00000400000000000000" pitchFamily="50" charset="0"/>
              </a:rPr>
              <a:t>ut</a:t>
            </a:r>
            <a:r>
              <a:rPr lang="en-US" sz="1100" dirty="0">
                <a:solidFill>
                  <a:schemeClr val="bg2">
                    <a:lumMod val="90000"/>
                  </a:schemeClr>
                </a:solidFill>
                <a:latin typeface="Montserrat Light" panose="00000400000000000000" pitchFamily="50" charset="0"/>
              </a:rPr>
              <a:t> tempus.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0C452E33-31CF-4CA2-A6C1-9B4062F8835C}"/>
              </a:ext>
            </a:extLst>
          </p:cNvPr>
          <p:cNvSpPr txBox="1"/>
          <p:nvPr/>
        </p:nvSpPr>
        <p:spPr>
          <a:xfrm>
            <a:off x="8689788" y="3566804"/>
            <a:ext cx="22355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90000"/>
                  </a:schemeClr>
                </a:solidFill>
                <a:latin typeface="Montserrat ExtraBold" panose="00000900000000000000" pitchFamily="50" charset="0"/>
                <a:cs typeface="Mitr Light" panose="00000400000000000000" pitchFamily="2" charset="-34"/>
              </a:rPr>
              <a:t>10 : 50 </a:t>
            </a:r>
            <a:r>
              <a:rPr lang="en-US" sz="1200" dirty="0">
                <a:solidFill>
                  <a:schemeClr val="bg2">
                    <a:lumMod val="90000"/>
                  </a:schemeClr>
                </a:solidFill>
                <a:latin typeface="Montserrat Light" panose="00000400000000000000" pitchFamily="50" charset="0"/>
                <a:cs typeface="Mitr Light" panose="00000400000000000000" pitchFamily="2" charset="-34"/>
              </a:rPr>
              <a:t>Time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2F5E04F4-7F3D-4ABB-A2D5-DA4AEF8F9BF1}"/>
              </a:ext>
            </a:extLst>
          </p:cNvPr>
          <p:cNvSpPr txBox="1"/>
          <p:nvPr/>
        </p:nvSpPr>
        <p:spPr>
          <a:xfrm>
            <a:off x="8689788" y="2857562"/>
            <a:ext cx="2235586" cy="569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2">
                    <a:lumMod val="90000"/>
                  </a:schemeClr>
                </a:solidFill>
                <a:latin typeface="Montserrat Light" panose="00000400000000000000" pitchFamily="50" charset="0"/>
              </a:rPr>
              <a:t>Pellentesque</a:t>
            </a:r>
            <a:r>
              <a:rPr lang="en-US" sz="1100" dirty="0">
                <a:solidFill>
                  <a:schemeClr val="bg2">
                    <a:lumMod val="90000"/>
                  </a:schemeClr>
                </a:solidFill>
                <a:latin typeface="Montserrat Light" panose="00000400000000000000" pitchFamily="50" charset="0"/>
              </a:rPr>
              <a:t> </a:t>
            </a:r>
            <a:r>
              <a:rPr lang="en-US" sz="1100" dirty="0" err="1">
                <a:solidFill>
                  <a:schemeClr val="bg2">
                    <a:lumMod val="90000"/>
                  </a:schemeClr>
                </a:solidFill>
                <a:latin typeface="Montserrat Light" panose="00000400000000000000" pitchFamily="50" charset="0"/>
              </a:rPr>
              <a:t>efficitur</a:t>
            </a:r>
            <a:r>
              <a:rPr lang="en-US" sz="1100" dirty="0">
                <a:solidFill>
                  <a:schemeClr val="bg2">
                    <a:lumMod val="90000"/>
                  </a:schemeClr>
                </a:solidFill>
                <a:latin typeface="Montserrat Light" panose="00000400000000000000" pitchFamily="50" charset="0"/>
              </a:rPr>
              <a:t> </a:t>
            </a:r>
            <a:r>
              <a:rPr lang="en-US" sz="1100" dirty="0" err="1">
                <a:solidFill>
                  <a:schemeClr val="bg2">
                    <a:lumMod val="90000"/>
                  </a:schemeClr>
                </a:solidFill>
                <a:latin typeface="Montserrat Light" panose="00000400000000000000" pitchFamily="50" charset="0"/>
              </a:rPr>
              <a:t>pharet</a:t>
            </a:r>
            <a:r>
              <a:rPr lang="en-US" sz="1100" dirty="0">
                <a:solidFill>
                  <a:schemeClr val="bg2">
                    <a:lumMod val="90000"/>
                  </a:schemeClr>
                </a:solidFill>
                <a:latin typeface="Montserrat Light" panose="00000400000000000000" pitchFamily="50" charset="0"/>
              </a:rPr>
              <a:t> mi </a:t>
            </a:r>
            <a:r>
              <a:rPr lang="en-US" sz="1100" dirty="0" err="1">
                <a:solidFill>
                  <a:schemeClr val="bg2">
                    <a:lumMod val="90000"/>
                  </a:schemeClr>
                </a:solidFill>
                <a:latin typeface="Montserrat Light" panose="00000400000000000000" pitchFamily="50" charset="0"/>
              </a:rPr>
              <a:t>ut</a:t>
            </a:r>
            <a:r>
              <a:rPr lang="en-US" sz="1100" dirty="0">
                <a:solidFill>
                  <a:schemeClr val="bg2">
                    <a:lumMod val="90000"/>
                  </a:schemeClr>
                </a:solidFill>
                <a:latin typeface="Montserrat Light" panose="00000400000000000000" pitchFamily="50" charset="0"/>
              </a:rPr>
              <a:t> tempus.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2F539C04-9312-42AF-9A1B-148FC653B637}"/>
              </a:ext>
            </a:extLst>
          </p:cNvPr>
          <p:cNvSpPr txBox="1"/>
          <p:nvPr/>
        </p:nvSpPr>
        <p:spPr>
          <a:xfrm>
            <a:off x="1780988" y="5656441"/>
            <a:ext cx="22355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90000"/>
                  </a:schemeClr>
                </a:solidFill>
                <a:latin typeface="Montserrat ExtraBold" panose="00000900000000000000" pitchFamily="50" charset="0"/>
                <a:cs typeface="Mitr Light" panose="00000400000000000000" pitchFamily="2" charset="-34"/>
              </a:rPr>
              <a:t>12 : 35 </a:t>
            </a:r>
            <a:r>
              <a:rPr lang="en-US" sz="1200" dirty="0">
                <a:solidFill>
                  <a:schemeClr val="bg2">
                    <a:lumMod val="90000"/>
                  </a:schemeClr>
                </a:solidFill>
                <a:latin typeface="Montserrat Light" panose="00000400000000000000" pitchFamily="50" charset="0"/>
                <a:cs typeface="Mitr Light" panose="00000400000000000000" pitchFamily="2" charset="-34"/>
              </a:rPr>
              <a:t>Time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85C85BD0-8EAA-4C19-8EF0-8F1EDC88CD5C}"/>
              </a:ext>
            </a:extLst>
          </p:cNvPr>
          <p:cNvSpPr txBox="1"/>
          <p:nvPr/>
        </p:nvSpPr>
        <p:spPr>
          <a:xfrm>
            <a:off x="1780988" y="4947199"/>
            <a:ext cx="2235586" cy="569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2">
                    <a:lumMod val="90000"/>
                  </a:schemeClr>
                </a:solidFill>
                <a:latin typeface="Montserrat Light" panose="00000400000000000000" pitchFamily="50" charset="0"/>
              </a:rPr>
              <a:t>Pellentesque</a:t>
            </a:r>
            <a:r>
              <a:rPr lang="en-US" sz="1100" dirty="0">
                <a:solidFill>
                  <a:schemeClr val="bg2">
                    <a:lumMod val="90000"/>
                  </a:schemeClr>
                </a:solidFill>
                <a:latin typeface="Montserrat Light" panose="00000400000000000000" pitchFamily="50" charset="0"/>
              </a:rPr>
              <a:t> </a:t>
            </a:r>
            <a:r>
              <a:rPr lang="en-US" sz="1100" dirty="0" err="1">
                <a:solidFill>
                  <a:schemeClr val="bg2">
                    <a:lumMod val="90000"/>
                  </a:schemeClr>
                </a:solidFill>
                <a:latin typeface="Montserrat Light" panose="00000400000000000000" pitchFamily="50" charset="0"/>
              </a:rPr>
              <a:t>efficitur</a:t>
            </a:r>
            <a:r>
              <a:rPr lang="en-US" sz="1100" dirty="0">
                <a:solidFill>
                  <a:schemeClr val="bg2">
                    <a:lumMod val="90000"/>
                  </a:schemeClr>
                </a:solidFill>
                <a:latin typeface="Montserrat Light" panose="00000400000000000000" pitchFamily="50" charset="0"/>
              </a:rPr>
              <a:t> </a:t>
            </a:r>
            <a:r>
              <a:rPr lang="en-US" sz="1100" dirty="0" err="1">
                <a:solidFill>
                  <a:schemeClr val="bg2">
                    <a:lumMod val="90000"/>
                  </a:schemeClr>
                </a:solidFill>
                <a:latin typeface="Montserrat Light" panose="00000400000000000000" pitchFamily="50" charset="0"/>
              </a:rPr>
              <a:t>pharet</a:t>
            </a:r>
            <a:r>
              <a:rPr lang="en-US" sz="1100" dirty="0">
                <a:solidFill>
                  <a:schemeClr val="bg2">
                    <a:lumMod val="90000"/>
                  </a:schemeClr>
                </a:solidFill>
                <a:latin typeface="Montserrat Light" panose="00000400000000000000" pitchFamily="50" charset="0"/>
              </a:rPr>
              <a:t> mi </a:t>
            </a:r>
            <a:r>
              <a:rPr lang="en-US" sz="1100" dirty="0" err="1">
                <a:solidFill>
                  <a:schemeClr val="bg2">
                    <a:lumMod val="90000"/>
                  </a:schemeClr>
                </a:solidFill>
                <a:latin typeface="Montserrat Light" panose="00000400000000000000" pitchFamily="50" charset="0"/>
              </a:rPr>
              <a:t>ut</a:t>
            </a:r>
            <a:r>
              <a:rPr lang="en-US" sz="1100" dirty="0">
                <a:solidFill>
                  <a:schemeClr val="bg2">
                    <a:lumMod val="90000"/>
                  </a:schemeClr>
                </a:solidFill>
                <a:latin typeface="Montserrat Light" panose="00000400000000000000" pitchFamily="50" charset="0"/>
              </a:rPr>
              <a:t> tempus.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8F3FAC6D-2F23-4E2C-ADDB-32BCFBF58F8A}"/>
              </a:ext>
            </a:extLst>
          </p:cNvPr>
          <p:cNvSpPr txBox="1"/>
          <p:nvPr/>
        </p:nvSpPr>
        <p:spPr>
          <a:xfrm>
            <a:off x="5235388" y="5656441"/>
            <a:ext cx="22355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Montserrat ExtraBold" panose="00000900000000000000" pitchFamily="50" charset="0"/>
                <a:cs typeface="Mitr Light" panose="00000400000000000000" pitchFamily="2" charset="-34"/>
              </a:rPr>
              <a:t>02 : 00 </a:t>
            </a:r>
            <a:r>
              <a:rPr lang="en-US" sz="1200" dirty="0">
                <a:solidFill>
                  <a:schemeClr val="bg1"/>
                </a:solidFill>
                <a:latin typeface="Montserrat Light" panose="00000400000000000000" pitchFamily="50" charset="0"/>
                <a:cs typeface="Mitr Light" panose="00000400000000000000" pitchFamily="2" charset="-34"/>
              </a:rPr>
              <a:t>Time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7AED42C8-2F94-4362-BFAD-3A04510F7019}"/>
              </a:ext>
            </a:extLst>
          </p:cNvPr>
          <p:cNvSpPr txBox="1"/>
          <p:nvPr/>
        </p:nvSpPr>
        <p:spPr>
          <a:xfrm>
            <a:off x="5235388" y="4947199"/>
            <a:ext cx="2235586" cy="569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Pellentesque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efficitur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pharet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mi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ut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tempus.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72238D8E-F799-46EA-896E-B2FF919E49A4}"/>
              </a:ext>
            </a:extLst>
          </p:cNvPr>
          <p:cNvSpPr txBox="1"/>
          <p:nvPr/>
        </p:nvSpPr>
        <p:spPr>
          <a:xfrm>
            <a:off x="8689788" y="5656441"/>
            <a:ext cx="22355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90000"/>
                  </a:schemeClr>
                </a:solidFill>
                <a:latin typeface="Montserrat ExtraBold" panose="00000900000000000000" pitchFamily="50" charset="0"/>
                <a:cs typeface="Mitr Light" panose="00000400000000000000" pitchFamily="2" charset="-34"/>
              </a:rPr>
              <a:t>04 : 05 </a:t>
            </a:r>
            <a:r>
              <a:rPr lang="en-US" sz="1200" dirty="0">
                <a:solidFill>
                  <a:schemeClr val="bg2">
                    <a:lumMod val="90000"/>
                  </a:schemeClr>
                </a:solidFill>
                <a:latin typeface="Montserrat Light" panose="00000400000000000000" pitchFamily="50" charset="0"/>
                <a:cs typeface="Mitr Light" panose="00000400000000000000" pitchFamily="2" charset="-34"/>
              </a:rPr>
              <a:t>Time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87C7FE0F-CFE7-49B7-A062-3DE74B504928}"/>
              </a:ext>
            </a:extLst>
          </p:cNvPr>
          <p:cNvSpPr txBox="1"/>
          <p:nvPr/>
        </p:nvSpPr>
        <p:spPr>
          <a:xfrm>
            <a:off x="8689788" y="4947199"/>
            <a:ext cx="2235586" cy="569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2">
                    <a:lumMod val="90000"/>
                  </a:schemeClr>
                </a:solidFill>
                <a:latin typeface="Montserrat Light" panose="00000400000000000000" pitchFamily="50" charset="0"/>
              </a:rPr>
              <a:t>Pellentesque</a:t>
            </a:r>
            <a:r>
              <a:rPr lang="en-US" sz="1100" dirty="0">
                <a:solidFill>
                  <a:schemeClr val="bg2">
                    <a:lumMod val="90000"/>
                  </a:schemeClr>
                </a:solidFill>
                <a:latin typeface="Montserrat Light" panose="00000400000000000000" pitchFamily="50" charset="0"/>
              </a:rPr>
              <a:t> </a:t>
            </a:r>
            <a:r>
              <a:rPr lang="en-US" sz="1100" dirty="0" err="1">
                <a:solidFill>
                  <a:schemeClr val="bg2">
                    <a:lumMod val="90000"/>
                  </a:schemeClr>
                </a:solidFill>
                <a:latin typeface="Montserrat Light" panose="00000400000000000000" pitchFamily="50" charset="0"/>
              </a:rPr>
              <a:t>efficitur</a:t>
            </a:r>
            <a:r>
              <a:rPr lang="en-US" sz="1100" dirty="0">
                <a:solidFill>
                  <a:schemeClr val="bg2">
                    <a:lumMod val="90000"/>
                  </a:schemeClr>
                </a:solidFill>
                <a:latin typeface="Montserrat Light" panose="00000400000000000000" pitchFamily="50" charset="0"/>
              </a:rPr>
              <a:t> </a:t>
            </a:r>
            <a:r>
              <a:rPr lang="en-US" sz="1100" dirty="0" err="1">
                <a:solidFill>
                  <a:schemeClr val="bg2">
                    <a:lumMod val="90000"/>
                  </a:schemeClr>
                </a:solidFill>
                <a:latin typeface="Montserrat Light" panose="00000400000000000000" pitchFamily="50" charset="0"/>
              </a:rPr>
              <a:t>pharet</a:t>
            </a:r>
            <a:r>
              <a:rPr lang="en-US" sz="1100" dirty="0">
                <a:solidFill>
                  <a:schemeClr val="bg2">
                    <a:lumMod val="90000"/>
                  </a:schemeClr>
                </a:solidFill>
                <a:latin typeface="Montserrat Light" panose="00000400000000000000" pitchFamily="50" charset="0"/>
              </a:rPr>
              <a:t> mi </a:t>
            </a:r>
            <a:r>
              <a:rPr lang="en-US" sz="1100" dirty="0" err="1">
                <a:solidFill>
                  <a:schemeClr val="bg2">
                    <a:lumMod val="90000"/>
                  </a:schemeClr>
                </a:solidFill>
                <a:latin typeface="Montserrat Light" panose="00000400000000000000" pitchFamily="50" charset="0"/>
              </a:rPr>
              <a:t>ut</a:t>
            </a:r>
            <a:r>
              <a:rPr lang="en-US" sz="1100" dirty="0">
                <a:solidFill>
                  <a:schemeClr val="bg2">
                    <a:lumMod val="90000"/>
                  </a:schemeClr>
                </a:solidFill>
                <a:latin typeface="Montserrat Light" panose="00000400000000000000" pitchFamily="50" charset="0"/>
              </a:rPr>
              <a:t> tempus.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4F27AE3F-E37D-4289-8957-DA9B479E1111}"/>
              </a:ext>
            </a:extLst>
          </p:cNvPr>
          <p:cNvSpPr txBox="1"/>
          <p:nvPr/>
        </p:nvSpPr>
        <p:spPr>
          <a:xfrm>
            <a:off x="914400" y="924560"/>
            <a:ext cx="426719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Oswald" pitchFamily="2" charset="0"/>
                <a:cs typeface="Mitr Light" panose="00000400000000000000" pitchFamily="2" charset="-34"/>
              </a:rPr>
              <a:t>TABLE</a:t>
            </a:r>
          </a:p>
          <a:p>
            <a:r>
              <a:rPr lang="en-US" sz="3200" b="1" dirty="0">
                <a:solidFill>
                  <a:schemeClr val="bg1"/>
                </a:solidFill>
                <a:latin typeface="Oswald" pitchFamily="2" charset="0"/>
                <a:cs typeface="Mitr Light" panose="00000400000000000000" pitchFamily="2" charset="-34"/>
              </a:rPr>
              <a:t>OF CONTENT</a:t>
            </a:r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41876E10-396E-4496-A76E-B7D10E73FE10}"/>
              </a:ext>
            </a:extLst>
          </p:cNvPr>
          <p:cNvSpPr/>
          <p:nvPr/>
        </p:nvSpPr>
        <p:spPr>
          <a:xfrm>
            <a:off x="1071913" y="335296"/>
            <a:ext cx="243807" cy="243807"/>
          </a:xfrm>
          <a:prstGeom prst="ellipse">
            <a:avLst/>
          </a:prstGeom>
          <a:solidFill>
            <a:srgbClr val="D741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30669DF0-44BD-49BF-96B9-D815016D2FBA}"/>
              </a:ext>
            </a:extLst>
          </p:cNvPr>
          <p:cNvSpPr txBox="1"/>
          <p:nvPr/>
        </p:nvSpPr>
        <p:spPr>
          <a:xfrm>
            <a:off x="1388558" y="318699"/>
            <a:ext cx="13140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8F8F8"/>
                </a:solidFill>
                <a:latin typeface="Oswald SemiBold" pitchFamily="2" charset="0"/>
                <a:cs typeface="Mitr Light" panose="00000400000000000000" pitchFamily="2" charset="-34"/>
              </a:rPr>
              <a:t>Remember</a:t>
            </a:r>
            <a:r>
              <a:rPr lang="en-US" sz="1200" b="1" dirty="0">
                <a:solidFill>
                  <a:srgbClr val="F8F8F8"/>
                </a:solidFill>
                <a:latin typeface="Oswald" pitchFamily="2" charset="0"/>
                <a:cs typeface="Mitr Light" panose="00000400000000000000" pitchFamily="2" charset="-34"/>
              </a:rPr>
              <a:t> </a:t>
            </a:r>
            <a:r>
              <a:rPr lang="en-US" sz="1200" dirty="0">
                <a:solidFill>
                  <a:srgbClr val="F8F8F8"/>
                </a:solidFill>
                <a:latin typeface="Oswald Light" pitchFamily="2" charset="0"/>
                <a:cs typeface="Mitr Light" panose="00000400000000000000" pitchFamily="2" charset="-34"/>
              </a:rPr>
              <a:t>Time</a:t>
            </a:r>
          </a:p>
        </p:txBody>
      </p:sp>
      <p:sp>
        <p:nvSpPr>
          <p:cNvPr id="58" name="Slide Number Placeholder 91">
            <a:extLst>
              <a:ext uri="{FF2B5EF4-FFF2-40B4-BE49-F238E27FC236}">
                <a16:creationId xmlns:a16="http://schemas.microsoft.com/office/drawing/2014/main" id="{70CD7B6A-01CC-49F9-897C-3C2B46D14C72}"/>
              </a:ext>
            </a:extLst>
          </p:cNvPr>
          <p:cNvSpPr txBox="1">
            <a:spLocks/>
          </p:cNvSpPr>
          <p:nvPr/>
        </p:nvSpPr>
        <p:spPr>
          <a:xfrm>
            <a:off x="10302240" y="279717"/>
            <a:ext cx="9753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C450FD1-F9E1-4739-9BDA-CB409D431166}" type="slidenum">
              <a:rPr lang="en-US" smtClean="0">
                <a:solidFill>
                  <a:schemeClr val="bg1"/>
                </a:solidFill>
                <a:latin typeface="Oswald" pitchFamily="2" charset="0"/>
              </a:rPr>
              <a:pPr/>
              <a:t>2</a:t>
            </a:fld>
            <a:endParaRPr lang="en-US" dirty="0">
              <a:solidFill>
                <a:schemeClr val="bg1"/>
              </a:solidFill>
              <a:latin typeface="Oswal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0635149"/>
      </p:ext>
    </p:extLst>
  </p:cSld>
  <p:clrMapOvr>
    <a:masterClrMapping/>
  </p:clrMapOvr>
  <p:transition spd="slow">
    <p:push dir="u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A39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val 18">
            <a:extLst>
              <a:ext uri="{FF2B5EF4-FFF2-40B4-BE49-F238E27FC236}">
                <a16:creationId xmlns:a16="http://schemas.microsoft.com/office/drawing/2014/main" id="{C3008D5B-0DD1-4B9A-9DF2-FCB243DC4A09}"/>
              </a:ext>
            </a:extLst>
          </p:cNvPr>
          <p:cNvSpPr/>
          <p:nvPr/>
        </p:nvSpPr>
        <p:spPr>
          <a:xfrm>
            <a:off x="1071913" y="335296"/>
            <a:ext cx="243807" cy="243807"/>
          </a:xfrm>
          <a:prstGeom prst="ellipse">
            <a:avLst/>
          </a:prstGeom>
          <a:solidFill>
            <a:srgbClr val="D741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C070D69-E491-4073-A4D5-E3207968C0B0}"/>
              </a:ext>
            </a:extLst>
          </p:cNvPr>
          <p:cNvSpPr txBox="1"/>
          <p:nvPr/>
        </p:nvSpPr>
        <p:spPr>
          <a:xfrm>
            <a:off x="1388558" y="318699"/>
            <a:ext cx="13140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8F8F8"/>
                </a:solidFill>
                <a:latin typeface="Oswald SemiBold" pitchFamily="2" charset="0"/>
                <a:cs typeface="Mitr Light" panose="00000400000000000000" pitchFamily="2" charset="-34"/>
              </a:rPr>
              <a:t>Remember</a:t>
            </a:r>
            <a:r>
              <a:rPr lang="en-US" sz="1200" b="1" dirty="0">
                <a:solidFill>
                  <a:srgbClr val="F8F8F8"/>
                </a:solidFill>
                <a:latin typeface="Oswald" pitchFamily="2" charset="0"/>
                <a:cs typeface="Mitr Light" panose="00000400000000000000" pitchFamily="2" charset="-34"/>
              </a:rPr>
              <a:t> </a:t>
            </a:r>
            <a:r>
              <a:rPr lang="en-US" sz="1200" dirty="0">
                <a:solidFill>
                  <a:srgbClr val="F8F8F8"/>
                </a:solidFill>
                <a:latin typeface="Oswald Light" pitchFamily="2" charset="0"/>
                <a:cs typeface="Mitr Light" panose="00000400000000000000" pitchFamily="2" charset="-34"/>
              </a:rPr>
              <a:t>Time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B415A17-CF1E-4B98-A10F-260EC7B90A2D}"/>
              </a:ext>
            </a:extLst>
          </p:cNvPr>
          <p:cNvSpPr txBox="1"/>
          <p:nvPr/>
        </p:nvSpPr>
        <p:spPr>
          <a:xfrm>
            <a:off x="914401" y="914400"/>
            <a:ext cx="2997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Oswald" pitchFamily="2" charset="0"/>
                <a:cs typeface="Mitr Light" panose="00000400000000000000" pitchFamily="2" charset="-34"/>
              </a:rPr>
              <a:t>BEST</a:t>
            </a:r>
          </a:p>
          <a:p>
            <a:r>
              <a:rPr lang="en-US" sz="3200" b="1" dirty="0">
                <a:solidFill>
                  <a:schemeClr val="bg1"/>
                </a:solidFill>
                <a:latin typeface="Oswald" pitchFamily="2" charset="0"/>
                <a:cs typeface="Mitr Light" panose="00000400000000000000" pitchFamily="2" charset="-34"/>
              </a:rPr>
              <a:t>PLACE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05FCF13-8B8A-4AF6-A1BA-9CD9FB8B82EB}"/>
              </a:ext>
            </a:extLst>
          </p:cNvPr>
          <p:cNvSpPr txBox="1"/>
          <p:nvPr/>
        </p:nvSpPr>
        <p:spPr>
          <a:xfrm>
            <a:off x="914399" y="2776130"/>
            <a:ext cx="4206243" cy="3793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Lorem ipsum dolor sit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amet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,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consectetur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adipiscing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elit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.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1D7AA70-EF12-48AD-A5C5-EC0B34811BFF}"/>
              </a:ext>
            </a:extLst>
          </p:cNvPr>
          <p:cNvSpPr txBox="1"/>
          <p:nvPr/>
        </p:nvSpPr>
        <p:spPr>
          <a:xfrm>
            <a:off x="914400" y="2499131"/>
            <a:ext cx="22355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8F8F8"/>
                </a:solidFill>
                <a:latin typeface="Montserrat ExtraBold" panose="00000900000000000000" pitchFamily="50" charset="0"/>
                <a:cs typeface="Mitr Light" panose="00000400000000000000" pitchFamily="2" charset="-34"/>
              </a:rPr>
              <a:t>Subtitle </a:t>
            </a:r>
            <a:r>
              <a:rPr lang="en-US" sz="1200" dirty="0">
                <a:solidFill>
                  <a:srgbClr val="F8F8F8"/>
                </a:solidFill>
                <a:latin typeface="Montserrat Light" panose="00000400000000000000" pitchFamily="50" charset="0"/>
                <a:cs typeface="Mitr Light" panose="00000400000000000000" pitchFamily="2" charset="-34"/>
              </a:rPr>
              <a:t>Here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88130F3-F9C3-4AB1-81D3-A81DD9B0D450}"/>
              </a:ext>
            </a:extLst>
          </p:cNvPr>
          <p:cNvSpPr txBox="1"/>
          <p:nvPr/>
        </p:nvSpPr>
        <p:spPr>
          <a:xfrm>
            <a:off x="914407" y="3686804"/>
            <a:ext cx="4206233" cy="2072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buClr>
                <a:srgbClr val="D7415E"/>
              </a:buClr>
            </a:pP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Etiam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eget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quam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lacus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.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Vivamus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laoreet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tempus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lacus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, in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ultricies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dui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vehicula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in.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Donec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auctor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blandit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leo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, convallis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mollis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mi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condimentum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in. </a:t>
            </a:r>
          </a:p>
          <a:p>
            <a:pPr>
              <a:lnSpc>
                <a:spcPct val="200000"/>
              </a:lnSpc>
              <a:buClr>
                <a:srgbClr val="D7415E"/>
              </a:buClr>
            </a:pPr>
            <a:endParaRPr lang="en-US" sz="1100" dirty="0">
              <a:solidFill>
                <a:schemeClr val="bg1"/>
              </a:solidFill>
              <a:latin typeface="Montserrat" panose="00000500000000000000" pitchFamily="50" charset="0"/>
            </a:endParaRPr>
          </a:p>
          <a:p>
            <a:pPr>
              <a:lnSpc>
                <a:spcPct val="200000"/>
              </a:lnSpc>
              <a:buClr>
                <a:srgbClr val="D7415E"/>
              </a:buClr>
            </a:pP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In dictum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hendrerit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ornare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. Class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aptent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taciti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sociosqu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ad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litora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torquent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per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conubia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nostra.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216A00A2-276B-483D-8EF1-ADABC6EC3E7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5" name="Slide Number Placeholder 91">
            <a:extLst>
              <a:ext uri="{FF2B5EF4-FFF2-40B4-BE49-F238E27FC236}">
                <a16:creationId xmlns:a16="http://schemas.microsoft.com/office/drawing/2014/main" id="{B29B83CB-26BE-4FBD-AEEC-2E66B438198C}"/>
              </a:ext>
            </a:extLst>
          </p:cNvPr>
          <p:cNvSpPr txBox="1">
            <a:spLocks/>
          </p:cNvSpPr>
          <p:nvPr/>
        </p:nvSpPr>
        <p:spPr>
          <a:xfrm>
            <a:off x="10302240" y="279717"/>
            <a:ext cx="9753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C450FD1-F9E1-4739-9BDA-CB409D431166}" type="slidenum">
              <a:rPr lang="en-US" smtClean="0">
                <a:solidFill>
                  <a:schemeClr val="bg1"/>
                </a:solidFill>
                <a:latin typeface="Oswald" pitchFamily="2" charset="0"/>
              </a:rPr>
              <a:pPr/>
              <a:t>20</a:t>
            </a:fld>
            <a:endParaRPr lang="en-US" dirty="0">
              <a:solidFill>
                <a:schemeClr val="bg1"/>
              </a:solidFill>
              <a:latin typeface="Oswal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0655554"/>
      </p:ext>
    </p:extLst>
  </p:cSld>
  <p:clrMapOvr>
    <a:masterClrMapping/>
  </p:clrMapOvr>
  <p:transition spd="slow">
    <p:push dir="u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A39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val 18">
            <a:extLst>
              <a:ext uri="{FF2B5EF4-FFF2-40B4-BE49-F238E27FC236}">
                <a16:creationId xmlns:a16="http://schemas.microsoft.com/office/drawing/2014/main" id="{C3008D5B-0DD1-4B9A-9DF2-FCB243DC4A09}"/>
              </a:ext>
            </a:extLst>
          </p:cNvPr>
          <p:cNvSpPr/>
          <p:nvPr/>
        </p:nvSpPr>
        <p:spPr>
          <a:xfrm>
            <a:off x="1071913" y="335296"/>
            <a:ext cx="243807" cy="243807"/>
          </a:xfrm>
          <a:prstGeom prst="ellipse">
            <a:avLst/>
          </a:prstGeom>
          <a:solidFill>
            <a:srgbClr val="D741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C070D69-E491-4073-A4D5-E3207968C0B0}"/>
              </a:ext>
            </a:extLst>
          </p:cNvPr>
          <p:cNvSpPr txBox="1"/>
          <p:nvPr/>
        </p:nvSpPr>
        <p:spPr>
          <a:xfrm>
            <a:off x="1388558" y="318699"/>
            <a:ext cx="13140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8F8F8"/>
                </a:solidFill>
                <a:latin typeface="Oswald SemiBold" pitchFamily="2" charset="0"/>
                <a:cs typeface="Mitr Light" panose="00000400000000000000" pitchFamily="2" charset="-34"/>
              </a:rPr>
              <a:t>Remember</a:t>
            </a:r>
            <a:r>
              <a:rPr lang="en-US" sz="1200" b="1" dirty="0">
                <a:solidFill>
                  <a:srgbClr val="F8F8F8"/>
                </a:solidFill>
                <a:latin typeface="Oswald" pitchFamily="2" charset="0"/>
                <a:cs typeface="Mitr Light" panose="00000400000000000000" pitchFamily="2" charset="-34"/>
              </a:rPr>
              <a:t> </a:t>
            </a:r>
            <a:r>
              <a:rPr lang="en-US" sz="1200" dirty="0">
                <a:solidFill>
                  <a:srgbClr val="F8F8F8"/>
                </a:solidFill>
                <a:latin typeface="Oswald Light" pitchFamily="2" charset="0"/>
                <a:cs typeface="Mitr Light" panose="00000400000000000000" pitchFamily="2" charset="-34"/>
              </a:rPr>
              <a:t>Time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C1C1E19-45C5-41C6-96D5-04B9D097BBD1}"/>
              </a:ext>
            </a:extLst>
          </p:cNvPr>
          <p:cNvSpPr txBox="1"/>
          <p:nvPr/>
        </p:nvSpPr>
        <p:spPr>
          <a:xfrm>
            <a:off x="914400" y="4181550"/>
            <a:ext cx="426719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Oswald" pitchFamily="2" charset="0"/>
                <a:cs typeface="Mitr Light" panose="00000400000000000000" pitchFamily="2" charset="-34"/>
              </a:rPr>
              <a:t>PICS</a:t>
            </a:r>
          </a:p>
          <a:p>
            <a:r>
              <a:rPr lang="en-US" sz="3200" b="1" dirty="0">
                <a:solidFill>
                  <a:schemeClr val="bg1"/>
                </a:solidFill>
                <a:latin typeface="Oswald" pitchFamily="2" charset="0"/>
                <a:cs typeface="Mitr Light" panose="00000400000000000000" pitchFamily="2" charset="-34"/>
              </a:rPr>
              <a:t>SLIDE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6B45DBB-33E1-4184-8D2C-D5F37877EABF}"/>
              </a:ext>
            </a:extLst>
          </p:cNvPr>
          <p:cNvSpPr txBox="1"/>
          <p:nvPr/>
        </p:nvSpPr>
        <p:spPr>
          <a:xfrm>
            <a:off x="6553201" y="1648599"/>
            <a:ext cx="3574026" cy="7179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Vestibulum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tincidunt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metus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at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viverra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tempus.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Aenean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ut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massa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sit.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54D30EB-E9FF-4A1A-ABCD-811D07A50373}"/>
              </a:ext>
            </a:extLst>
          </p:cNvPr>
          <p:cNvSpPr txBox="1"/>
          <p:nvPr/>
        </p:nvSpPr>
        <p:spPr>
          <a:xfrm>
            <a:off x="6553201" y="1371600"/>
            <a:ext cx="22355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8F8F8"/>
                </a:solidFill>
                <a:latin typeface="Montserrat ExtraBold" panose="00000900000000000000" pitchFamily="50" charset="0"/>
                <a:cs typeface="Mitr Light" panose="00000400000000000000" pitchFamily="2" charset="-34"/>
              </a:rPr>
              <a:t>Subtitle </a:t>
            </a:r>
            <a:r>
              <a:rPr lang="en-US" sz="1200" dirty="0">
                <a:solidFill>
                  <a:srgbClr val="F8F8F8"/>
                </a:solidFill>
                <a:latin typeface="Montserrat Light" panose="00000400000000000000" pitchFamily="50" charset="0"/>
                <a:cs typeface="Mitr Light" panose="00000400000000000000" pitchFamily="2" charset="-34"/>
              </a:rPr>
              <a:t>Here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0DE3773C-3EFA-4659-9B94-1AC788D915B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8A23E8D-25D7-4B66-80E2-CFD73BF44BC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5" name="Slide Number Placeholder 91">
            <a:extLst>
              <a:ext uri="{FF2B5EF4-FFF2-40B4-BE49-F238E27FC236}">
                <a16:creationId xmlns:a16="http://schemas.microsoft.com/office/drawing/2014/main" id="{DF769BAA-0D99-458C-878D-787AFE776EC2}"/>
              </a:ext>
            </a:extLst>
          </p:cNvPr>
          <p:cNvSpPr txBox="1">
            <a:spLocks/>
          </p:cNvSpPr>
          <p:nvPr/>
        </p:nvSpPr>
        <p:spPr>
          <a:xfrm>
            <a:off x="10302240" y="279717"/>
            <a:ext cx="9753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C450FD1-F9E1-4739-9BDA-CB409D431166}" type="slidenum">
              <a:rPr lang="en-US" smtClean="0">
                <a:solidFill>
                  <a:schemeClr val="bg1"/>
                </a:solidFill>
                <a:latin typeface="Oswald" pitchFamily="2" charset="0"/>
              </a:rPr>
              <a:pPr/>
              <a:t>21</a:t>
            </a:fld>
            <a:endParaRPr lang="en-US" dirty="0">
              <a:solidFill>
                <a:schemeClr val="bg1"/>
              </a:solidFill>
              <a:latin typeface="Oswal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2521363"/>
      </p:ext>
    </p:extLst>
  </p:cSld>
  <p:clrMapOvr>
    <a:masterClrMapping/>
  </p:clrMapOvr>
  <p:transition spd="slow">
    <p:push dir="u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A39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val 18">
            <a:extLst>
              <a:ext uri="{FF2B5EF4-FFF2-40B4-BE49-F238E27FC236}">
                <a16:creationId xmlns:a16="http://schemas.microsoft.com/office/drawing/2014/main" id="{C3008D5B-0DD1-4B9A-9DF2-FCB243DC4A09}"/>
              </a:ext>
            </a:extLst>
          </p:cNvPr>
          <p:cNvSpPr/>
          <p:nvPr/>
        </p:nvSpPr>
        <p:spPr>
          <a:xfrm>
            <a:off x="1071913" y="335296"/>
            <a:ext cx="243807" cy="243807"/>
          </a:xfrm>
          <a:prstGeom prst="ellipse">
            <a:avLst/>
          </a:prstGeom>
          <a:solidFill>
            <a:srgbClr val="D741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C070D69-E491-4073-A4D5-E3207968C0B0}"/>
              </a:ext>
            </a:extLst>
          </p:cNvPr>
          <p:cNvSpPr txBox="1"/>
          <p:nvPr/>
        </p:nvSpPr>
        <p:spPr>
          <a:xfrm>
            <a:off x="1388558" y="318699"/>
            <a:ext cx="13140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8F8F8"/>
                </a:solidFill>
                <a:latin typeface="Oswald SemiBold" pitchFamily="2" charset="0"/>
                <a:cs typeface="Mitr Light" panose="00000400000000000000" pitchFamily="2" charset="-34"/>
              </a:rPr>
              <a:t>Remember</a:t>
            </a:r>
            <a:r>
              <a:rPr lang="en-US" sz="1200" b="1" dirty="0">
                <a:solidFill>
                  <a:srgbClr val="F8F8F8"/>
                </a:solidFill>
                <a:latin typeface="Oswald" pitchFamily="2" charset="0"/>
                <a:cs typeface="Mitr Light" panose="00000400000000000000" pitchFamily="2" charset="-34"/>
              </a:rPr>
              <a:t> </a:t>
            </a:r>
            <a:r>
              <a:rPr lang="en-US" sz="1200" dirty="0">
                <a:solidFill>
                  <a:srgbClr val="F8F8F8"/>
                </a:solidFill>
                <a:latin typeface="Oswald Light" pitchFamily="2" charset="0"/>
                <a:cs typeface="Mitr Light" panose="00000400000000000000" pitchFamily="2" charset="-34"/>
              </a:rPr>
              <a:t>Time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0BA5D5AA-2A51-413C-8F62-FC09C9D9C8B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F85B647-5FA0-48E4-A2C7-EBE2C9A34C5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EBA6920-DE9B-443E-8DD7-628542BAD60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3308FF9-B056-438D-A0CE-99F50634FA88}"/>
              </a:ext>
            </a:extLst>
          </p:cNvPr>
          <p:cNvSpPr txBox="1"/>
          <p:nvPr/>
        </p:nvSpPr>
        <p:spPr>
          <a:xfrm>
            <a:off x="4826002" y="3695695"/>
            <a:ext cx="25399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Montserrat ExtraBold" panose="00000900000000000000" pitchFamily="50" charset="0"/>
              </a:rPr>
              <a:t>Picture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941BB12-71F2-4BCB-95C4-B71F9F39A4B3}"/>
              </a:ext>
            </a:extLst>
          </p:cNvPr>
          <p:cNvSpPr txBox="1"/>
          <p:nvPr/>
        </p:nvSpPr>
        <p:spPr>
          <a:xfrm>
            <a:off x="4826003" y="3972694"/>
            <a:ext cx="2539996" cy="1056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pt-BR" sz="1100" dirty="0">
                <a:solidFill>
                  <a:schemeClr val="bg1"/>
                </a:solidFill>
                <a:latin typeface="Montserrat" panose="00000500000000000000" pitchFamily="50" charset="0"/>
              </a:rPr>
              <a:t>Class aptent taciti sociosqu ad litora torquent per conubia nostra.</a:t>
            </a:r>
            <a:endParaRPr lang="en-US" sz="1100" dirty="0">
              <a:solidFill>
                <a:schemeClr val="bg1"/>
              </a:solidFill>
              <a:latin typeface="Montserrat" panose="00000500000000000000" pitchFamily="50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B633EB9-3EB3-4CED-ABE3-6D0EBDCBB83C}"/>
              </a:ext>
            </a:extLst>
          </p:cNvPr>
          <p:cNvSpPr txBox="1"/>
          <p:nvPr/>
        </p:nvSpPr>
        <p:spPr>
          <a:xfrm>
            <a:off x="1371598" y="1833099"/>
            <a:ext cx="25399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Montserrat ExtraBold" panose="00000900000000000000" pitchFamily="50" charset="0"/>
              </a:rPr>
              <a:t>Picture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F474D4A-346A-4932-9FD8-ACF38AC13B66}"/>
              </a:ext>
            </a:extLst>
          </p:cNvPr>
          <p:cNvSpPr txBox="1"/>
          <p:nvPr/>
        </p:nvSpPr>
        <p:spPr>
          <a:xfrm>
            <a:off x="1371599" y="2110098"/>
            <a:ext cx="2539996" cy="1056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pt-BR" sz="1100" dirty="0">
                <a:solidFill>
                  <a:schemeClr val="bg1"/>
                </a:solidFill>
                <a:latin typeface="Montserrat" panose="00000500000000000000" pitchFamily="50" charset="0"/>
              </a:rPr>
              <a:t>Class aptent taciti sociosqu ad litora torquent per conubia nostra.</a:t>
            </a:r>
            <a:endParaRPr lang="en-US" sz="1100" dirty="0">
              <a:solidFill>
                <a:schemeClr val="bg1"/>
              </a:solidFill>
              <a:latin typeface="Montserrat" panose="00000500000000000000" pitchFamily="50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9A75524-D820-4E75-A6C2-6652FF84A7C7}"/>
              </a:ext>
            </a:extLst>
          </p:cNvPr>
          <p:cNvSpPr txBox="1"/>
          <p:nvPr/>
        </p:nvSpPr>
        <p:spPr>
          <a:xfrm>
            <a:off x="8280398" y="1833099"/>
            <a:ext cx="25399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Montserrat ExtraBold" panose="00000900000000000000" pitchFamily="50" charset="0"/>
              </a:rPr>
              <a:t>Picture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1C7F1F8-66D4-4CD0-9785-499312C0DCAB}"/>
              </a:ext>
            </a:extLst>
          </p:cNvPr>
          <p:cNvSpPr txBox="1"/>
          <p:nvPr/>
        </p:nvSpPr>
        <p:spPr>
          <a:xfrm>
            <a:off x="8280399" y="2110098"/>
            <a:ext cx="2539996" cy="1056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pt-BR" sz="1100" dirty="0">
                <a:solidFill>
                  <a:schemeClr val="bg1"/>
                </a:solidFill>
                <a:latin typeface="Montserrat" panose="00000500000000000000" pitchFamily="50" charset="0"/>
              </a:rPr>
              <a:t>Class aptent taciti sociosqu ad litora torquent per conubia nostra.</a:t>
            </a:r>
            <a:endParaRPr lang="en-US" sz="1100" dirty="0">
              <a:solidFill>
                <a:schemeClr val="bg1"/>
              </a:solidFill>
              <a:latin typeface="Montserrat" panose="00000500000000000000" pitchFamily="50" charset="0"/>
            </a:endParaRPr>
          </a:p>
        </p:txBody>
      </p:sp>
      <p:sp>
        <p:nvSpPr>
          <p:cNvPr id="23" name="Slide Number Placeholder 91">
            <a:extLst>
              <a:ext uri="{FF2B5EF4-FFF2-40B4-BE49-F238E27FC236}">
                <a16:creationId xmlns:a16="http://schemas.microsoft.com/office/drawing/2014/main" id="{008822FF-E2A7-41D0-9F13-311177361286}"/>
              </a:ext>
            </a:extLst>
          </p:cNvPr>
          <p:cNvSpPr txBox="1">
            <a:spLocks/>
          </p:cNvSpPr>
          <p:nvPr/>
        </p:nvSpPr>
        <p:spPr>
          <a:xfrm>
            <a:off x="10302240" y="279717"/>
            <a:ext cx="9753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C450FD1-F9E1-4739-9BDA-CB409D431166}" type="slidenum">
              <a:rPr lang="en-US" smtClean="0">
                <a:solidFill>
                  <a:schemeClr val="bg1"/>
                </a:solidFill>
                <a:latin typeface="Oswald" pitchFamily="2" charset="0"/>
              </a:rPr>
              <a:pPr/>
              <a:t>22</a:t>
            </a:fld>
            <a:endParaRPr lang="en-US" dirty="0">
              <a:solidFill>
                <a:schemeClr val="bg1"/>
              </a:solidFill>
              <a:latin typeface="Oswal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4822503"/>
      </p:ext>
    </p:extLst>
  </p:cSld>
  <p:clrMapOvr>
    <a:masterClrMapping/>
  </p:clrMapOvr>
  <p:transition spd="slow">
    <p:push dir="u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A39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5EF6806-838F-43D3-9857-2B6E6BB8CF5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8520E57-2B6C-43E0-AD5D-2482A41CB545}"/>
              </a:ext>
            </a:extLst>
          </p:cNvPr>
          <p:cNvSpPr/>
          <p:nvPr/>
        </p:nvSpPr>
        <p:spPr>
          <a:xfrm>
            <a:off x="1" y="0"/>
            <a:ext cx="12191999" cy="6857999"/>
          </a:xfrm>
          <a:prstGeom prst="rect">
            <a:avLst/>
          </a:prstGeom>
          <a:gradFill>
            <a:gsLst>
              <a:gs pos="0">
                <a:srgbClr val="2A3950">
                  <a:alpha val="0"/>
                </a:srgbClr>
              </a:gs>
              <a:gs pos="100000">
                <a:srgbClr val="2A395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C3008D5B-0DD1-4B9A-9DF2-FCB243DC4A09}"/>
              </a:ext>
            </a:extLst>
          </p:cNvPr>
          <p:cNvSpPr/>
          <p:nvPr/>
        </p:nvSpPr>
        <p:spPr>
          <a:xfrm>
            <a:off x="1071913" y="335296"/>
            <a:ext cx="243807" cy="243807"/>
          </a:xfrm>
          <a:prstGeom prst="ellipse">
            <a:avLst/>
          </a:prstGeom>
          <a:solidFill>
            <a:srgbClr val="D741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C070D69-E491-4073-A4D5-E3207968C0B0}"/>
              </a:ext>
            </a:extLst>
          </p:cNvPr>
          <p:cNvSpPr txBox="1"/>
          <p:nvPr/>
        </p:nvSpPr>
        <p:spPr>
          <a:xfrm>
            <a:off x="1388558" y="318699"/>
            <a:ext cx="13140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8F8F8"/>
                </a:solidFill>
                <a:latin typeface="Oswald SemiBold" pitchFamily="2" charset="0"/>
                <a:cs typeface="Mitr Light" panose="00000400000000000000" pitchFamily="2" charset="-34"/>
              </a:rPr>
              <a:t>Remember</a:t>
            </a:r>
            <a:r>
              <a:rPr lang="en-US" sz="1200" b="1" dirty="0">
                <a:solidFill>
                  <a:srgbClr val="F8F8F8"/>
                </a:solidFill>
                <a:latin typeface="Oswald" pitchFamily="2" charset="0"/>
                <a:cs typeface="Mitr Light" panose="00000400000000000000" pitchFamily="2" charset="-34"/>
              </a:rPr>
              <a:t> </a:t>
            </a:r>
            <a:r>
              <a:rPr lang="en-US" sz="1200" dirty="0">
                <a:solidFill>
                  <a:srgbClr val="F8F8F8"/>
                </a:solidFill>
                <a:latin typeface="Oswald Light" pitchFamily="2" charset="0"/>
                <a:cs typeface="Mitr Light" panose="00000400000000000000" pitchFamily="2" charset="-34"/>
              </a:rPr>
              <a:t>Time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55BF5FF-3F54-4433-8D57-EEC081F1CBDC}"/>
              </a:ext>
            </a:extLst>
          </p:cNvPr>
          <p:cNvCxnSpPr>
            <a:cxnSpLocks/>
          </p:cNvCxnSpPr>
          <p:nvPr/>
        </p:nvCxnSpPr>
        <p:spPr>
          <a:xfrm>
            <a:off x="7823200" y="3429000"/>
            <a:ext cx="3454400" cy="0"/>
          </a:xfrm>
          <a:prstGeom prst="line">
            <a:avLst/>
          </a:prstGeom>
          <a:ln w="19050">
            <a:solidFill>
              <a:srgbClr val="D741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120656F-8575-43FE-A2E1-34F434447C00}"/>
              </a:ext>
            </a:extLst>
          </p:cNvPr>
          <p:cNvCxnSpPr>
            <a:cxnSpLocks/>
          </p:cNvCxnSpPr>
          <p:nvPr/>
        </p:nvCxnSpPr>
        <p:spPr>
          <a:xfrm>
            <a:off x="914400" y="3429000"/>
            <a:ext cx="3454400" cy="0"/>
          </a:xfrm>
          <a:prstGeom prst="line">
            <a:avLst/>
          </a:prstGeom>
          <a:ln w="19050">
            <a:solidFill>
              <a:srgbClr val="D741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6E575B1-4195-4E30-B84C-11047537F01D}"/>
              </a:ext>
            </a:extLst>
          </p:cNvPr>
          <p:cNvCxnSpPr>
            <a:cxnSpLocks/>
          </p:cNvCxnSpPr>
          <p:nvPr/>
        </p:nvCxnSpPr>
        <p:spPr>
          <a:xfrm>
            <a:off x="4850130" y="3429000"/>
            <a:ext cx="2491740" cy="0"/>
          </a:xfrm>
          <a:prstGeom prst="line">
            <a:avLst/>
          </a:prstGeom>
          <a:ln w="19050">
            <a:solidFill>
              <a:schemeClr val="bg2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rame 1">
            <a:extLst>
              <a:ext uri="{FF2B5EF4-FFF2-40B4-BE49-F238E27FC236}">
                <a16:creationId xmlns:a16="http://schemas.microsoft.com/office/drawing/2014/main" id="{A903BE41-4839-41CC-9450-D9199091EF09}"/>
              </a:ext>
            </a:extLst>
          </p:cNvPr>
          <p:cNvSpPr/>
          <p:nvPr/>
        </p:nvSpPr>
        <p:spPr>
          <a:xfrm>
            <a:off x="4080386" y="1371601"/>
            <a:ext cx="4031228" cy="4114798"/>
          </a:xfrm>
          <a:prstGeom prst="frame">
            <a:avLst>
              <a:gd name="adj1" fmla="val 11385"/>
            </a:avLst>
          </a:prstGeom>
          <a:solidFill>
            <a:srgbClr val="D741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56BB74A-07CA-4DED-A0F4-3E9382E3A4C3}"/>
              </a:ext>
            </a:extLst>
          </p:cNvPr>
          <p:cNvSpPr txBox="1"/>
          <p:nvPr/>
        </p:nvSpPr>
        <p:spPr>
          <a:xfrm>
            <a:off x="4765040" y="2266495"/>
            <a:ext cx="26619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Oswald" pitchFamily="2" charset="0"/>
                <a:cs typeface="Mitr Light" panose="00000400000000000000" pitchFamily="2" charset="-34"/>
              </a:rPr>
              <a:t>VISIT </a:t>
            </a:r>
          </a:p>
          <a:p>
            <a:r>
              <a:rPr lang="en-US" sz="3200" b="1" dirty="0">
                <a:solidFill>
                  <a:schemeClr val="bg1"/>
                </a:solidFill>
                <a:latin typeface="Oswald" pitchFamily="2" charset="0"/>
                <a:cs typeface="Mitr Light" panose="00000400000000000000" pitchFamily="2" charset="-34"/>
              </a:rPr>
              <a:t>US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53B7CD6-83F9-4669-9585-9987D6048ABD}"/>
              </a:ext>
            </a:extLst>
          </p:cNvPr>
          <p:cNvSpPr txBox="1"/>
          <p:nvPr/>
        </p:nvSpPr>
        <p:spPr>
          <a:xfrm>
            <a:off x="4765041" y="3514288"/>
            <a:ext cx="2291079" cy="1056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buClr>
                <a:srgbClr val="D7415E"/>
              </a:buClr>
            </a:pP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Etiam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eget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quam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lacus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.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Vivamus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laoreet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tempus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lacus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.</a:t>
            </a:r>
          </a:p>
        </p:txBody>
      </p:sp>
      <p:sp>
        <p:nvSpPr>
          <p:cNvPr id="15" name="Slide Number Placeholder 91">
            <a:extLst>
              <a:ext uri="{FF2B5EF4-FFF2-40B4-BE49-F238E27FC236}">
                <a16:creationId xmlns:a16="http://schemas.microsoft.com/office/drawing/2014/main" id="{3EE2FCEB-22CF-42E4-ABBF-ABF3B03034EB}"/>
              </a:ext>
            </a:extLst>
          </p:cNvPr>
          <p:cNvSpPr txBox="1">
            <a:spLocks/>
          </p:cNvSpPr>
          <p:nvPr/>
        </p:nvSpPr>
        <p:spPr>
          <a:xfrm>
            <a:off x="10302240" y="279717"/>
            <a:ext cx="9753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C450FD1-F9E1-4739-9BDA-CB409D431166}" type="slidenum">
              <a:rPr lang="en-US" smtClean="0">
                <a:solidFill>
                  <a:schemeClr val="bg1"/>
                </a:solidFill>
                <a:latin typeface="Oswald" pitchFamily="2" charset="0"/>
              </a:rPr>
              <a:pPr/>
              <a:t>23</a:t>
            </a:fld>
            <a:endParaRPr lang="en-US" dirty="0">
              <a:solidFill>
                <a:schemeClr val="bg1"/>
              </a:solidFill>
              <a:latin typeface="Oswal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0770734"/>
      </p:ext>
    </p:extLst>
  </p:cSld>
  <p:clrMapOvr>
    <a:masterClrMapping/>
  </p:clrMapOvr>
  <p:transition spd="slow">
    <p:push dir="d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A39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371BBA1-6E94-4E0A-B9CE-DED80385845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C3008D5B-0DD1-4B9A-9DF2-FCB243DC4A09}"/>
              </a:ext>
            </a:extLst>
          </p:cNvPr>
          <p:cNvSpPr/>
          <p:nvPr/>
        </p:nvSpPr>
        <p:spPr>
          <a:xfrm>
            <a:off x="1071913" y="335296"/>
            <a:ext cx="243807" cy="243807"/>
          </a:xfrm>
          <a:prstGeom prst="ellipse">
            <a:avLst/>
          </a:prstGeom>
          <a:solidFill>
            <a:srgbClr val="D741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C070D69-E491-4073-A4D5-E3207968C0B0}"/>
              </a:ext>
            </a:extLst>
          </p:cNvPr>
          <p:cNvSpPr txBox="1"/>
          <p:nvPr/>
        </p:nvSpPr>
        <p:spPr>
          <a:xfrm>
            <a:off x="1388558" y="318699"/>
            <a:ext cx="13140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8F8F8"/>
                </a:solidFill>
                <a:latin typeface="Oswald SemiBold" pitchFamily="2" charset="0"/>
                <a:cs typeface="Mitr Light" panose="00000400000000000000" pitchFamily="2" charset="-34"/>
              </a:rPr>
              <a:t>Remember</a:t>
            </a:r>
            <a:r>
              <a:rPr lang="en-US" sz="1200" b="1" dirty="0">
                <a:solidFill>
                  <a:srgbClr val="F8F8F8"/>
                </a:solidFill>
                <a:latin typeface="Oswald" pitchFamily="2" charset="0"/>
                <a:cs typeface="Mitr Light" panose="00000400000000000000" pitchFamily="2" charset="-34"/>
              </a:rPr>
              <a:t> </a:t>
            </a:r>
            <a:r>
              <a:rPr lang="en-US" sz="1200" dirty="0">
                <a:solidFill>
                  <a:srgbClr val="F8F8F8"/>
                </a:solidFill>
                <a:latin typeface="Oswald Light" pitchFamily="2" charset="0"/>
                <a:cs typeface="Mitr Light" panose="00000400000000000000" pitchFamily="2" charset="-34"/>
              </a:rPr>
              <a:t>Time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775BC92-613E-4944-9EFE-CB56D1CC4E89}"/>
              </a:ext>
            </a:extLst>
          </p:cNvPr>
          <p:cNvSpPr/>
          <p:nvPr/>
        </p:nvSpPr>
        <p:spPr>
          <a:xfrm rot="16200000">
            <a:off x="3581399" y="-2667000"/>
            <a:ext cx="5029203" cy="12192000"/>
          </a:xfrm>
          <a:prstGeom prst="rect">
            <a:avLst/>
          </a:prstGeom>
          <a:gradFill>
            <a:gsLst>
              <a:gs pos="0">
                <a:srgbClr val="2A3950">
                  <a:alpha val="0"/>
                </a:srgbClr>
              </a:gs>
              <a:gs pos="100000">
                <a:srgbClr val="2A395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A76E4E9-EE13-4088-974B-E83DA8085E69}"/>
              </a:ext>
            </a:extLst>
          </p:cNvPr>
          <p:cNvCxnSpPr>
            <a:cxnSpLocks/>
          </p:cNvCxnSpPr>
          <p:nvPr/>
        </p:nvCxnSpPr>
        <p:spPr>
          <a:xfrm>
            <a:off x="7823200" y="3435338"/>
            <a:ext cx="3454400" cy="0"/>
          </a:xfrm>
          <a:prstGeom prst="line">
            <a:avLst/>
          </a:prstGeom>
          <a:ln w="19050">
            <a:solidFill>
              <a:srgbClr val="D741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62EB250-1F83-49E7-8EC4-8274A622C4DC}"/>
              </a:ext>
            </a:extLst>
          </p:cNvPr>
          <p:cNvCxnSpPr>
            <a:cxnSpLocks/>
          </p:cNvCxnSpPr>
          <p:nvPr/>
        </p:nvCxnSpPr>
        <p:spPr>
          <a:xfrm>
            <a:off x="4368800" y="3435338"/>
            <a:ext cx="3454400" cy="0"/>
          </a:xfrm>
          <a:prstGeom prst="line">
            <a:avLst/>
          </a:prstGeom>
          <a:ln w="19050">
            <a:solidFill>
              <a:schemeClr val="bg2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FB86F777-4BE7-43D5-917D-68A9BB9EAFF6}"/>
              </a:ext>
            </a:extLst>
          </p:cNvPr>
          <p:cNvSpPr txBox="1"/>
          <p:nvPr/>
        </p:nvSpPr>
        <p:spPr>
          <a:xfrm>
            <a:off x="7071367" y="3686804"/>
            <a:ext cx="4206233" cy="19182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200000"/>
              </a:lnSpc>
              <a:buClr>
                <a:srgbClr val="D7415E"/>
              </a:buClr>
            </a:pPr>
            <a:r>
              <a:rPr lang="en-US" sz="1300" dirty="0" err="1">
                <a:solidFill>
                  <a:schemeClr val="bg1"/>
                </a:solidFill>
                <a:latin typeface="Montserrat SemiBold" panose="00000700000000000000" pitchFamily="50" charset="0"/>
              </a:rPr>
              <a:t>Etiam</a:t>
            </a:r>
            <a:r>
              <a:rPr lang="en-US" sz="1300" dirty="0">
                <a:solidFill>
                  <a:schemeClr val="bg1"/>
                </a:solidFill>
                <a:latin typeface="Montserrat SemiBold" panose="00000700000000000000" pitchFamily="50" charset="0"/>
              </a:rPr>
              <a:t> </a:t>
            </a:r>
            <a:r>
              <a:rPr lang="en-US" sz="1300" dirty="0" err="1">
                <a:solidFill>
                  <a:schemeClr val="bg1"/>
                </a:solidFill>
                <a:latin typeface="Montserrat SemiBold" panose="00000700000000000000" pitchFamily="50" charset="0"/>
              </a:rPr>
              <a:t>eget</a:t>
            </a:r>
            <a:r>
              <a:rPr lang="en-US" sz="1300" dirty="0">
                <a:solidFill>
                  <a:schemeClr val="bg1"/>
                </a:solidFill>
                <a:latin typeface="Montserrat SemiBold" panose="00000700000000000000" pitchFamily="50" charset="0"/>
              </a:rPr>
              <a:t> </a:t>
            </a:r>
            <a:r>
              <a:rPr lang="en-US" sz="1300" dirty="0" err="1">
                <a:solidFill>
                  <a:schemeClr val="bg1"/>
                </a:solidFill>
                <a:latin typeface="Montserrat SemiBold" panose="00000700000000000000" pitchFamily="50" charset="0"/>
              </a:rPr>
              <a:t>quam</a:t>
            </a:r>
            <a:r>
              <a:rPr lang="en-US" sz="1300" dirty="0">
                <a:solidFill>
                  <a:schemeClr val="bg1"/>
                </a:solidFill>
                <a:latin typeface="Montserrat SemiBold" panose="00000700000000000000" pitchFamily="50" charset="0"/>
              </a:rPr>
              <a:t> </a:t>
            </a:r>
            <a:r>
              <a:rPr lang="en-US" sz="1300" dirty="0" err="1">
                <a:solidFill>
                  <a:schemeClr val="bg1"/>
                </a:solidFill>
                <a:latin typeface="Montserrat SemiBold" panose="00000700000000000000" pitchFamily="50" charset="0"/>
              </a:rPr>
              <a:t>lacus</a:t>
            </a:r>
            <a:r>
              <a:rPr lang="en-US" sz="1300" dirty="0">
                <a:solidFill>
                  <a:schemeClr val="bg1"/>
                </a:solidFill>
                <a:latin typeface="Montserrat SemiBold" panose="00000700000000000000" pitchFamily="50" charset="0"/>
              </a:rPr>
              <a:t>. </a:t>
            </a:r>
            <a:r>
              <a:rPr lang="en-US" sz="1300" dirty="0" err="1">
                <a:solidFill>
                  <a:schemeClr val="bg1"/>
                </a:solidFill>
                <a:latin typeface="Montserrat SemiBold" panose="00000700000000000000" pitchFamily="50" charset="0"/>
              </a:rPr>
              <a:t>Vivamus</a:t>
            </a:r>
            <a:r>
              <a:rPr lang="en-US" sz="1300" dirty="0">
                <a:solidFill>
                  <a:schemeClr val="bg1"/>
                </a:solidFill>
                <a:latin typeface="Montserrat SemiBold" panose="00000700000000000000" pitchFamily="50" charset="0"/>
              </a:rPr>
              <a:t> </a:t>
            </a:r>
            <a:r>
              <a:rPr lang="en-US" sz="1300" dirty="0" err="1">
                <a:solidFill>
                  <a:schemeClr val="bg1"/>
                </a:solidFill>
                <a:latin typeface="Montserrat SemiBold" panose="00000700000000000000" pitchFamily="50" charset="0"/>
              </a:rPr>
              <a:t>laoreet</a:t>
            </a:r>
            <a:r>
              <a:rPr lang="en-US" sz="1300" dirty="0">
                <a:solidFill>
                  <a:schemeClr val="bg1"/>
                </a:solidFill>
                <a:latin typeface="Montserrat SemiBold" panose="00000700000000000000" pitchFamily="50" charset="0"/>
              </a:rPr>
              <a:t> tempus </a:t>
            </a:r>
            <a:r>
              <a:rPr lang="en-US" sz="1300" dirty="0" err="1">
                <a:solidFill>
                  <a:schemeClr val="bg1"/>
                </a:solidFill>
                <a:latin typeface="Montserrat SemiBold" panose="00000700000000000000" pitchFamily="50" charset="0"/>
              </a:rPr>
              <a:t>lacus</a:t>
            </a:r>
            <a:r>
              <a:rPr lang="en-US" sz="1300" dirty="0">
                <a:solidFill>
                  <a:schemeClr val="bg1"/>
                </a:solidFill>
                <a:latin typeface="Montserrat SemiBold" panose="00000700000000000000" pitchFamily="50" charset="0"/>
              </a:rPr>
              <a:t>, in </a:t>
            </a:r>
            <a:r>
              <a:rPr lang="en-US" sz="1300" dirty="0" err="1">
                <a:solidFill>
                  <a:schemeClr val="bg1"/>
                </a:solidFill>
                <a:latin typeface="Montserrat SemiBold" panose="00000700000000000000" pitchFamily="50" charset="0"/>
              </a:rPr>
              <a:t>ultricies</a:t>
            </a:r>
            <a:r>
              <a:rPr lang="en-US" sz="1300" dirty="0">
                <a:solidFill>
                  <a:schemeClr val="bg1"/>
                </a:solidFill>
                <a:latin typeface="Montserrat SemiBold" panose="00000700000000000000" pitchFamily="50" charset="0"/>
              </a:rPr>
              <a:t> dui. </a:t>
            </a:r>
          </a:p>
          <a:p>
            <a:pPr algn="r">
              <a:lnSpc>
                <a:spcPct val="200000"/>
              </a:lnSpc>
              <a:buClr>
                <a:srgbClr val="D7415E"/>
              </a:buClr>
            </a:pPr>
            <a:endParaRPr lang="en-US" sz="1100" dirty="0">
              <a:solidFill>
                <a:schemeClr val="bg1"/>
              </a:solidFill>
              <a:latin typeface="Montserrat" panose="00000500000000000000" pitchFamily="50" charset="0"/>
            </a:endParaRPr>
          </a:p>
          <a:p>
            <a:pPr algn="r">
              <a:lnSpc>
                <a:spcPct val="200000"/>
              </a:lnSpc>
              <a:buClr>
                <a:srgbClr val="D7415E"/>
              </a:buClr>
            </a:pP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In dictum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hendrerit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ornare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. Class patent</a:t>
            </a:r>
          </a:p>
          <a:p>
            <a:pPr algn="r">
              <a:lnSpc>
                <a:spcPct val="200000"/>
              </a:lnSpc>
              <a:buClr>
                <a:srgbClr val="D7415E"/>
              </a:buClr>
            </a:pP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taciti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sociosqu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ad.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6BF511F-D17E-4E38-B992-5A51A222D75E}"/>
              </a:ext>
            </a:extLst>
          </p:cNvPr>
          <p:cNvSpPr txBox="1"/>
          <p:nvPr/>
        </p:nvSpPr>
        <p:spPr>
          <a:xfrm>
            <a:off x="8280400" y="2099021"/>
            <a:ext cx="2997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>
                <a:solidFill>
                  <a:schemeClr val="bg1"/>
                </a:solidFill>
                <a:latin typeface="Oswald" pitchFamily="2" charset="0"/>
                <a:cs typeface="Mitr Light" panose="00000400000000000000" pitchFamily="2" charset="-34"/>
              </a:rPr>
              <a:t>SLIDE</a:t>
            </a:r>
          </a:p>
          <a:p>
            <a:pPr algn="r"/>
            <a:r>
              <a:rPr lang="en-US" sz="3200" b="1" dirty="0">
                <a:solidFill>
                  <a:schemeClr val="bg1"/>
                </a:solidFill>
                <a:latin typeface="Oswald" pitchFamily="2" charset="0"/>
                <a:cs typeface="Mitr Light" panose="00000400000000000000" pitchFamily="2" charset="-34"/>
              </a:rPr>
              <a:t>QUOTE</a:t>
            </a:r>
          </a:p>
        </p:txBody>
      </p:sp>
      <p:sp>
        <p:nvSpPr>
          <p:cNvPr id="12" name="Slide Number Placeholder 91">
            <a:extLst>
              <a:ext uri="{FF2B5EF4-FFF2-40B4-BE49-F238E27FC236}">
                <a16:creationId xmlns:a16="http://schemas.microsoft.com/office/drawing/2014/main" id="{01EF880D-A295-4C17-A928-82486A2CF0FA}"/>
              </a:ext>
            </a:extLst>
          </p:cNvPr>
          <p:cNvSpPr txBox="1">
            <a:spLocks/>
          </p:cNvSpPr>
          <p:nvPr/>
        </p:nvSpPr>
        <p:spPr>
          <a:xfrm>
            <a:off x="10302240" y="279717"/>
            <a:ext cx="9753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C450FD1-F9E1-4739-9BDA-CB409D431166}" type="slidenum">
              <a:rPr lang="en-US" smtClean="0">
                <a:solidFill>
                  <a:schemeClr val="bg1"/>
                </a:solidFill>
                <a:latin typeface="Oswald" pitchFamily="2" charset="0"/>
              </a:rPr>
              <a:pPr/>
              <a:t>24</a:t>
            </a:fld>
            <a:endParaRPr lang="en-US" dirty="0">
              <a:solidFill>
                <a:schemeClr val="bg1"/>
              </a:solidFill>
              <a:latin typeface="Oswal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9083799"/>
      </p:ext>
    </p:extLst>
  </p:cSld>
  <p:clrMapOvr>
    <a:masterClrMapping/>
  </p:clrMapOvr>
  <p:transition spd="slow">
    <p:push dir="u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A39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CFFC24F-7093-4346-BBFC-F82883298B8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4F7896F-C984-49BD-90D4-35F735151E95}"/>
              </a:ext>
            </a:extLst>
          </p:cNvPr>
          <p:cNvSpPr/>
          <p:nvPr/>
        </p:nvSpPr>
        <p:spPr>
          <a:xfrm rot="10800000">
            <a:off x="0" y="-1"/>
            <a:ext cx="12191999" cy="6858000"/>
          </a:xfrm>
          <a:prstGeom prst="rect">
            <a:avLst/>
          </a:prstGeom>
          <a:gradFill>
            <a:gsLst>
              <a:gs pos="0">
                <a:srgbClr val="2A3950">
                  <a:alpha val="0"/>
                </a:srgbClr>
              </a:gs>
              <a:gs pos="100000">
                <a:srgbClr val="2A395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C3008D5B-0DD1-4B9A-9DF2-FCB243DC4A09}"/>
              </a:ext>
            </a:extLst>
          </p:cNvPr>
          <p:cNvSpPr/>
          <p:nvPr/>
        </p:nvSpPr>
        <p:spPr>
          <a:xfrm>
            <a:off x="1071913" y="335296"/>
            <a:ext cx="243807" cy="243807"/>
          </a:xfrm>
          <a:prstGeom prst="ellipse">
            <a:avLst/>
          </a:prstGeom>
          <a:solidFill>
            <a:srgbClr val="D741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C070D69-E491-4073-A4D5-E3207968C0B0}"/>
              </a:ext>
            </a:extLst>
          </p:cNvPr>
          <p:cNvSpPr txBox="1"/>
          <p:nvPr/>
        </p:nvSpPr>
        <p:spPr>
          <a:xfrm>
            <a:off x="1388558" y="318699"/>
            <a:ext cx="13140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8F8F8"/>
                </a:solidFill>
                <a:latin typeface="Oswald SemiBold" pitchFamily="2" charset="0"/>
                <a:cs typeface="Mitr Light" panose="00000400000000000000" pitchFamily="2" charset="-34"/>
              </a:rPr>
              <a:t>Remember</a:t>
            </a:r>
            <a:r>
              <a:rPr lang="en-US" sz="1200" b="1" dirty="0">
                <a:solidFill>
                  <a:srgbClr val="F8F8F8"/>
                </a:solidFill>
                <a:latin typeface="Oswald" pitchFamily="2" charset="0"/>
                <a:cs typeface="Mitr Light" panose="00000400000000000000" pitchFamily="2" charset="-34"/>
              </a:rPr>
              <a:t> </a:t>
            </a:r>
            <a:r>
              <a:rPr lang="en-US" sz="1200" dirty="0">
                <a:solidFill>
                  <a:srgbClr val="F8F8F8"/>
                </a:solidFill>
                <a:latin typeface="Oswald Light" pitchFamily="2" charset="0"/>
                <a:cs typeface="Mitr Light" panose="00000400000000000000" pitchFamily="2" charset="-34"/>
              </a:rPr>
              <a:t>Time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EE1146C-872C-4402-91A1-FF636EB6097C}"/>
              </a:ext>
            </a:extLst>
          </p:cNvPr>
          <p:cNvSpPr txBox="1"/>
          <p:nvPr/>
        </p:nvSpPr>
        <p:spPr>
          <a:xfrm>
            <a:off x="914400" y="1513840"/>
            <a:ext cx="4267199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b="1" dirty="0">
                <a:solidFill>
                  <a:schemeClr val="bg1"/>
                </a:solidFill>
                <a:latin typeface="Oswald" pitchFamily="2" charset="0"/>
                <a:cs typeface="Mitr Light" panose="00000400000000000000" pitchFamily="2" charset="-34"/>
              </a:rPr>
              <a:t>THANK</a:t>
            </a:r>
          </a:p>
          <a:p>
            <a:r>
              <a:rPr lang="en-US" sz="8800" b="1" dirty="0">
                <a:solidFill>
                  <a:schemeClr val="bg1"/>
                </a:solidFill>
                <a:latin typeface="Oswald" pitchFamily="2" charset="0"/>
                <a:cs typeface="Mitr Light" panose="00000400000000000000" pitchFamily="2" charset="-34"/>
              </a:rPr>
              <a:t>YOU.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A3FBCD6-1C00-4EBC-ACC6-32B53C28814B}"/>
              </a:ext>
            </a:extLst>
          </p:cNvPr>
          <p:cNvSpPr txBox="1"/>
          <p:nvPr/>
        </p:nvSpPr>
        <p:spPr>
          <a:xfrm>
            <a:off x="7010401" y="5342856"/>
            <a:ext cx="4267199" cy="336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bg2">
                    <a:lumMod val="90000"/>
                  </a:schemeClr>
                </a:solidFill>
                <a:latin typeface="Montserrat Light" panose="00000400000000000000" pitchFamily="50" charset="0"/>
              </a:rPr>
              <a:t>pharet</a:t>
            </a:r>
            <a:r>
              <a:rPr lang="en-US" sz="1200" dirty="0">
                <a:solidFill>
                  <a:schemeClr val="bg2">
                    <a:lumMod val="90000"/>
                  </a:schemeClr>
                </a:solidFill>
                <a:latin typeface="Montserrat Light" panose="00000400000000000000" pitchFamily="50" charset="0"/>
              </a:rPr>
              <a:t> mi </a:t>
            </a:r>
            <a:r>
              <a:rPr lang="en-US" sz="1200" dirty="0" err="1">
                <a:solidFill>
                  <a:schemeClr val="bg2">
                    <a:lumMod val="90000"/>
                  </a:schemeClr>
                </a:solidFill>
                <a:latin typeface="Montserrat Light" panose="00000400000000000000" pitchFamily="50" charset="0"/>
              </a:rPr>
              <a:t>ut</a:t>
            </a:r>
            <a:r>
              <a:rPr lang="en-US" sz="1200" dirty="0">
                <a:solidFill>
                  <a:schemeClr val="bg2">
                    <a:lumMod val="90000"/>
                  </a:schemeClr>
                </a:solidFill>
                <a:latin typeface="Montserrat Light" panose="00000400000000000000" pitchFamily="50" charset="0"/>
              </a:rPr>
              <a:t> tempus.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2E7C195-AC1C-4918-94AA-BE17797CBB7F}"/>
              </a:ext>
            </a:extLst>
          </p:cNvPr>
          <p:cNvSpPr txBox="1"/>
          <p:nvPr/>
        </p:nvSpPr>
        <p:spPr>
          <a:xfrm>
            <a:off x="914399" y="1177594"/>
            <a:ext cx="4267199" cy="336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</a:rPr>
              <a:t>Pellentesque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</a:rPr>
              <a:t>efficitur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</a:rPr>
              <a:t>pharet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</a:rPr>
              <a:t> mi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</a:rPr>
              <a:t>ut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</a:rPr>
              <a:t>temI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</a:rPr>
              <a:t>.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42897420-9433-49DC-B408-B1329006EEC4}"/>
              </a:ext>
            </a:extLst>
          </p:cNvPr>
          <p:cNvSpPr/>
          <p:nvPr/>
        </p:nvSpPr>
        <p:spPr>
          <a:xfrm>
            <a:off x="2871774" y="3761106"/>
            <a:ext cx="265762" cy="265760"/>
          </a:xfrm>
          <a:prstGeom prst="ellipse">
            <a:avLst/>
          </a:prstGeom>
          <a:solidFill>
            <a:srgbClr val="D741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91">
            <a:extLst>
              <a:ext uri="{FF2B5EF4-FFF2-40B4-BE49-F238E27FC236}">
                <a16:creationId xmlns:a16="http://schemas.microsoft.com/office/drawing/2014/main" id="{8BCC9027-B062-4EF6-BB55-90F9B5DB6AFE}"/>
              </a:ext>
            </a:extLst>
          </p:cNvPr>
          <p:cNvSpPr txBox="1">
            <a:spLocks/>
          </p:cNvSpPr>
          <p:nvPr/>
        </p:nvSpPr>
        <p:spPr>
          <a:xfrm>
            <a:off x="10302240" y="279717"/>
            <a:ext cx="9753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C450FD1-F9E1-4739-9BDA-CB409D431166}" type="slidenum">
              <a:rPr lang="en-US" smtClean="0">
                <a:solidFill>
                  <a:schemeClr val="bg1"/>
                </a:solidFill>
                <a:latin typeface="Oswald" pitchFamily="2" charset="0"/>
              </a:rPr>
              <a:pPr/>
              <a:t>25</a:t>
            </a:fld>
            <a:endParaRPr lang="en-US" dirty="0">
              <a:solidFill>
                <a:schemeClr val="bg1"/>
              </a:solidFill>
              <a:latin typeface="Oswal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011906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A39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EBB8BEE-7F40-4CE0-B8E4-82DC11A9828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3C04693-F295-4E23-A428-AB5117277CDA}"/>
              </a:ext>
            </a:extLst>
          </p:cNvPr>
          <p:cNvSpPr/>
          <p:nvPr/>
        </p:nvSpPr>
        <p:spPr>
          <a:xfrm rot="5400000">
            <a:off x="2666999" y="-2667000"/>
            <a:ext cx="6858000" cy="12192001"/>
          </a:xfrm>
          <a:prstGeom prst="rect">
            <a:avLst/>
          </a:prstGeom>
          <a:gradFill>
            <a:gsLst>
              <a:gs pos="0">
                <a:srgbClr val="2A3950">
                  <a:alpha val="0"/>
                </a:srgbClr>
              </a:gs>
              <a:gs pos="100000">
                <a:srgbClr val="2A3950">
                  <a:alpha val="8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C3008D5B-0DD1-4B9A-9DF2-FCB243DC4A09}"/>
              </a:ext>
            </a:extLst>
          </p:cNvPr>
          <p:cNvSpPr/>
          <p:nvPr/>
        </p:nvSpPr>
        <p:spPr>
          <a:xfrm>
            <a:off x="1071913" y="335296"/>
            <a:ext cx="243807" cy="243807"/>
          </a:xfrm>
          <a:prstGeom prst="ellipse">
            <a:avLst/>
          </a:prstGeom>
          <a:solidFill>
            <a:srgbClr val="D741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C070D69-E491-4073-A4D5-E3207968C0B0}"/>
              </a:ext>
            </a:extLst>
          </p:cNvPr>
          <p:cNvSpPr txBox="1"/>
          <p:nvPr/>
        </p:nvSpPr>
        <p:spPr>
          <a:xfrm>
            <a:off x="1388558" y="318699"/>
            <a:ext cx="13140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8F8F8"/>
                </a:solidFill>
                <a:latin typeface="Oswald SemiBold" pitchFamily="2" charset="0"/>
                <a:cs typeface="Mitr Light" panose="00000400000000000000" pitchFamily="2" charset="-34"/>
              </a:rPr>
              <a:t>Remember</a:t>
            </a:r>
            <a:r>
              <a:rPr lang="en-US" sz="1200" b="1" dirty="0">
                <a:solidFill>
                  <a:srgbClr val="F8F8F8"/>
                </a:solidFill>
                <a:latin typeface="Oswald" pitchFamily="2" charset="0"/>
                <a:cs typeface="Mitr Light" panose="00000400000000000000" pitchFamily="2" charset="-34"/>
              </a:rPr>
              <a:t> </a:t>
            </a:r>
            <a:r>
              <a:rPr lang="en-US" sz="1200" dirty="0">
                <a:solidFill>
                  <a:srgbClr val="F8F8F8"/>
                </a:solidFill>
                <a:latin typeface="Oswald Light" pitchFamily="2" charset="0"/>
                <a:cs typeface="Mitr Light" panose="00000400000000000000" pitchFamily="2" charset="-34"/>
              </a:rPr>
              <a:t>Time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588319A-0BAD-42E8-BA74-5451EA1E4754}"/>
              </a:ext>
            </a:extLst>
          </p:cNvPr>
          <p:cNvSpPr txBox="1"/>
          <p:nvPr/>
        </p:nvSpPr>
        <p:spPr>
          <a:xfrm>
            <a:off x="914400" y="1513840"/>
            <a:ext cx="4267199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b="1" dirty="0">
                <a:solidFill>
                  <a:schemeClr val="bg1"/>
                </a:solidFill>
                <a:latin typeface="Oswald" pitchFamily="2" charset="0"/>
                <a:cs typeface="Mitr Light" panose="00000400000000000000" pitchFamily="2" charset="-34"/>
              </a:rPr>
              <a:t>BREAK</a:t>
            </a:r>
          </a:p>
          <a:p>
            <a:r>
              <a:rPr lang="en-US" sz="8800" b="1" dirty="0">
                <a:solidFill>
                  <a:schemeClr val="bg1"/>
                </a:solidFill>
                <a:latin typeface="Oswald" pitchFamily="2" charset="0"/>
                <a:cs typeface="Mitr Light" panose="00000400000000000000" pitchFamily="2" charset="-34"/>
              </a:rPr>
              <a:t>SLIDE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F39790C-175E-4073-8806-A726BA6C4B03}"/>
              </a:ext>
            </a:extLst>
          </p:cNvPr>
          <p:cNvSpPr txBox="1"/>
          <p:nvPr/>
        </p:nvSpPr>
        <p:spPr>
          <a:xfrm>
            <a:off x="968248" y="1177594"/>
            <a:ext cx="4267199" cy="336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</a:rPr>
              <a:t>Pellentesque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</a:rPr>
              <a:t>efficitur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</a:rPr>
              <a:t>pharet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</a:rPr>
              <a:t>/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CC38D5C-6873-4C6A-ACD4-FCB3C900DB81}"/>
              </a:ext>
            </a:extLst>
          </p:cNvPr>
          <p:cNvSpPr/>
          <p:nvPr/>
        </p:nvSpPr>
        <p:spPr>
          <a:xfrm>
            <a:off x="1071913" y="4595700"/>
            <a:ext cx="1796255" cy="2262300"/>
          </a:xfrm>
          <a:prstGeom prst="rect">
            <a:avLst/>
          </a:prstGeom>
          <a:solidFill>
            <a:srgbClr val="D741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F33C9E8-90B8-4405-B366-38CE4CA03F4C}"/>
              </a:ext>
            </a:extLst>
          </p:cNvPr>
          <p:cNvSpPr txBox="1"/>
          <p:nvPr/>
        </p:nvSpPr>
        <p:spPr>
          <a:xfrm>
            <a:off x="1237522" y="4842111"/>
            <a:ext cx="14650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Montserrat ExtraBold" panose="00000900000000000000" pitchFamily="50" charset="0"/>
              </a:rPr>
              <a:t>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02FC7B0-0BC2-492A-8F33-EC1E6BAB979B}"/>
              </a:ext>
            </a:extLst>
          </p:cNvPr>
          <p:cNvSpPr txBox="1"/>
          <p:nvPr/>
        </p:nvSpPr>
        <p:spPr>
          <a:xfrm>
            <a:off x="1237521" y="5358824"/>
            <a:ext cx="14650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Montserrat SemiBold" panose="00000700000000000000" pitchFamily="50" charset="0"/>
              </a:rPr>
              <a:t>Introduction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B47F4F1-D0ED-4076-ADC1-3F0FCA3CC834}"/>
              </a:ext>
            </a:extLst>
          </p:cNvPr>
          <p:cNvSpPr txBox="1"/>
          <p:nvPr/>
        </p:nvSpPr>
        <p:spPr>
          <a:xfrm>
            <a:off x="1237523" y="5666601"/>
            <a:ext cx="1465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>
                <a:solidFill>
                  <a:schemeClr val="bg1"/>
                </a:solidFill>
                <a:latin typeface="Montserrat" panose="00000500000000000000" pitchFamily="50" charset="0"/>
              </a:rPr>
              <a:t>Introduction</a:t>
            </a:r>
            <a:endParaRPr lang="en-US" sz="1200" dirty="0">
              <a:solidFill>
                <a:schemeClr val="bg1"/>
              </a:solidFill>
              <a:latin typeface="Montserrat" panose="00000500000000000000" pitchFamily="50" charset="0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B1CE53E-39A4-4FC6-B718-8DBF59260113}"/>
              </a:ext>
            </a:extLst>
          </p:cNvPr>
          <p:cNvCxnSpPr>
            <a:cxnSpLocks/>
          </p:cNvCxnSpPr>
          <p:nvPr/>
        </p:nvCxnSpPr>
        <p:spPr>
          <a:xfrm>
            <a:off x="1071913" y="4595700"/>
            <a:ext cx="3296887" cy="0"/>
          </a:xfrm>
          <a:prstGeom prst="line">
            <a:avLst/>
          </a:prstGeom>
          <a:ln w="19050">
            <a:solidFill>
              <a:srgbClr val="D741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Slide Number Placeholder 91">
            <a:extLst>
              <a:ext uri="{FF2B5EF4-FFF2-40B4-BE49-F238E27FC236}">
                <a16:creationId xmlns:a16="http://schemas.microsoft.com/office/drawing/2014/main" id="{3CB38F98-53A7-4E91-B82A-46C8FD64B939}"/>
              </a:ext>
            </a:extLst>
          </p:cNvPr>
          <p:cNvSpPr txBox="1">
            <a:spLocks/>
          </p:cNvSpPr>
          <p:nvPr/>
        </p:nvSpPr>
        <p:spPr>
          <a:xfrm>
            <a:off x="10302240" y="279717"/>
            <a:ext cx="9753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C450FD1-F9E1-4739-9BDA-CB409D431166}" type="slidenum">
              <a:rPr lang="en-US" smtClean="0">
                <a:solidFill>
                  <a:schemeClr val="bg1"/>
                </a:solidFill>
                <a:latin typeface="Oswald" pitchFamily="2" charset="0"/>
              </a:rPr>
              <a:pPr/>
              <a:t>3</a:t>
            </a:fld>
            <a:endParaRPr lang="en-US" dirty="0">
              <a:solidFill>
                <a:schemeClr val="bg1"/>
              </a:solidFill>
              <a:latin typeface="Oswal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6848142"/>
      </p:ext>
    </p:extLst>
  </p:cSld>
  <p:clrMapOvr>
    <a:masterClrMapping/>
  </p:clrMapOvr>
  <p:transition spd="slow">
    <p:cover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A39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2C940FCB-8F1F-46E3-86F2-8F228ADA3CEC}"/>
              </a:ext>
            </a:extLst>
          </p:cNvPr>
          <p:cNvSpPr txBox="1"/>
          <p:nvPr/>
        </p:nvSpPr>
        <p:spPr>
          <a:xfrm>
            <a:off x="8280400" y="3747700"/>
            <a:ext cx="25399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8F8F8"/>
                </a:solidFill>
                <a:latin typeface="Montserrat ExtraBold" panose="00000900000000000000" pitchFamily="50" charset="0"/>
                <a:cs typeface="Mitr Light" panose="00000400000000000000" pitchFamily="2" charset="-34"/>
              </a:rPr>
              <a:t>Work Time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CB1B233-8512-4DA4-B309-44FF6DB40BFA}"/>
              </a:ext>
            </a:extLst>
          </p:cNvPr>
          <p:cNvSpPr txBox="1"/>
          <p:nvPr/>
        </p:nvSpPr>
        <p:spPr>
          <a:xfrm>
            <a:off x="8280401" y="4024699"/>
            <a:ext cx="2539999" cy="569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</a:rPr>
              <a:t>Pellentesque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</a:rPr>
              <a:t>efficitur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</a:rPr>
              <a:t> pharetra mi,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</a:rPr>
              <a:t>ut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</a:rPr>
              <a:t> tempus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</a:rPr>
              <a:t>enim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</a:rPr>
              <a:t>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3DD78D6-FFD9-4D2C-85B0-D79099DED8FD}"/>
              </a:ext>
            </a:extLst>
          </p:cNvPr>
          <p:cNvSpPr txBox="1"/>
          <p:nvPr/>
        </p:nvSpPr>
        <p:spPr>
          <a:xfrm>
            <a:off x="8280400" y="5209401"/>
            <a:ext cx="22355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Montserrat ExtraBold" panose="00000900000000000000" pitchFamily="50" charset="0"/>
                <a:cs typeface="Mitr Light" panose="00000400000000000000" pitchFamily="2" charset="-34"/>
              </a:rPr>
              <a:t>12 – 24 </a:t>
            </a:r>
            <a:r>
              <a:rPr lang="en-US" sz="1200" dirty="0">
                <a:solidFill>
                  <a:schemeClr val="bg1"/>
                </a:solidFill>
                <a:latin typeface="Oswald" pitchFamily="2" charset="0"/>
                <a:cs typeface="Mitr Light" panose="00000400000000000000" pitchFamily="2" charset="-34"/>
              </a:rPr>
              <a:t>|</a:t>
            </a:r>
            <a:r>
              <a:rPr lang="en-US" sz="1200" dirty="0">
                <a:solidFill>
                  <a:schemeClr val="bg1"/>
                </a:solidFill>
                <a:latin typeface="Montserrat ExtraBold" panose="00000900000000000000" pitchFamily="50" charset="0"/>
                <a:cs typeface="Mitr Light" panose="00000400000000000000" pitchFamily="2" charset="-34"/>
              </a:rPr>
              <a:t> </a:t>
            </a:r>
            <a:r>
              <a:rPr lang="en-US" sz="1200" dirty="0">
                <a:solidFill>
                  <a:schemeClr val="bg1"/>
                </a:solidFill>
                <a:latin typeface="Montserrat Light" panose="00000400000000000000" pitchFamily="50" charset="0"/>
                <a:cs typeface="Mitr Light" panose="00000400000000000000" pitchFamily="2" charset="-34"/>
              </a:rPr>
              <a:t>Month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E306679-5299-46C7-BFBA-B97B8CBAB458}"/>
              </a:ext>
            </a:extLst>
          </p:cNvPr>
          <p:cNvSpPr txBox="1"/>
          <p:nvPr/>
        </p:nvSpPr>
        <p:spPr>
          <a:xfrm>
            <a:off x="914400" y="1462050"/>
            <a:ext cx="426719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Oswald" pitchFamily="2" charset="0"/>
                <a:cs typeface="Mitr Light" panose="00000400000000000000" pitchFamily="2" charset="-34"/>
              </a:rPr>
              <a:t>WHO</a:t>
            </a:r>
          </a:p>
          <a:p>
            <a:r>
              <a:rPr lang="en-US" sz="3200" b="1" dirty="0">
                <a:solidFill>
                  <a:schemeClr val="bg1"/>
                </a:solidFill>
                <a:latin typeface="Oswald" pitchFamily="2" charset="0"/>
                <a:cs typeface="Mitr Light" panose="00000400000000000000" pitchFamily="2" charset="-34"/>
              </a:rPr>
              <a:t>ARE WE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41D9E85-A1C9-4091-A866-AFBBE91336BB}"/>
              </a:ext>
            </a:extLst>
          </p:cNvPr>
          <p:cNvSpPr txBox="1"/>
          <p:nvPr/>
        </p:nvSpPr>
        <p:spPr>
          <a:xfrm>
            <a:off x="914400" y="3323780"/>
            <a:ext cx="5994400" cy="2072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Lorem ipsum dolor sit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amet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,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consectetur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adipiscing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elit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.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Etiam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eget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quam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lacus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.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Vivamus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laoreet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tempus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lacus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, in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ultricies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dui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vehicula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in.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Donec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auctor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blandit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leo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, convallis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mollis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mi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condimentum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in. In dictum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hendrerit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ornare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. </a:t>
            </a:r>
          </a:p>
          <a:p>
            <a:pPr>
              <a:lnSpc>
                <a:spcPct val="200000"/>
              </a:lnSpc>
            </a:pPr>
            <a:endParaRPr lang="en-US" sz="1100" dirty="0">
              <a:solidFill>
                <a:schemeClr val="bg1"/>
              </a:solidFill>
              <a:latin typeface="Montserrat" panose="00000500000000000000" pitchFamily="50" charset="0"/>
            </a:endParaRPr>
          </a:p>
          <a:p>
            <a:pPr>
              <a:lnSpc>
                <a:spcPct val="200000"/>
              </a:lnSpc>
            </a:pP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Class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aptent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taciti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sociosqu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ad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litora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torquent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per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conubia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nostra, per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inceptos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himenaeos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. Duis id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rutrum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ante.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0248195-8764-4699-9C25-8CBE71B29668}"/>
              </a:ext>
            </a:extLst>
          </p:cNvPr>
          <p:cNvSpPr txBox="1"/>
          <p:nvPr/>
        </p:nvSpPr>
        <p:spPr>
          <a:xfrm>
            <a:off x="914400" y="3046781"/>
            <a:ext cx="22355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8F8F8"/>
                </a:solidFill>
                <a:latin typeface="Montserrat ExtraBold" panose="00000900000000000000" pitchFamily="50" charset="0"/>
                <a:cs typeface="Mitr Light" panose="00000400000000000000" pitchFamily="2" charset="-34"/>
              </a:rPr>
              <a:t>Subtitle </a:t>
            </a:r>
            <a:r>
              <a:rPr lang="en-US" sz="1200" dirty="0">
                <a:solidFill>
                  <a:srgbClr val="F8F8F8"/>
                </a:solidFill>
                <a:latin typeface="Montserrat Light" panose="00000400000000000000" pitchFamily="50" charset="0"/>
                <a:cs typeface="Mitr Light" panose="00000400000000000000" pitchFamily="2" charset="-34"/>
              </a:rPr>
              <a:t>Here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C3008D5B-0DD1-4B9A-9DF2-FCB243DC4A09}"/>
              </a:ext>
            </a:extLst>
          </p:cNvPr>
          <p:cNvSpPr/>
          <p:nvPr/>
        </p:nvSpPr>
        <p:spPr>
          <a:xfrm>
            <a:off x="1071913" y="335296"/>
            <a:ext cx="243807" cy="243807"/>
          </a:xfrm>
          <a:prstGeom prst="ellipse">
            <a:avLst/>
          </a:prstGeom>
          <a:solidFill>
            <a:srgbClr val="D741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C070D69-E491-4073-A4D5-E3207968C0B0}"/>
              </a:ext>
            </a:extLst>
          </p:cNvPr>
          <p:cNvSpPr txBox="1"/>
          <p:nvPr/>
        </p:nvSpPr>
        <p:spPr>
          <a:xfrm>
            <a:off x="1388558" y="318699"/>
            <a:ext cx="13140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8F8F8"/>
                </a:solidFill>
                <a:latin typeface="Oswald SemiBold" pitchFamily="2" charset="0"/>
                <a:cs typeface="Mitr Light" panose="00000400000000000000" pitchFamily="2" charset="-34"/>
              </a:rPr>
              <a:t>Remember</a:t>
            </a:r>
            <a:r>
              <a:rPr lang="en-US" sz="1200" b="1" dirty="0">
                <a:solidFill>
                  <a:srgbClr val="F8F8F8"/>
                </a:solidFill>
                <a:latin typeface="Oswald" pitchFamily="2" charset="0"/>
                <a:cs typeface="Mitr Light" panose="00000400000000000000" pitchFamily="2" charset="-34"/>
              </a:rPr>
              <a:t> </a:t>
            </a:r>
            <a:r>
              <a:rPr lang="en-US" sz="1200" dirty="0">
                <a:solidFill>
                  <a:srgbClr val="F8F8F8"/>
                </a:solidFill>
                <a:latin typeface="Oswald Light" pitchFamily="2" charset="0"/>
                <a:cs typeface="Mitr Light" panose="00000400000000000000" pitchFamily="2" charset="-34"/>
              </a:rPr>
              <a:t>Time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8C0B05F-9402-404A-BFB3-9EF1387A753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16CCEB8B-6BB1-47BA-A4E2-8349CD02AA3E}"/>
              </a:ext>
            </a:extLst>
          </p:cNvPr>
          <p:cNvSpPr/>
          <p:nvPr/>
        </p:nvSpPr>
        <p:spPr>
          <a:xfrm>
            <a:off x="8158496" y="3307096"/>
            <a:ext cx="243807" cy="243807"/>
          </a:xfrm>
          <a:prstGeom prst="ellipse">
            <a:avLst/>
          </a:prstGeom>
          <a:solidFill>
            <a:srgbClr val="FFDA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91">
            <a:extLst>
              <a:ext uri="{FF2B5EF4-FFF2-40B4-BE49-F238E27FC236}">
                <a16:creationId xmlns:a16="http://schemas.microsoft.com/office/drawing/2014/main" id="{A06D9DD9-8797-487F-A53F-CA2D8F81600E}"/>
              </a:ext>
            </a:extLst>
          </p:cNvPr>
          <p:cNvSpPr txBox="1">
            <a:spLocks/>
          </p:cNvSpPr>
          <p:nvPr/>
        </p:nvSpPr>
        <p:spPr>
          <a:xfrm>
            <a:off x="10302240" y="279717"/>
            <a:ext cx="9753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C450FD1-F9E1-4739-9BDA-CB409D431166}" type="slidenum">
              <a:rPr lang="en-US" smtClean="0">
                <a:solidFill>
                  <a:schemeClr val="bg1"/>
                </a:solidFill>
                <a:latin typeface="Oswald" pitchFamily="2" charset="0"/>
              </a:rPr>
              <a:pPr/>
              <a:t>4</a:t>
            </a:fld>
            <a:endParaRPr lang="en-US" dirty="0">
              <a:solidFill>
                <a:schemeClr val="bg1"/>
              </a:solidFill>
              <a:latin typeface="Oswal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0847892"/>
      </p:ext>
    </p:extLst>
  </p:cSld>
  <p:clrMapOvr>
    <a:masterClrMapping/>
  </p:clrMapOvr>
  <p:transition spd="med">
    <p:pul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A39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val 18">
            <a:extLst>
              <a:ext uri="{FF2B5EF4-FFF2-40B4-BE49-F238E27FC236}">
                <a16:creationId xmlns:a16="http://schemas.microsoft.com/office/drawing/2014/main" id="{C3008D5B-0DD1-4B9A-9DF2-FCB243DC4A09}"/>
              </a:ext>
            </a:extLst>
          </p:cNvPr>
          <p:cNvSpPr/>
          <p:nvPr/>
        </p:nvSpPr>
        <p:spPr>
          <a:xfrm>
            <a:off x="1071913" y="335296"/>
            <a:ext cx="243807" cy="243807"/>
          </a:xfrm>
          <a:prstGeom prst="ellipse">
            <a:avLst/>
          </a:prstGeom>
          <a:solidFill>
            <a:srgbClr val="D741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C070D69-E491-4073-A4D5-E3207968C0B0}"/>
              </a:ext>
            </a:extLst>
          </p:cNvPr>
          <p:cNvSpPr txBox="1"/>
          <p:nvPr/>
        </p:nvSpPr>
        <p:spPr>
          <a:xfrm>
            <a:off x="1388558" y="318699"/>
            <a:ext cx="13140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8F8F8"/>
                </a:solidFill>
                <a:latin typeface="Oswald SemiBold" pitchFamily="2" charset="0"/>
                <a:cs typeface="Mitr Light" panose="00000400000000000000" pitchFamily="2" charset="-34"/>
              </a:rPr>
              <a:t>Remember</a:t>
            </a:r>
            <a:r>
              <a:rPr lang="en-US" sz="1200" b="1" dirty="0">
                <a:solidFill>
                  <a:srgbClr val="F8F8F8"/>
                </a:solidFill>
                <a:latin typeface="Oswald" pitchFamily="2" charset="0"/>
                <a:cs typeface="Mitr Light" panose="00000400000000000000" pitchFamily="2" charset="-34"/>
              </a:rPr>
              <a:t> </a:t>
            </a:r>
            <a:r>
              <a:rPr lang="en-US" sz="1200" dirty="0">
                <a:solidFill>
                  <a:srgbClr val="F8F8F8"/>
                </a:solidFill>
                <a:latin typeface="Oswald Light" pitchFamily="2" charset="0"/>
                <a:cs typeface="Mitr Light" panose="00000400000000000000" pitchFamily="2" charset="-34"/>
              </a:rPr>
              <a:t>Time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0378670-A1D0-4C2B-AF06-91732FBD790F}"/>
              </a:ext>
            </a:extLst>
          </p:cNvPr>
          <p:cNvSpPr txBox="1"/>
          <p:nvPr/>
        </p:nvSpPr>
        <p:spPr>
          <a:xfrm>
            <a:off x="8168641" y="1123495"/>
            <a:ext cx="31089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Oswald" pitchFamily="2" charset="0"/>
                <a:cs typeface="Mitr Light" panose="00000400000000000000" pitchFamily="2" charset="-34"/>
              </a:rPr>
              <a:t>WHY</a:t>
            </a:r>
          </a:p>
          <a:p>
            <a:r>
              <a:rPr lang="en-US" sz="3200" b="1" dirty="0">
                <a:solidFill>
                  <a:schemeClr val="bg1"/>
                </a:solidFill>
                <a:latin typeface="Oswald" pitchFamily="2" charset="0"/>
                <a:cs typeface="Mitr Light" panose="00000400000000000000" pitchFamily="2" charset="-34"/>
              </a:rPr>
              <a:t>MUST US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8469828-4E01-4385-9C34-CC7C1CDA480C}"/>
              </a:ext>
            </a:extLst>
          </p:cNvPr>
          <p:cNvSpPr txBox="1"/>
          <p:nvPr/>
        </p:nvSpPr>
        <p:spPr>
          <a:xfrm>
            <a:off x="8168640" y="2985225"/>
            <a:ext cx="3108960" cy="27492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Lorem ipsum dolor sit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amet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,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consectetur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adipiscing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elit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.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Etiam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eget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quam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lacus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.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Vivamus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laoreet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tempus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lacus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, in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ultricies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dui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vehicula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in. </a:t>
            </a:r>
          </a:p>
          <a:p>
            <a:pPr>
              <a:lnSpc>
                <a:spcPct val="200000"/>
              </a:lnSpc>
            </a:pPr>
            <a:endParaRPr lang="en-US" sz="1100" dirty="0">
              <a:solidFill>
                <a:schemeClr val="bg1"/>
              </a:solidFill>
              <a:latin typeface="Montserrat" panose="00000500000000000000" pitchFamily="50" charset="0"/>
            </a:endParaRPr>
          </a:p>
          <a:p>
            <a:pPr>
              <a:lnSpc>
                <a:spcPct val="200000"/>
              </a:lnSpc>
            </a:pP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Class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aptent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taciti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sociosqu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ad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litora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torquent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per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conubia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nostra, per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inceptos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himenaeos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1776EA0-74C8-4882-952D-5450F5E0520D}"/>
              </a:ext>
            </a:extLst>
          </p:cNvPr>
          <p:cNvSpPr txBox="1"/>
          <p:nvPr/>
        </p:nvSpPr>
        <p:spPr>
          <a:xfrm>
            <a:off x="8168640" y="2708226"/>
            <a:ext cx="22355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8F8F8"/>
                </a:solidFill>
                <a:latin typeface="Montserrat ExtraBold" panose="00000900000000000000" pitchFamily="50" charset="0"/>
                <a:cs typeface="Mitr Light" panose="00000400000000000000" pitchFamily="2" charset="-34"/>
              </a:rPr>
              <a:t>Subtitle </a:t>
            </a:r>
            <a:r>
              <a:rPr lang="en-US" sz="1200" dirty="0">
                <a:solidFill>
                  <a:srgbClr val="F8F8F8"/>
                </a:solidFill>
                <a:latin typeface="Montserrat Light" panose="00000400000000000000" pitchFamily="50" charset="0"/>
                <a:cs typeface="Mitr Light" panose="00000400000000000000" pitchFamily="2" charset="-34"/>
              </a:rPr>
              <a:t>Here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587D392-E171-4D5D-A1DD-2406DFE43832}"/>
              </a:ext>
            </a:extLst>
          </p:cNvPr>
          <p:cNvSpPr txBox="1"/>
          <p:nvPr/>
        </p:nvSpPr>
        <p:spPr>
          <a:xfrm>
            <a:off x="1388558" y="4452627"/>
            <a:ext cx="25198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2A3950"/>
                </a:solidFill>
                <a:latin typeface="Montserrat ExtraBold" panose="00000900000000000000" pitchFamily="50" charset="0"/>
              </a:rPr>
              <a:t>Why us?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976F978-C591-4E2A-A229-DFFFC89BC61A}"/>
              </a:ext>
            </a:extLst>
          </p:cNvPr>
          <p:cNvSpPr txBox="1"/>
          <p:nvPr/>
        </p:nvSpPr>
        <p:spPr>
          <a:xfrm>
            <a:off x="1388559" y="4760404"/>
            <a:ext cx="2519818" cy="569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>
              <a:lnSpc>
                <a:spcPct val="150000"/>
              </a:lnSpc>
            </a:pPr>
            <a:r>
              <a:rPr lang="pt-BR" sz="1100" dirty="0">
                <a:solidFill>
                  <a:srgbClr val="2A3950"/>
                </a:solidFill>
                <a:latin typeface="Montserrat" panose="00000500000000000000" pitchFamily="50" charset="0"/>
              </a:rPr>
              <a:t>Class aptent taciti sociosqu ad litora torquent per</a:t>
            </a:r>
            <a:endParaRPr lang="en-US" sz="1100" dirty="0">
              <a:solidFill>
                <a:srgbClr val="2A3950"/>
              </a:solidFill>
              <a:latin typeface="Montserrat" panose="00000500000000000000" pitchFamily="50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6E32945-0A30-4479-B7F6-7949F87B146F}"/>
              </a:ext>
            </a:extLst>
          </p:cNvPr>
          <p:cNvSpPr txBox="1"/>
          <p:nvPr/>
        </p:nvSpPr>
        <p:spPr>
          <a:xfrm>
            <a:off x="1388558" y="1527759"/>
            <a:ext cx="25198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2A3950"/>
                </a:solidFill>
                <a:latin typeface="Montserrat ExtraBold" panose="00000900000000000000" pitchFamily="50" charset="0"/>
              </a:rPr>
              <a:t>Why us?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F5FE141-237A-4F1D-8345-BCC5F3891704}"/>
              </a:ext>
            </a:extLst>
          </p:cNvPr>
          <p:cNvSpPr txBox="1"/>
          <p:nvPr/>
        </p:nvSpPr>
        <p:spPr>
          <a:xfrm>
            <a:off x="1388559" y="1835536"/>
            <a:ext cx="2519818" cy="569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>
              <a:lnSpc>
                <a:spcPct val="150000"/>
              </a:lnSpc>
            </a:pPr>
            <a:r>
              <a:rPr lang="pt-BR" sz="1100" dirty="0">
                <a:solidFill>
                  <a:srgbClr val="2A3950"/>
                </a:solidFill>
                <a:latin typeface="Montserrat" panose="00000500000000000000" pitchFamily="50" charset="0"/>
              </a:rPr>
              <a:t>Cras vel quam tincidunt, pulvinar nibh in, aliquam est. </a:t>
            </a:r>
            <a:endParaRPr lang="en-US" sz="1100" dirty="0">
              <a:solidFill>
                <a:srgbClr val="2A3950"/>
              </a:solidFill>
              <a:latin typeface="Montserrat" panose="00000500000000000000" pitchFamily="50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CE2C5AA-E00E-4BAF-8984-29DF06406EAE}"/>
              </a:ext>
            </a:extLst>
          </p:cNvPr>
          <p:cNvSpPr txBox="1"/>
          <p:nvPr/>
        </p:nvSpPr>
        <p:spPr>
          <a:xfrm>
            <a:off x="1388558" y="2990193"/>
            <a:ext cx="25198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2A3950"/>
                </a:solidFill>
                <a:latin typeface="Montserrat ExtraBold" panose="00000900000000000000" pitchFamily="50" charset="0"/>
              </a:rPr>
              <a:t>Why us?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68E1E88-4B38-472F-9E23-2A75AFC7072F}"/>
              </a:ext>
            </a:extLst>
          </p:cNvPr>
          <p:cNvSpPr txBox="1"/>
          <p:nvPr/>
        </p:nvSpPr>
        <p:spPr>
          <a:xfrm>
            <a:off x="1388559" y="3297970"/>
            <a:ext cx="2519818" cy="569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>
              <a:lnSpc>
                <a:spcPct val="150000"/>
              </a:lnSpc>
            </a:pPr>
            <a:r>
              <a:rPr lang="pt-BR" sz="1100" dirty="0">
                <a:solidFill>
                  <a:srgbClr val="2A3950"/>
                </a:solidFill>
                <a:latin typeface="Montserrat" panose="00000500000000000000" pitchFamily="50" charset="0"/>
              </a:rPr>
              <a:t>Class aptent taciti sociosqu ad litora torquent per</a:t>
            </a:r>
            <a:endParaRPr lang="en-US" sz="1100" dirty="0">
              <a:solidFill>
                <a:srgbClr val="2A3950"/>
              </a:solidFill>
              <a:latin typeface="Montserrat" panose="00000500000000000000" pitchFamily="50" charset="0"/>
            </a:endParaRP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AB6071D-E9DB-4E64-973C-9C338AAF7C1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pattFill prst="pct5">
            <a:fgClr>
              <a:schemeClr val="bg1"/>
            </a:fgClr>
            <a:bgClr>
              <a:srgbClr val="2A3950"/>
            </a:bgClr>
          </a:pattFill>
        </p:spPr>
      </p:sp>
      <p:sp>
        <p:nvSpPr>
          <p:cNvPr id="21" name="Slide Number Placeholder 91">
            <a:extLst>
              <a:ext uri="{FF2B5EF4-FFF2-40B4-BE49-F238E27FC236}">
                <a16:creationId xmlns:a16="http://schemas.microsoft.com/office/drawing/2014/main" id="{F1A5E6A6-EF93-4056-A311-5B36109653CC}"/>
              </a:ext>
            </a:extLst>
          </p:cNvPr>
          <p:cNvSpPr txBox="1">
            <a:spLocks/>
          </p:cNvSpPr>
          <p:nvPr/>
        </p:nvSpPr>
        <p:spPr>
          <a:xfrm>
            <a:off x="10302240" y="279717"/>
            <a:ext cx="9753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C450FD1-F9E1-4739-9BDA-CB409D431166}" type="slidenum">
              <a:rPr lang="en-US" smtClean="0">
                <a:solidFill>
                  <a:schemeClr val="bg1"/>
                </a:solidFill>
                <a:latin typeface="Oswald" pitchFamily="2" charset="0"/>
              </a:rPr>
              <a:pPr/>
              <a:t>5</a:t>
            </a:fld>
            <a:endParaRPr lang="en-US" dirty="0">
              <a:solidFill>
                <a:schemeClr val="bg1"/>
              </a:solidFill>
              <a:latin typeface="Oswal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8568770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A39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val 18">
            <a:extLst>
              <a:ext uri="{FF2B5EF4-FFF2-40B4-BE49-F238E27FC236}">
                <a16:creationId xmlns:a16="http://schemas.microsoft.com/office/drawing/2014/main" id="{C3008D5B-0DD1-4B9A-9DF2-FCB243DC4A09}"/>
              </a:ext>
            </a:extLst>
          </p:cNvPr>
          <p:cNvSpPr/>
          <p:nvPr/>
        </p:nvSpPr>
        <p:spPr>
          <a:xfrm>
            <a:off x="1071913" y="335296"/>
            <a:ext cx="243807" cy="243807"/>
          </a:xfrm>
          <a:prstGeom prst="ellipse">
            <a:avLst/>
          </a:prstGeom>
          <a:solidFill>
            <a:srgbClr val="D741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C070D69-E491-4073-A4D5-E3207968C0B0}"/>
              </a:ext>
            </a:extLst>
          </p:cNvPr>
          <p:cNvSpPr txBox="1"/>
          <p:nvPr/>
        </p:nvSpPr>
        <p:spPr>
          <a:xfrm>
            <a:off x="1388558" y="318699"/>
            <a:ext cx="13140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8F8F8"/>
                </a:solidFill>
                <a:latin typeface="Oswald SemiBold" pitchFamily="2" charset="0"/>
                <a:cs typeface="Mitr Light" panose="00000400000000000000" pitchFamily="2" charset="-34"/>
              </a:rPr>
              <a:t>Remember</a:t>
            </a:r>
            <a:r>
              <a:rPr lang="en-US" sz="1200" b="1" dirty="0">
                <a:solidFill>
                  <a:srgbClr val="F8F8F8"/>
                </a:solidFill>
                <a:latin typeface="Oswald" pitchFamily="2" charset="0"/>
                <a:cs typeface="Mitr Light" panose="00000400000000000000" pitchFamily="2" charset="-34"/>
              </a:rPr>
              <a:t> </a:t>
            </a:r>
            <a:r>
              <a:rPr lang="en-US" sz="1200" dirty="0">
                <a:solidFill>
                  <a:srgbClr val="F8F8F8"/>
                </a:solidFill>
                <a:latin typeface="Oswald Light" pitchFamily="2" charset="0"/>
                <a:cs typeface="Mitr Light" panose="00000400000000000000" pitchFamily="2" charset="-34"/>
              </a:rPr>
              <a:t>Time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83BF3CC-2A06-4E3A-A29E-17FC3787C9F7}"/>
              </a:ext>
            </a:extLst>
          </p:cNvPr>
          <p:cNvSpPr txBox="1"/>
          <p:nvPr/>
        </p:nvSpPr>
        <p:spPr>
          <a:xfrm>
            <a:off x="4770122" y="1469546"/>
            <a:ext cx="26415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Montserrat ExtraBold" panose="00000900000000000000" pitchFamily="50" charset="0"/>
              </a:rPr>
              <a:t>70 – 50 </a:t>
            </a:r>
            <a:r>
              <a:rPr lang="en-US" sz="1200" dirty="0" err="1">
                <a:solidFill>
                  <a:schemeClr val="bg1"/>
                </a:solidFill>
                <a:latin typeface="Montserrat" panose="00000500000000000000" pitchFamily="50" charset="0"/>
              </a:rPr>
              <a:t>Percents</a:t>
            </a:r>
            <a:endParaRPr lang="en-US" sz="1200" dirty="0">
              <a:solidFill>
                <a:schemeClr val="bg1"/>
              </a:solidFill>
              <a:latin typeface="Montserrat" panose="00000500000000000000" pitchFamily="50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E10F751-806A-4C2C-B96A-597BA06B3458}"/>
              </a:ext>
            </a:extLst>
          </p:cNvPr>
          <p:cNvSpPr txBox="1"/>
          <p:nvPr/>
        </p:nvSpPr>
        <p:spPr>
          <a:xfrm>
            <a:off x="4770121" y="1777323"/>
            <a:ext cx="2641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100" dirty="0">
                <a:solidFill>
                  <a:schemeClr val="bg1"/>
                </a:solidFill>
                <a:latin typeface="Montserrat" panose="00000500000000000000" pitchFamily="50" charset="0"/>
              </a:rPr>
              <a:t>Class aptent.</a:t>
            </a:r>
            <a:endParaRPr lang="en-US" sz="1100" dirty="0">
              <a:solidFill>
                <a:schemeClr val="bg1"/>
              </a:solidFill>
              <a:latin typeface="Montserrat" panose="00000500000000000000" pitchFamily="50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5FE0CA4-D090-49CA-B506-99C82092C255}"/>
              </a:ext>
            </a:extLst>
          </p:cNvPr>
          <p:cNvSpPr txBox="1"/>
          <p:nvPr/>
        </p:nvSpPr>
        <p:spPr>
          <a:xfrm>
            <a:off x="4770120" y="2102022"/>
            <a:ext cx="2641599" cy="7179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Nam tempus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leo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enim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. Cras vel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quam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tincidunt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.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4F5B34E-3662-423C-92DA-13F922FA5A8F}"/>
              </a:ext>
            </a:extLst>
          </p:cNvPr>
          <p:cNvSpPr txBox="1"/>
          <p:nvPr/>
        </p:nvSpPr>
        <p:spPr>
          <a:xfrm>
            <a:off x="4770122" y="4038025"/>
            <a:ext cx="26415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Montserrat ExtraBold" panose="00000900000000000000" pitchFamily="50" charset="0"/>
              </a:rPr>
              <a:t>Project Budgets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AE38ADA-74A7-4F08-B94E-AFE9CF2E2C24}"/>
              </a:ext>
            </a:extLst>
          </p:cNvPr>
          <p:cNvSpPr txBox="1"/>
          <p:nvPr/>
        </p:nvSpPr>
        <p:spPr>
          <a:xfrm>
            <a:off x="4770121" y="4345802"/>
            <a:ext cx="2641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100" dirty="0">
                <a:solidFill>
                  <a:schemeClr val="bg1"/>
                </a:solidFill>
                <a:latin typeface="Montserrat" panose="00000500000000000000" pitchFamily="50" charset="0"/>
              </a:rPr>
              <a:t>$170M - %250M</a:t>
            </a:r>
            <a:endParaRPr lang="en-US" sz="1100" dirty="0">
              <a:solidFill>
                <a:schemeClr val="bg1"/>
              </a:solidFill>
              <a:latin typeface="Montserrat" panose="00000500000000000000" pitchFamily="50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8C8E03C-0B3F-4954-89C5-586DE4F4CE4A}"/>
              </a:ext>
            </a:extLst>
          </p:cNvPr>
          <p:cNvSpPr txBox="1"/>
          <p:nvPr/>
        </p:nvSpPr>
        <p:spPr>
          <a:xfrm>
            <a:off x="4770120" y="4670501"/>
            <a:ext cx="2641599" cy="7179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Nam tempus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leo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enim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. Cras vel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quam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tincidunt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.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EDA7D87-B1F1-4241-B52D-1933CF3DEFA1}"/>
              </a:ext>
            </a:extLst>
          </p:cNvPr>
          <p:cNvSpPr txBox="1"/>
          <p:nvPr/>
        </p:nvSpPr>
        <p:spPr>
          <a:xfrm>
            <a:off x="914401" y="1462050"/>
            <a:ext cx="2997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Oswald" pitchFamily="2" charset="0"/>
                <a:cs typeface="Mitr Light" panose="00000400000000000000" pitchFamily="2" charset="-34"/>
              </a:rPr>
              <a:t>HOW</a:t>
            </a:r>
          </a:p>
          <a:p>
            <a:r>
              <a:rPr lang="en-US" sz="3200" b="1" dirty="0">
                <a:solidFill>
                  <a:schemeClr val="bg1"/>
                </a:solidFill>
                <a:latin typeface="Oswald" pitchFamily="2" charset="0"/>
                <a:cs typeface="Mitr Light" panose="00000400000000000000" pitchFamily="2" charset="-34"/>
              </a:rPr>
              <a:t>WE DO IT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CFA6A96-95BF-4B60-91F9-310241401A6A}"/>
              </a:ext>
            </a:extLst>
          </p:cNvPr>
          <p:cNvSpPr txBox="1"/>
          <p:nvPr/>
        </p:nvSpPr>
        <p:spPr>
          <a:xfrm>
            <a:off x="914400" y="3323780"/>
            <a:ext cx="2997200" cy="1056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Lorem ipsum dolor sit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amet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,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consectetur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adipiscing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elit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. little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eget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quam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lacus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.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0094000-C3E2-464E-8760-AFAB5461E100}"/>
              </a:ext>
            </a:extLst>
          </p:cNvPr>
          <p:cNvSpPr txBox="1"/>
          <p:nvPr/>
        </p:nvSpPr>
        <p:spPr>
          <a:xfrm>
            <a:off x="914400" y="3046781"/>
            <a:ext cx="22355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8F8F8"/>
                </a:solidFill>
                <a:latin typeface="Montserrat ExtraBold" panose="00000900000000000000" pitchFamily="50" charset="0"/>
                <a:cs typeface="Mitr Light" panose="00000400000000000000" pitchFamily="2" charset="-34"/>
              </a:rPr>
              <a:t>Subtitle </a:t>
            </a:r>
            <a:r>
              <a:rPr lang="en-US" sz="1200" dirty="0">
                <a:solidFill>
                  <a:srgbClr val="F8F8F8"/>
                </a:solidFill>
                <a:latin typeface="Montserrat Light" panose="00000400000000000000" pitchFamily="50" charset="0"/>
                <a:cs typeface="Mitr Light" panose="00000400000000000000" pitchFamily="2" charset="-34"/>
              </a:rPr>
              <a:t>Here</a:t>
            </a: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0C9BCD9F-ECD0-41D8-B713-6997D4075CFC}"/>
              </a:ext>
            </a:extLst>
          </p:cNvPr>
          <p:cNvSpPr/>
          <p:nvPr/>
        </p:nvSpPr>
        <p:spPr>
          <a:xfrm>
            <a:off x="1015293" y="4781474"/>
            <a:ext cx="707393" cy="707393"/>
          </a:xfrm>
          <a:prstGeom prst="roundRect">
            <a:avLst>
              <a:gd name="adj" fmla="val 50000"/>
            </a:avLst>
          </a:prstGeom>
          <a:solidFill>
            <a:srgbClr val="2191F0"/>
          </a:solidFill>
          <a:ln>
            <a:noFill/>
          </a:ln>
          <a:effectLst>
            <a:outerShdw blurRad="127000" dist="38100" dir="5400000" algn="t" rotWithShape="0">
              <a:schemeClr val="tx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3CC2178-84FE-4DD0-8D40-5C80EC98AC2A}"/>
              </a:ext>
            </a:extLst>
          </p:cNvPr>
          <p:cNvSpPr txBox="1"/>
          <p:nvPr/>
        </p:nvSpPr>
        <p:spPr>
          <a:xfrm>
            <a:off x="1015293" y="4941790"/>
            <a:ext cx="7073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Montserrat ExtraBold" panose="00000900000000000000" pitchFamily="50" charset="0"/>
              </a:rPr>
              <a:t>74</a:t>
            </a:r>
            <a:r>
              <a:rPr lang="en-US" sz="1600" baseline="30000" dirty="0">
                <a:solidFill>
                  <a:schemeClr val="bg1"/>
                </a:solidFill>
                <a:latin typeface="Montserrat Medium" panose="00000600000000000000" pitchFamily="50" charset="0"/>
              </a:rPr>
              <a:t>%</a:t>
            </a:r>
            <a:endParaRPr lang="en-US" dirty="0">
              <a:solidFill>
                <a:schemeClr val="bg1"/>
              </a:solidFill>
              <a:latin typeface="Montserrat Medium" panose="00000600000000000000" pitchFamily="50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24FB31A-0C0B-4E93-AC8D-0DE6C84F0592}"/>
              </a:ext>
            </a:extLst>
          </p:cNvPr>
          <p:cNvSpPr txBox="1"/>
          <p:nvPr/>
        </p:nvSpPr>
        <p:spPr>
          <a:xfrm>
            <a:off x="1910080" y="5126844"/>
            <a:ext cx="20015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F04037"/>
              </a:buClr>
            </a:pPr>
            <a:r>
              <a:rPr lang="en-US" sz="1100" dirty="0">
                <a:solidFill>
                  <a:schemeClr val="bg1"/>
                </a:solidFill>
                <a:latin typeface="Montserrat Light" panose="00000400000000000000" pitchFamily="50" charset="0"/>
              </a:rPr>
              <a:t>A little More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17C1B7B-1B4C-46CD-B4DC-9BFCBAB45F33}"/>
              </a:ext>
            </a:extLst>
          </p:cNvPr>
          <p:cNvSpPr txBox="1"/>
          <p:nvPr/>
        </p:nvSpPr>
        <p:spPr>
          <a:xfrm>
            <a:off x="1910080" y="4864458"/>
            <a:ext cx="20015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E73B49"/>
              </a:buClr>
            </a:pPr>
            <a:r>
              <a:rPr lang="en-US" sz="1100" dirty="0">
                <a:solidFill>
                  <a:schemeClr val="bg1"/>
                </a:solidFill>
                <a:latin typeface="Montserrat ExtraBold" panose="00000900000000000000" pitchFamily="50" charset="0"/>
              </a:rPr>
              <a:t>Project Progress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59B6A73-B540-4728-8C5F-5706BCD581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4" name="Slide Number Placeholder 91">
            <a:extLst>
              <a:ext uri="{FF2B5EF4-FFF2-40B4-BE49-F238E27FC236}">
                <a16:creationId xmlns:a16="http://schemas.microsoft.com/office/drawing/2014/main" id="{2CFA5A83-5169-410D-B5A6-B0675D1440A4}"/>
              </a:ext>
            </a:extLst>
          </p:cNvPr>
          <p:cNvSpPr txBox="1">
            <a:spLocks/>
          </p:cNvSpPr>
          <p:nvPr/>
        </p:nvSpPr>
        <p:spPr>
          <a:xfrm>
            <a:off x="10302240" y="279717"/>
            <a:ext cx="9753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C450FD1-F9E1-4739-9BDA-CB409D431166}" type="slidenum">
              <a:rPr lang="en-US" smtClean="0">
                <a:solidFill>
                  <a:schemeClr val="bg1"/>
                </a:solidFill>
                <a:latin typeface="Oswald" pitchFamily="2" charset="0"/>
              </a:rPr>
              <a:pPr/>
              <a:t>6</a:t>
            </a:fld>
            <a:endParaRPr lang="en-US" dirty="0">
              <a:solidFill>
                <a:schemeClr val="bg1"/>
              </a:solidFill>
              <a:latin typeface="Oswal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3574137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A39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val 18">
            <a:extLst>
              <a:ext uri="{FF2B5EF4-FFF2-40B4-BE49-F238E27FC236}">
                <a16:creationId xmlns:a16="http://schemas.microsoft.com/office/drawing/2014/main" id="{C3008D5B-0DD1-4B9A-9DF2-FCB243DC4A09}"/>
              </a:ext>
            </a:extLst>
          </p:cNvPr>
          <p:cNvSpPr/>
          <p:nvPr/>
        </p:nvSpPr>
        <p:spPr>
          <a:xfrm>
            <a:off x="1071913" y="335296"/>
            <a:ext cx="243807" cy="243807"/>
          </a:xfrm>
          <a:prstGeom prst="ellipse">
            <a:avLst/>
          </a:prstGeom>
          <a:solidFill>
            <a:srgbClr val="D741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C070D69-E491-4073-A4D5-E3207968C0B0}"/>
              </a:ext>
            </a:extLst>
          </p:cNvPr>
          <p:cNvSpPr txBox="1"/>
          <p:nvPr/>
        </p:nvSpPr>
        <p:spPr>
          <a:xfrm>
            <a:off x="1388558" y="318699"/>
            <a:ext cx="13140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8F8F8"/>
                </a:solidFill>
                <a:latin typeface="Oswald SemiBold" pitchFamily="2" charset="0"/>
                <a:cs typeface="Mitr Light" panose="00000400000000000000" pitchFamily="2" charset="-34"/>
              </a:rPr>
              <a:t>Remember</a:t>
            </a:r>
            <a:r>
              <a:rPr lang="en-US" sz="1200" b="1" dirty="0">
                <a:solidFill>
                  <a:srgbClr val="F8F8F8"/>
                </a:solidFill>
                <a:latin typeface="Oswald" pitchFamily="2" charset="0"/>
                <a:cs typeface="Mitr Light" panose="00000400000000000000" pitchFamily="2" charset="-34"/>
              </a:rPr>
              <a:t> </a:t>
            </a:r>
            <a:r>
              <a:rPr lang="en-US" sz="1200" dirty="0">
                <a:solidFill>
                  <a:srgbClr val="F8F8F8"/>
                </a:solidFill>
                <a:latin typeface="Oswald Light" pitchFamily="2" charset="0"/>
                <a:cs typeface="Mitr Light" panose="00000400000000000000" pitchFamily="2" charset="-34"/>
              </a:rPr>
              <a:t>Time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1E276C9-2540-418C-A967-133983381B20}"/>
              </a:ext>
            </a:extLst>
          </p:cNvPr>
          <p:cNvSpPr txBox="1"/>
          <p:nvPr/>
        </p:nvSpPr>
        <p:spPr>
          <a:xfrm>
            <a:off x="4825999" y="1527759"/>
            <a:ext cx="25198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Montserrat ExtraBold" panose="00000900000000000000" pitchFamily="50" charset="0"/>
              </a:rPr>
              <a:t>2020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0F8346F-6D44-4B74-B972-B120D4087247}"/>
              </a:ext>
            </a:extLst>
          </p:cNvPr>
          <p:cNvSpPr txBox="1"/>
          <p:nvPr/>
        </p:nvSpPr>
        <p:spPr>
          <a:xfrm>
            <a:off x="4826000" y="1835536"/>
            <a:ext cx="2519818" cy="569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100" dirty="0">
                <a:solidFill>
                  <a:schemeClr val="bg1"/>
                </a:solidFill>
                <a:latin typeface="Montserrat" panose="00000500000000000000" pitchFamily="50" charset="0"/>
              </a:rPr>
              <a:t>Cras vel quam tincidunt, pulvinar nibh in, aliquam est. </a:t>
            </a:r>
            <a:endParaRPr lang="en-US" sz="1100" dirty="0">
              <a:solidFill>
                <a:schemeClr val="bg1"/>
              </a:solidFill>
              <a:latin typeface="Montserrat" panose="00000500000000000000" pitchFamily="50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CF1E2B5-D53C-469D-A81A-52D9E2945AD6}"/>
              </a:ext>
            </a:extLst>
          </p:cNvPr>
          <p:cNvSpPr txBox="1"/>
          <p:nvPr/>
        </p:nvSpPr>
        <p:spPr>
          <a:xfrm>
            <a:off x="8300578" y="1527759"/>
            <a:ext cx="25198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Montserrat ExtraBold" panose="00000900000000000000" pitchFamily="50" charset="0"/>
              </a:rPr>
              <a:t>December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6624A40-ADC9-420E-A801-942F2B036050}"/>
              </a:ext>
            </a:extLst>
          </p:cNvPr>
          <p:cNvSpPr txBox="1"/>
          <p:nvPr/>
        </p:nvSpPr>
        <p:spPr>
          <a:xfrm>
            <a:off x="8300579" y="1835536"/>
            <a:ext cx="2519818" cy="569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100" dirty="0">
                <a:solidFill>
                  <a:schemeClr val="bg1"/>
                </a:solidFill>
                <a:latin typeface="Montserrat" panose="00000500000000000000" pitchFamily="50" charset="0"/>
              </a:rPr>
              <a:t>Cras vel quam tincidunt, pulvinar nibh in, aliquam est. </a:t>
            </a:r>
            <a:endParaRPr lang="en-US" sz="1100" dirty="0">
              <a:solidFill>
                <a:schemeClr val="bg1"/>
              </a:solidFill>
              <a:latin typeface="Montserrat" panose="00000500000000000000" pitchFamily="50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67F2CD5-3D39-4F91-AA3D-7A860308144A}"/>
              </a:ext>
            </a:extLst>
          </p:cNvPr>
          <p:cNvSpPr txBox="1"/>
          <p:nvPr/>
        </p:nvSpPr>
        <p:spPr>
          <a:xfrm>
            <a:off x="914402" y="1123495"/>
            <a:ext cx="31089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Oswald" pitchFamily="2" charset="0"/>
                <a:cs typeface="Mitr Light" panose="00000400000000000000" pitchFamily="2" charset="-34"/>
              </a:rPr>
              <a:t>WHEN</a:t>
            </a:r>
          </a:p>
          <a:p>
            <a:r>
              <a:rPr lang="en-US" sz="3200" b="1" dirty="0">
                <a:solidFill>
                  <a:schemeClr val="bg1"/>
                </a:solidFill>
                <a:latin typeface="Oswald" pitchFamily="2" charset="0"/>
                <a:cs typeface="Mitr Light" panose="00000400000000000000" pitchFamily="2" charset="-34"/>
              </a:rPr>
              <a:t>WE START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2A19D81-8545-424C-BA83-5EB47F602213}"/>
              </a:ext>
            </a:extLst>
          </p:cNvPr>
          <p:cNvSpPr txBox="1"/>
          <p:nvPr/>
        </p:nvSpPr>
        <p:spPr>
          <a:xfrm>
            <a:off x="914401" y="2985225"/>
            <a:ext cx="3108960" cy="1056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Lorem ipsum dolor sit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amet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,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consectetur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adipiscing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elit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.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Etiam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eget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quam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lacus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.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Vivamus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laoreet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AE8DA03-5982-4A0F-A7AE-C4A4E72D268C}"/>
              </a:ext>
            </a:extLst>
          </p:cNvPr>
          <p:cNvSpPr txBox="1"/>
          <p:nvPr/>
        </p:nvSpPr>
        <p:spPr>
          <a:xfrm>
            <a:off x="914401" y="2708226"/>
            <a:ext cx="22355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8F8F8"/>
                </a:solidFill>
                <a:latin typeface="Montserrat ExtraBold" panose="00000900000000000000" pitchFamily="50" charset="0"/>
                <a:cs typeface="Mitr Light" panose="00000400000000000000" pitchFamily="2" charset="-34"/>
              </a:rPr>
              <a:t>Subtitle </a:t>
            </a:r>
            <a:r>
              <a:rPr lang="en-US" sz="1200" dirty="0">
                <a:solidFill>
                  <a:srgbClr val="F8F8F8"/>
                </a:solidFill>
                <a:latin typeface="Montserrat Light" panose="00000400000000000000" pitchFamily="50" charset="0"/>
                <a:cs typeface="Mitr Light" panose="00000400000000000000" pitchFamily="2" charset="-34"/>
              </a:rPr>
              <a:t>Here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8B195CE-648D-4174-BDCE-4A633B76607E}"/>
              </a:ext>
            </a:extLst>
          </p:cNvPr>
          <p:cNvSpPr txBox="1"/>
          <p:nvPr/>
        </p:nvSpPr>
        <p:spPr>
          <a:xfrm>
            <a:off x="914401" y="4887092"/>
            <a:ext cx="3108960" cy="7179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Lorem ipsum dolor sit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amet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,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consectetur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adipiscing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elit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.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4947426-7A8F-448C-809C-ECC4FE4FA10E}"/>
              </a:ext>
            </a:extLst>
          </p:cNvPr>
          <p:cNvSpPr txBox="1"/>
          <p:nvPr/>
        </p:nvSpPr>
        <p:spPr>
          <a:xfrm>
            <a:off x="914401" y="4610093"/>
            <a:ext cx="22355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8F8F8"/>
                </a:solidFill>
                <a:latin typeface="Montserrat ExtraBold" panose="00000900000000000000" pitchFamily="50" charset="0"/>
                <a:cs typeface="Mitr Light" panose="00000400000000000000" pitchFamily="2" charset="-34"/>
              </a:rPr>
              <a:t>Subtitle </a:t>
            </a:r>
            <a:r>
              <a:rPr lang="en-US" sz="1200" dirty="0">
                <a:solidFill>
                  <a:srgbClr val="F8F8F8"/>
                </a:solidFill>
                <a:latin typeface="Montserrat Light" panose="00000400000000000000" pitchFamily="50" charset="0"/>
                <a:cs typeface="Mitr Light" panose="00000400000000000000" pitchFamily="2" charset="-34"/>
              </a:rPr>
              <a:t>Here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26E25B5E-F471-47F6-87C1-F9A0CA893CED}"/>
              </a:ext>
            </a:extLst>
          </p:cNvPr>
          <p:cNvCxnSpPr>
            <a:cxnSpLocks/>
          </p:cNvCxnSpPr>
          <p:nvPr/>
        </p:nvCxnSpPr>
        <p:spPr>
          <a:xfrm>
            <a:off x="7823199" y="1310640"/>
            <a:ext cx="0" cy="1536085"/>
          </a:xfrm>
          <a:prstGeom prst="line">
            <a:avLst/>
          </a:prstGeom>
          <a:ln>
            <a:solidFill>
              <a:srgbClr val="2A39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71A1FE7-08E6-4861-80BC-FB77A71A559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pattFill prst="pct5">
            <a:fgClr>
              <a:schemeClr val="bg1"/>
            </a:fgClr>
            <a:bgClr>
              <a:srgbClr val="2A3950"/>
            </a:bgClr>
          </a:pattFill>
        </p:spPr>
      </p:sp>
      <p:sp>
        <p:nvSpPr>
          <p:cNvPr id="21" name="Slide Number Placeholder 91">
            <a:extLst>
              <a:ext uri="{FF2B5EF4-FFF2-40B4-BE49-F238E27FC236}">
                <a16:creationId xmlns:a16="http://schemas.microsoft.com/office/drawing/2014/main" id="{B0B24C79-2EAA-4C6D-A06A-F1C2E340FBFE}"/>
              </a:ext>
            </a:extLst>
          </p:cNvPr>
          <p:cNvSpPr txBox="1">
            <a:spLocks/>
          </p:cNvSpPr>
          <p:nvPr/>
        </p:nvSpPr>
        <p:spPr>
          <a:xfrm>
            <a:off x="10302240" y="279717"/>
            <a:ext cx="9753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C450FD1-F9E1-4739-9BDA-CB409D431166}" type="slidenum">
              <a:rPr lang="en-US" smtClean="0">
                <a:solidFill>
                  <a:schemeClr val="bg1"/>
                </a:solidFill>
                <a:latin typeface="Oswald" pitchFamily="2" charset="0"/>
              </a:rPr>
              <a:pPr/>
              <a:t>7</a:t>
            </a:fld>
            <a:endParaRPr lang="en-US" dirty="0">
              <a:solidFill>
                <a:schemeClr val="bg1"/>
              </a:solidFill>
              <a:latin typeface="Oswal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8123721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A39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val 18">
            <a:extLst>
              <a:ext uri="{FF2B5EF4-FFF2-40B4-BE49-F238E27FC236}">
                <a16:creationId xmlns:a16="http://schemas.microsoft.com/office/drawing/2014/main" id="{C3008D5B-0DD1-4B9A-9DF2-FCB243DC4A09}"/>
              </a:ext>
            </a:extLst>
          </p:cNvPr>
          <p:cNvSpPr/>
          <p:nvPr/>
        </p:nvSpPr>
        <p:spPr>
          <a:xfrm>
            <a:off x="1071913" y="335296"/>
            <a:ext cx="243807" cy="243807"/>
          </a:xfrm>
          <a:prstGeom prst="ellipse">
            <a:avLst/>
          </a:prstGeom>
          <a:solidFill>
            <a:srgbClr val="D741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C070D69-E491-4073-A4D5-E3207968C0B0}"/>
              </a:ext>
            </a:extLst>
          </p:cNvPr>
          <p:cNvSpPr txBox="1"/>
          <p:nvPr/>
        </p:nvSpPr>
        <p:spPr>
          <a:xfrm>
            <a:off x="1388558" y="318699"/>
            <a:ext cx="13140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8F8F8"/>
                </a:solidFill>
                <a:latin typeface="Oswald SemiBold" pitchFamily="2" charset="0"/>
                <a:cs typeface="Mitr Light" panose="00000400000000000000" pitchFamily="2" charset="-34"/>
              </a:rPr>
              <a:t>Remember</a:t>
            </a:r>
            <a:r>
              <a:rPr lang="en-US" sz="1200" b="1" dirty="0">
                <a:solidFill>
                  <a:srgbClr val="F8F8F8"/>
                </a:solidFill>
                <a:latin typeface="Oswald" pitchFamily="2" charset="0"/>
                <a:cs typeface="Mitr Light" panose="00000400000000000000" pitchFamily="2" charset="-34"/>
              </a:rPr>
              <a:t> </a:t>
            </a:r>
            <a:r>
              <a:rPr lang="en-US" sz="1200" dirty="0">
                <a:solidFill>
                  <a:srgbClr val="F8F8F8"/>
                </a:solidFill>
                <a:latin typeface="Oswald Light" pitchFamily="2" charset="0"/>
                <a:cs typeface="Mitr Light" panose="00000400000000000000" pitchFamily="2" charset="-34"/>
              </a:rPr>
              <a:t>Time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AB9876B-E851-46FD-82C9-A6AD9B327EAB}"/>
              </a:ext>
            </a:extLst>
          </p:cNvPr>
          <p:cNvSpPr txBox="1"/>
          <p:nvPr/>
        </p:nvSpPr>
        <p:spPr>
          <a:xfrm>
            <a:off x="6858000" y="1292772"/>
            <a:ext cx="4419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Oswald" pitchFamily="2" charset="0"/>
                <a:cs typeface="Mitr Light" panose="00000400000000000000" pitchFamily="2" charset="-34"/>
              </a:rPr>
              <a:t>DEMO</a:t>
            </a:r>
          </a:p>
          <a:p>
            <a:r>
              <a:rPr lang="en-US" sz="3200" b="1" dirty="0">
                <a:solidFill>
                  <a:schemeClr val="bg1"/>
                </a:solidFill>
                <a:latin typeface="Oswald" pitchFamily="2" charset="0"/>
                <a:cs typeface="Mitr Light" panose="00000400000000000000" pitchFamily="2" charset="-34"/>
              </a:rPr>
              <a:t>PRODUCT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5C46D3-E198-4032-89AB-16D71AAE4599}"/>
              </a:ext>
            </a:extLst>
          </p:cNvPr>
          <p:cNvSpPr txBox="1"/>
          <p:nvPr/>
        </p:nvSpPr>
        <p:spPr>
          <a:xfrm>
            <a:off x="6858000" y="3154502"/>
            <a:ext cx="4419600" cy="2410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Lorem ipsum dolor sit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amet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,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consectetur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adipiscing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elit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.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Etiam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eget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quam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lacus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.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Vivamus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laoreet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tempus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lacus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, in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ultricies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dui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vehicula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in.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Donec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auctor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blandit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leo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, convallis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mollis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mi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condimentum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in</a:t>
            </a:r>
          </a:p>
          <a:p>
            <a:pPr>
              <a:lnSpc>
                <a:spcPct val="200000"/>
              </a:lnSpc>
            </a:pPr>
            <a:endParaRPr lang="en-US" sz="1100" dirty="0">
              <a:solidFill>
                <a:schemeClr val="bg1"/>
              </a:solidFill>
              <a:latin typeface="Montserrat" panose="00000500000000000000" pitchFamily="50" charset="0"/>
            </a:endParaRPr>
          </a:p>
          <a:p>
            <a:pPr>
              <a:lnSpc>
                <a:spcPct val="200000"/>
              </a:lnSpc>
            </a:pP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Nam tempus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leo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enim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. Cras vel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quam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tincidunt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, pulvinar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nibh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in,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aliquam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est.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21A4C03-F6A2-439C-87B0-EF5BEDA5B6E7}"/>
              </a:ext>
            </a:extLst>
          </p:cNvPr>
          <p:cNvSpPr txBox="1"/>
          <p:nvPr/>
        </p:nvSpPr>
        <p:spPr>
          <a:xfrm>
            <a:off x="6858000" y="2877503"/>
            <a:ext cx="22355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8F8F8"/>
                </a:solidFill>
                <a:latin typeface="Montserrat ExtraBold" panose="00000900000000000000" pitchFamily="50" charset="0"/>
                <a:cs typeface="Mitr Light" panose="00000400000000000000" pitchFamily="2" charset="-34"/>
              </a:rPr>
              <a:t>Subtitle </a:t>
            </a:r>
            <a:r>
              <a:rPr lang="en-US" sz="1200" dirty="0">
                <a:solidFill>
                  <a:srgbClr val="F8F8F8"/>
                </a:solidFill>
                <a:latin typeface="Montserrat Light" panose="00000400000000000000" pitchFamily="50" charset="0"/>
                <a:cs typeface="Mitr Light" panose="00000400000000000000" pitchFamily="2" charset="-34"/>
              </a:rPr>
              <a:t>Here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A91C5FF-0111-48CE-9358-4C044D20900A}"/>
              </a:ext>
            </a:extLst>
          </p:cNvPr>
          <p:cNvSpPr txBox="1"/>
          <p:nvPr/>
        </p:nvSpPr>
        <p:spPr>
          <a:xfrm>
            <a:off x="1862718" y="5579785"/>
            <a:ext cx="36067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2A3950"/>
                </a:solidFill>
                <a:latin typeface="Montserrat ExtraBold" panose="00000900000000000000" pitchFamily="50" charset="0"/>
              </a:rPr>
              <a:t>Lorem ipsum </a:t>
            </a:r>
            <a:r>
              <a:rPr lang="en-US" sz="1100" dirty="0">
                <a:solidFill>
                  <a:srgbClr val="2A3950"/>
                </a:solidFill>
                <a:latin typeface="Montserrat" panose="00000500000000000000" pitchFamily="50" charset="0"/>
              </a:rPr>
              <a:t>dolor sit </a:t>
            </a:r>
            <a:r>
              <a:rPr lang="en-US" sz="1100" dirty="0" err="1">
                <a:solidFill>
                  <a:srgbClr val="2A3950"/>
                </a:solidFill>
                <a:latin typeface="Montserrat" panose="00000500000000000000" pitchFamily="50" charset="0"/>
              </a:rPr>
              <a:t>amet</a:t>
            </a:r>
            <a:r>
              <a:rPr lang="en-US" sz="1100" dirty="0">
                <a:solidFill>
                  <a:srgbClr val="2A3950"/>
                </a:solidFill>
                <a:latin typeface="Montserrat" panose="00000500000000000000" pitchFamily="50" charset="0"/>
              </a:rPr>
              <a:t>.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1D472FB-7FE6-4879-8BC8-7D5BC6B3440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1" name="Slide Number Placeholder 91">
            <a:extLst>
              <a:ext uri="{FF2B5EF4-FFF2-40B4-BE49-F238E27FC236}">
                <a16:creationId xmlns:a16="http://schemas.microsoft.com/office/drawing/2014/main" id="{B22ACC1C-137C-4371-B104-514372B81553}"/>
              </a:ext>
            </a:extLst>
          </p:cNvPr>
          <p:cNvSpPr txBox="1">
            <a:spLocks/>
          </p:cNvSpPr>
          <p:nvPr/>
        </p:nvSpPr>
        <p:spPr>
          <a:xfrm>
            <a:off x="10302240" y="279717"/>
            <a:ext cx="9753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C450FD1-F9E1-4739-9BDA-CB409D431166}" type="slidenum">
              <a:rPr lang="en-US" smtClean="0">
                <a:solidFill>
                  <a:schemeClr val="bg1"/>
                </a:solidFill>
                <a:latin typeface="Oswald" pitchFamily="2" charset="0"/>
              </a:rPr>
              <a:pPr/>
              <a:t>8</a:t>
            </a:fld>
            <a:endParaRPr lang="en-US" dirty="0">
              <a:solidFill>
                <a:schemeClr val="bg1"/>
              </a:solidFill>
              <a:latin typeface="Oswal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6600317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A39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val 18">
            <a:extLst>
              <a:ext uri="{FF2B5EF4-FFF2-40B4-BE49-F238E27FC236}">
                <a16:creationId xmlns:a16="http://schemas.microsoft.com/office/drawing/2014/main" id="{C3008D5B-0DD1-4B9A-9DF2-FCB243DC4A09}"/>
              </a:ext>
            </a:extLst>
          </p:cNvPr>
          <p:cNvSpPr/>
          <p:nvPr/>
        </p:nvSpPr>
        <p:spPr>
          <a:xfrm>
            <a:off x="1071913" y="335296"/>
            <a:ext cx="243807" cy="243807"/>
          </a:xfrm>
          <a:prstGeom prst="ellipse">
            <a:avLst/>
          </a:prstGeom>
          <a:solidFill>
            <a:srgbClr val="D741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C070D69-E491-4073-A4D5-E3207968C0B0}"/>
              </a:ext>
            </a:extLst>
          </p:cNvPr>
          <p:cNvSpPr txBox="1"/>
          <p:nvPr/>
        </p:nvSpPr>
        <p:spPr>
          <a:xfrm>
            <a:off x="1388558" y="318699"/>
            <a:ext cx="13140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8F8F8"/>
                </a:solidFill>
                <a:latin typeface="Oswald SemiBold" pitchFamily="2" charset="0"/>
                <a:cs typeface="Mitr Light" panose="00000400000000000000" pitchFamily="2" charset="-34"/>
              </a:rPr>
              <a:t>Remember</a:t>
            </a:r>
            <a:r>
              <a:rPr lang="en-US" sz="1200" b="1" dirty="0">
                <a:solidFill>
                  <a:srgbClr val="F8F8F8"/>
                </a:solidFill>
                <a:latin typeface="Oswald" pitchFamily="2" charset="0"/>
                <a:cs typeface="Mitr Light" panose="00000400000000000000" pitchFamily="2" charset="-34"/>
              </a:rPr>
              <a:t> </a:t>
            </a:r>
            <a:r>
              <a:rPr lang="en-US" sz="1200" dirty="0">
                <a:solidFill>
                  <a:srgbClr val="F8F8F8"/>
                </a:solidFill>
                <a:latin typeface="Oswald Light" pitchFamily="2" charset="0"/>
                <a:cs typeface="Mitr Light" panose="00000400000000000000" pitchFamily="2" charset="-34"/>
              </a:rPr>
              <a:t>Time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42D39FD-0932-4B90-BECC-9DCEA1BEDAD8}"/>
              </a:ext>
            </a:extLst>
          </p:cNvPr>
          <p:cNvSpPr txBox="1"/>
          <p:nvPr/>
        </p:nvSpPr>
        <p:spPr>
          <a:xfrm>
            <a:off x="914401" y="1462050"/>
            <a:ext cx="2997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Oswald" pitchFamily="2" charset="0"/>
                <a:cs typeface="Mitr Light" panose="00000400000000000000" pitchFamily="2" charset="-34"/>
              </a:rPr>
              <a:t>VISIT</a:t>
            </a:r>
          </a:p>
          <a:p>
            <a:r>
              <a:rPr lang="en-US" sz="3200" b="1" dirty="0">
                <a:solidFill>
                  <a:schemeClr val="bg1"/>
                </a:solidFill>
                <a:latin typeface="Oswald" pitchFamily="2" charset="0"/>
                <a:cs typeface="Mitr Light" panose="00000400000000000000" pitchFamily="2" charset="-34"/>
              </a:rPr>
              <a:t>US MORE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61B6D11-327E-4693-8D64-A571B07F860E}"/>
              </a:ext>
            </a:extLst>
          </p:cNvPr>
          <p:cNvSpPr txBox="1"/>
          <p:nvPr/>
        </p:nvSpPr>
        <p:spPr>
          <a:xfrm>
            <a:off x="914400" y="3323780"/>
            <a:ext cx="2997200" cy="1056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Lorem ipsum dolor sit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amet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,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consectetur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adipiscing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elit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. little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eget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quam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lacus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7BA7943-9F63-4CE1-9859-B8443DA8E856}"/>
              </a:ext>
            </a:extLst>
          </p:cNvPr>
          <p:cNvSpPr txBox="1"/>
          <p:nvPr/>
        </p:nvSpPr>
        <p:spPr>
          <a:xfrm>
            <a:off x="914400" y="3046781"/>
            <a:ext cx="22355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8F8F8"/>
                </a:solidFill>
                <a:latin typeface="Montserrat ExtraBold" panose="00000900000000000000" pitchFamily="50" charset="0"/>
                <a:cs typeface="Mitr Light" panose="00000400000000000000" pitchFamily="2" charset="-34"/>
              </a:rPr>
              <a:t>Subtitle </a:t>
            </a:r>
            <a:r>
              <a:rPr lang="en-US" sz="1200" dirty="0">
                <a:solidFill>
                  <a:srgbClr val="F8F8F8"/>
                </a:solidFill>
                <a:latin typeface="Montserrat Light" panose="00000400000000000000" pitchFamily="50" charset="0"/>
                <a:cs typeface="Mitr Light" panose="00000400000000000000" pitchFamily="2" charset="-34"/>
              </a:rPr>
              <a:t>Here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6D2A93B-BFB4-4EE7-8224-AA9B87A49FF2}"/>
              </a:ext>
            </a:extLst>
          </p:cNvPr>
          <p:cNvSpPr txBox="1"/>
          <p:nvPr/>
        </p:nvSpPr>
        <p:spPr>
          <a:xfrm>
            <a:off x="914400" y="5036973"/>
            <a:ext cx="3108960" cy="7179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Lorem ipsum dolor sit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amet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,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consectetur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adipiscing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elit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.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8791EBA-AF10-403D-AD75-267503D487FD}"/>
              </a:ext>
            </a:extLst>
          </p:cNvPr>
          <p:cNvSpPr txBox="1"/>
          <p:nvPr/>
        </p:nvSpPr>
        <p:spPr>
          <a:xfrm>
            <a:off x="914400" y="4759974"/>
            <a:ext cx="22355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8F8F8"/>
                </a:solidFill>
                <a:latin typeface="Montserrat ExtraBold" panose="00000900000000000000" pitchFamily="50" charset="0"/>
                <a:cs typeface="Mitr Light" panose="00000400000000000000" pitchFamily="2" charset="-34"/>
              </a:rPr>
              <a:t>20 – 50K </a:t>
            </a:r>
            <a:r>
              <a:rPr lang="en-US" sz="1200" dirty="0">
                <a:solidFill>
                  <a:srgbClr val="F8F8F8"/>
                </a:solidFill>
                <a:latin typeface="Montserrat" panose="00000500000000000000" pitchFamily="50" charset="0"/>
                <a:cs typeface="Mitr Light" panose="00000400000000000000" pitchFamily="2" charset="-34"/>
              </a:rPr>
              <a:t>/ Days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EEC7B54-B3BE-4531-A33E-1510CE5D5D73}"/>
              </a:ext>
            </a:extLst>
          </p:cNvPr>
          <p:cNvSpPr txBox="1"/>
          <p:nvPr/>
        </p:nvSpPr>
        <p:spPr>
          <a:xfrm>
            <a:off x="8552680" y="5579785"/>
            <a:ext cx="27249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>
                <a:solidFill>
                  <a:schemeClr val="bg1"/>
                </a:solidFill>
                <a:latin typeface="Montserrat ExtraBold" panose="00000900000000000000" pitchFamily="50" charset="0"/>
              </a:rPr>
              <a:t>Lorem ipsum 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dolor sit </a:t>
            </a:r>
            <a:r>
              <a:rPr lang="en-US" sz="1100" dirty="0" err="1">
                <a:solidFill>
                  <a:schemeClr val="bg1"/>
                </a:solidFill>
                <a:latin typeface="Montserrat" panose="00000500000000000000" pitchFamily="50" charset="0"/>
              </a:rPr>
              <a:t>amet</a:t>
            </a:r>
            <a:r>
              <a:rPr lang="en-US" sz="1100" dirty="0">
                <a:solidFill>
                  <a:schemeClr val="bg1"/>
                </a:solidFill>
                <a:latin typeface="Montserrat" panose="00000500000000000000" pitchFamily="50" charset="0"/>
              </a:rPr>
              <a:t>.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A94C1E3B-7525-4E89-9268-CF7C5ED996C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5" name="Slide Number Placeholder 91">
            <a:extLst>
              <a:ext uri="{FF2B5EF4-FFF2-40B4-BE49-F238E27FC236}">
                <a16:creationId xmlns:a16="http://schemas.microsoft.com/office/drawing/2014/main" id="{2C10EC82-A055-4C52-B447-26B478AEE88A}"/>
              </a:ext>
            </a:extLst>
          </p:cNvPr>
          <p:cNvSpPr txBox="1">
            <a:spLocks/>
          </p:cNvSpPr>
          <p:nvPr/>
        </p:nvSpPr>
        <p:spPr>
          <a:xfrm>
            <a:off x="10302240" y="279717"/>
            <a:ext cx="9753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C450FD1-F9E1-4739-9BDA-CB409D431166}" type="slidenum">
              <a:rPr lang="en-US" smtClean="0">
                <a:solidFill>
                  <a:schemeClr val="bg1"/>
                </a:solidFill>
                <a:latin typeface="Oswald" pitchFamily="2" charset="0"/>
              </a:rPr>
              <a:pPr/>
              <a:t>9</a:t>
            </a:fld>
            <a:endParaRPr lang="en-US" dirty="0">
              <a:solidFill>
                <a:schemeClr val="bg1"/>
              </a:solidFill>
              <a:latin typeface="Oswal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6044223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824</TotalTime>
  <Words>1317</Words>
  <Application>Microsoft Office PowerPoint</Application>
  <PresentationFormat>Widescreen</PresentationFormat>
  <Paragraphs>272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6" baseType="lpstr">
      <vt:lpstr>Arial</vt:lpstr>
      <vt:lpstr>Calibri</vt:lpstr>
      <vt:lpstr>Montserrat</vt:lpstr>
      <vt:lpstr>Montserrat ExtraBold</vt:lpstr>
      <vt:lpstr>Montserrat Light</vt:lpstr>
      <vt:lpstr>Montserrat Medium</vt:lpstr>
      <vt:lpstr>Montserrat SemiBold</vt:lpstr>
      <vt:lpstr>Oswald</vt:lpstr>
      <vt:lpstr>Oswald Light</vt:lpstr>
      <vt:lpstr>Oswald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Permana Maliq</dc:creator>
  <cp:lastModifiedBy>Permana Maliq</cp:lastModifiedBy>
  <cp:revision>49</cp:revision>
  <dcterms:created xsi:type="dcterms:W3CDTF">2020-12-26T05:12:25Z</dcterms:created>
  <dcterms:modified xsi:type="dcterms:W3CDTF">2020-12-27T14:51:01Z</dcterms:modified>
</cp:coreProperties>
</file>