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embeddedFontLst>
    <p:embeddedFont>
      <p:font typeface="Montserrat SemiBold"/>
      <p:regular r:id="rId30"/>
      <p:bold r:id="rId31"/>
      <p:italic r:id="rId32"/>
      <p:boldItalic r:id="rId33"/>
    </p:embeddedFont>
    <p:embeddedFont>
      <p:font typeface="Oswald Regular"/>
      <p:regular r:id="rId34"/>
      <p:bold r:id="rId35"/>
    </p:embeddedFont>
    <p:embeddedFont>
      <p:font typeface="Montserrat"/>
      <p:regular r:id="rId36"/>
      <p:bold r:id="rId37"/>
      <p:italic r:id="rId38"/>
      <p:boldItalic r:id="rId39"/>
    </p:embeddedFont>
    <p:embeddedFont>
      <p:font typeface="Montserrat Medium"/>
      <p:regular r:id="rId40"/>
      <p:bold r:id="rId41"/>
      <p:italic r:id="rId42"/>
      <p:boldItalic r:id="rId43"/>
    </p:embeddedFont>
    <p:embeddedFont>
      <p:font typeface="Montserrat Light"/>
      <p:regular r:id="rId44"/>
      <p:bold r:id="rId45"/>
      <p:italic r:id="rId46"/>
      <p:boldItalic r:id="rId47"/>
    </p:embeddedFont>
    <p:embeddedFont>
      <p:font typeface="Montserrat ExtraBold"/>
      <p:bold r:id="rId48"/>
      <p:boldItalic r:id="rId49"/>
    </p:embeddedFont>
    <p:embeddedFont>
      <p:font typeface="Oswald"/>
      <p:regular r:id="rId50"/>
      <p:bold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52" roundtripDataSignature="AMtx7miTfmAcwLfQlU3Glm06GG6MHczYP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Medium-regular.fntdata"/><Relationship Id="rId42" Type="http://schemas.openxmlformats.org/officeDocument/2006/relationships/font" Target="fonts/MontserratMedium-italic.fntdata"/><Relationship Id="rId41" Type="http://schemas.openxmlformats.org/officeDocument/2006/relationships/font" Target="fonts/MontserratMedium-bold.fntdata"/><Relationship Id="rId44" Type="http://schemas.openxmlformats.org/officeDocument/2006/relationships/font" Target="fonts/MontserratLight-regular.fntdata"/><Relationship Id="rId43" Type="http://schemas.openxmlformats.org/officeDocument/2006/relationships/font" Target="fonts/MontserratMedium-boldItalic.fntdata"/><Relationship Id="rId46" Type="http://schemas.openxmlformats.org/officeDocument/2006/relationships/font" Target="fonts/MontserratLight-italic.fntdata"/><Relationship Id="rId45" Type="http://schemas.openxmlformats.org/officeDocument/2006/relationships/font" Target="fonts/MontserratLight-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MontserratExtraBold-bold.fntdata"/><Relationship Id="rId47" Type="http://schemas.openxmlformats.org/officeDocument/2006/relationships/font" Target="fonts/MontserratLight-boldItalic.fntdata"/><Relationship Id="rId49" Type="http://schemas.openxmlformats.org/officeDocument/2006/relationships/font" Target="fonts/MontserratExtraBold-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SemiBold-bold.fntdata"/><Relationship Id="rId30" Type="http://schemas.openxmlformats.org/officeDocument/2006/relationships/font" Target="fonts/MontserratSemiBold-regular.fntdata"/><Relationship Id="rId33" Type="http://schemas.openxmlformats.org/officeDocument/2006/relationships/font" Target="fonts/MontserratSemiBold-boldItalic.fntdata"/><Relationship Id="rId32" Type="http://schemas.openxmlformats.org/officeDocument/2006/relationships/font" Target="fonts/MontserratSemiBold-italic.fntdata"/><Relationship Id="rId35" Type="http://schemas.openxmlformats.org/officeDocument/2006/relationships/font" Target="fonts/OswaldRegular-bold.fntdata"/><Relationship Id="rId34" Type="http://schemas.openxmlformats.org/officeDocument/2006/relationships/font" Target="fonts/OswaldRegular-regular.fntdata"/><Relationship Id="rId37" Type="http://schemas.openxmlformats.org/officeDocument/2006/relationships/font" Target="fonts/Montserrat-bold.fntdata"/><Relationship Id="rId36" Type="http://schemas.openxmlformats.org/officeDocument/2006/relationships/font" Target="fonts/Montserrat-regular.fntdata"/><Relationship Id="rId39" Type="http://schemas.openxmlformats.org/officeDocument/2006/relationships/font" Target="fonts/Montserrat-boldItalic.fntdata"/><Relationship Id="rId38" Type="http://schemas.openxmlformats.org/officeDocument/2006/relationships/font" Target="fonts/Montserrat-italic.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Oswald-bold.fntdata"/><Relationship Id="rId50" Type="http://schemas.openxmlformats.org/officeDocument/2006/relationships/font" Target="fonts/Oswald-regular.fntdata"/><Relationship Id="rId52" Type="http://customschemas.google.com/relationships/presentationmetadata" Target="meta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1" name="Google Shape;32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5" name="Google Shape;34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9" name="Google Shape;38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6" name="Google Shape;40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5" name="Google Shape;44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7" name="Google Shape;47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9" name="Google Shape;48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7" name="Google Shape;517;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1" name="Google Shape;531;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4" name="Google Shape;544;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rgbClr val="2A3950"/>
        </a:solidFill>
      </p:bgPr>
    </p:bg>
    <p:spTree>
      <p:nvGrpSpPr>
        <p:cNvPr id="15" name="Shape 15"/>
        <p:cNvGrpSpPr/>
        <p:nvPr/>
      </p:nvGrpSpPr>
      <p:grpSpPr>
        <a:xfrm>
          <a:off x="0" y="0"/>
          <a:ext cx="0" cy="0"/>
          <a:chOff x="0" y="0"/>
          <a:chExt cx="0" cy="0"/>
        </a:xfrm>
      </p:grpSpPr>
      <p:sp>
        <p:nvSpPr>
          <p:cNvPr id="16" name="Google Shape;16;p27"/>
          <p:cNvSpPr/>
          <p:nvPr>
            <p:ph idx="2" type="pic"/>
          </p:nvPr>
        </p:nvSpPr>
        <p:spPr>
          <a:xfrm>
            <a:off x="0" y="0"/>
            <a:ext cx="12192000" cy="6858000"/>
          </a:xfrm>
          <a:prstGeom prst="rect">
            <a:avLst/>
          </a:prstGeom>
          <a:solidFill>
            <a:srgbClr val="2A3950"/>
          </a:solid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52" name="Shape 52"/>
        <p:cNvGrpSpPr/>
        <p:nvPr/>
      </p:nvGrpSpPr>
      <p:grpSpPr>
        <a:xfrm>
          <a:off x="0" y="0"/>
          <a:ext cx="0" cy="0"/>
          <a:chOff x="0" y="0"/>
          <a:chExt cx="0" cy="0"/>
        </a:xfrm>
      </p:grpSpPr>
      <p:sp>
        <p:nvSpPr>
          <p:cNvPr id="53" name="Google Shape;53;p36"/>
          <p:cNvSpPr/>
          <p:nvPr/>
        </p:nvSpPr>
        <p:spPr>
          <a:xfrm>
            <a:off x="914400" y="914400"/>
            <a:ext cx="10363200" cy="2514600"/>
          </a:xfrm>
          <a:prstGeom prst="rect">
            <a:avLst/>
          </a:prstGeom>
          <a:solidFill>
            <a:srgbClr val="2191F0">
              <a:alpha val="9882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 name="Google Shape;54;p36"/>
          <p:cNvSpPr/>
          <p:nvPr>
            <p:ph idx="2" type="pic"/>
          </p:nvPr>
        </p:nvSpPr>
        <p:spPr>
          <a:xfrm>
            <a:off x="1388558" y="1371600"/>
            <a:ext cx="4707442" cy="25146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55" name="Shape 55"/>
        <p:cNvGrpSpPr/>
        <p:nvPr/>
      </p:nvGrpSpPr>
      <p:grpSpPr>
        <a:xfrm>
          <a:off x="0" y="0"/>
          <a:ext cx="0" cy="0"/>
          <a:chOff x="0" y="0"/>
          <a:chExt cx="0" cy="0"/>
        </a:xfrm>
      </p:grpSpPr>
      <p:cxnSp>
        <p:nvCxnSpPr>
          <p:cNvPr id="56" name="Google Shape;56;p37"/>
          <p:cNvCxnSpPr/>
          <p:nvPr/>
        </p:nvCxnSpPr>
        <p:spPr>
          <a:xfrm>
            <a:off x="914400" y="3429105"/>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57" name="Google Shape;57;p37"/>
          <p:cNvSpPr/>
          <p:nvPr>
            <p:ph idx="2" type="pic"/>
          </p:nvPr>
        </p:nvSpPr>
        <p:spPr>
          <a:xfrm>
            <a:off x="7823200" y="1371600"/>
            <a:ext cx="29972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8" name="Google Shape;58;p37"/>
          <p:cNvSpPr/>
          <p:nvPr>
            <p:ph idx="3" type="pic"/>
          </p:nvPr>
        </p:nvSpPr>
        <p:spPr>
          <a:xfrm>
            <a:off x="4826000" y="3429000"/>
            <a:ext cx="29972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9" name="Google Shape;59;p37"/>
          <p:cNvSpPr/>
          <p:nvPr>
            <p:ph idx="4" type="pic"/>
          </p:nvPr>
        </p:nvSpPr>
        <p:spPr>
          <a:xfrm>
            <a:off x="7823200" y="3429000"/>
            <a:ext cx="29972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60" name="Shape 6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61" name="Shape 61"/>
        <p:cNvGrpSpPr/>
        <p:nvPr/>
      </p:nvGrpSpPr>
      <p:grpSpPr>
        <a:xfrm>
          <a:off x="0" y="0"/>
          <a:ext cx="0" cy="0"/>
          <a:chOff x="0" y="0"/>
          <a:chExt cx="0" cy="0"/>
        </a:xfrm>
      </p:grpSpPr>
      <p:sp>
        <p:nvSpPr>
          <p:cNvPr id="62" name="Google Shape;62;p39"/>
          <p:cNvSpPr/>
          <p:nvPr/>
        </p:nvSpPr>
        <p:spPr>
          <a:xfrm>
            <a:off x="4368798" y="914400"/>
            <a:ext cx="3454400" cy="50292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 name="Google Shape;63;p39"/>
          <p:cNvSpPr/>
          <p:nvPr/>
        </p:nvSpPr>
        <p:spPr>
          <a:xfrm>
            <a:off x="8280400" y="1371599"/>
            <a:ext cx="2540000" cy="2448199"/>
          </a:xfrm>
          <a:prstGeom prst="rect">
            <a:avLst/>
          </a:prstGeom>
          <a:blipFill rotWithShape="1">
            <a:blip r:embed="rId2">
              <a:alphaModFix/>
            </a:blip>
            <a:tile algn="ctr" flip="none" tx="0" sx="7000" ty="0" sy="7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64" name="Google Shape;64;p39"/>
          <p:cNvCxnSpPr/>
          <p:nvPr/>
        </p:nvCxnSpPr>
        <p:spPr>
          <a:xfrm>
            <a:off x="7823200" y="41385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65" name="Google Shape;65;p39"/>
          <p:cNvCxnSpPr/>
          <p:nvPr/>
        </p:nvCxnSpPr>
        <p:spPr>
          <a:xfrm>
            <a:off x="914400" y="41385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66" name="Google Shape;66;p39"/>
          <p:cNvSpPr/>
          <p:nvPr>
            <p:ph idx="2" type="pic"/>
          </p:nvPr>
        </p:nvSpPr>
        <p:spPr>
          <a:xfrm>
            <a:off x="1371596" y="1371600"/>
            <a:ext cx="2540000" cy="2448199"/>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7" name="Google Shape;67;p39"/>
          <p:cNvSpPr/>
          <p:nvPr>
            <p:ph idx="3" type="pic"/>
          </p:nvPr>
        </p:nvSpPr>
        <p:spPr>
          <a:xfrm>
            <a:off x="8280396" y="1371600"/>
            <a:ext cx="2540000" cy="2448199"/>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8" name="Google Shape;68;p39"/>
          <p:cNvSpPr/>
          <p:nvPr>
            <p:ph idx="4" type="pic"/>
          </p:nvPr>
        </p:nvSpPr>
        <p:spPr>
          <a:xfrm>
            <a:off x="4825998" y="1371600"/>
            <a:ext cx="2540000" cy="4114795"/>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69" name="Shape 69"/>
        <p:cNvGrpSpPr/>
        <p:nvPr/>
      </p:nvGrpSpPr>
      <p:grpSpPr>
        <a:xfrm>
          <a:off x="0" y="0"/>
          <a:ext cx="0" cy="0"/>
          <a:chOff x="0" y="0"/>
          <a:chExt cx="0" cy="0"/>
        </a:xfrm>
      </p:grpSpPr>
      <p:sp>
        <p:nvSpPr>
          <p:cNvPr id="70" name="Google Shape;70;p40"/>
          <p:cNvSpPr/>
          <p:nvPr/>
        </p:nvSpPr>
        <p:spPr>
          <a:xfrm>
            <a:off x="7823200" y="914400"/>
            <a:ext cx="3454400" cy="5029200"/>
          </a:xfrm>
          <a:prstGeom prst="rect">
            <a:avLst/>
          </a:prstGeom>
          <a:solidFill>
            <a:srgbClr val="FFDA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71" name="Google Shape;71;p40"/>
          <p:cNvCxnSpPr/>
          <p:nvPr/>
        </p:nvCxnSpPr>
        <p:spPr>
          <a:xfrm>
            <a:off x="914400" y="34290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72" name="Google Shape;72;p40"/>
          <p:cNvCxnSpPr/>
          <p:nvPr/>
        </p:nvCxnSpPr>
        <p:spPr>
          <a:xfrm>
            <a:off x="4368800" y="3429000"/>
            <a:ext cx="3454400" cy="0"/>
          </a:xfrm>
          <a:prstGeom prst="straightConnector1">
            <a:avLst/>
          </a:prstGeom>
          <a:noFill/>
          <a:ln cap="flat" cmpd="sng" w="19050">
            <a:solidFill>
              <a:srgbClr val="FFDA5F"/>
            </a:solidFill>
            <a:prstDash val="solid"/>
            <a:miter lim="800000"/>
            <a:headEnd len="sm" w="sm" type="none"/>
            <a:tailEnd len="sm" w="sm" type="none"/>
          </a:ln>
        </p:spPr>
      </p:cxnSp>
      <p:sp>
        <p:nvSpPr>
          <p:cNvPr id="73" name="Google Shape;73;p40"/>
          <p:cNvSpPr/>
          <p:nvPr>
            <p:ph idx="2" type="pic"/>
          </p:nvPr>
        </p:nvSpPr>
        <p:spPr>
          <a:xfrm>
            <a:off x="8280400" y="0"/>
            <a:ext cx="2540000" cy="3200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4" name="Google Shape;74;p40"/>
          <p:cNvSpPr/>
          <p:nvPr>
            <p:ph idx="3" type="pic"/>
          </p:nvPr>
        </p:nvSpPr>
        <p:spPr>
          <a:xfrm>
            <a:off x="8280400" y="3657600"/>
            <a:ext cx="2540000" cy="3200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75" name="Shape 75"/>
        <p:cNvGrpSpPr/>
        <p:nvPr/>
      </p:nvGrpSpPr>
      <p:grpSpPr>
        <a:xfrm>
          <a:off x="0" y="0"/>
          <a:ext cx="0" cy="0"/>
          <a:chOff x="0" y="0"/>
          <a:chExt cx="0" cy="0"/>
        </a:xfrm>
      </p:grpSpPr>
      <p:sp>
        <p:nvSpPr>
          <p:cNvPr id="76" name="Google Shape;76;p41"/>
          <p:cNvSpPr/>
          <p:nvPr>
            <p:ph idx="2" type="pic"/>
          </p:nvPr>
        </p:nvSpPr>
        <p:spPr>
          <a:xfrm>
            <a:off x="4368798" y="0"/>
            <a:ext cx="7823202" cy="68580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77" name="Shape 77"/>
        <p:cNvGrpSpPr/>
        <p:nvPr/>
      </p:nvGrpSpPr>
      <p:grpSpPr>
        <a:xfrm>
          <a:off x="0" y="0"/>
          <a:ext cx="0" cy="0"/>
          <a:chOff x="0" y="0"/>
          <a:chExt cx="0" cy="0"/>
        </a:xfrm>
      </p:grpSpPr>
      <p:cxnSp>
        <p:nvCxnSpPr>
          <p:cNvPr id="78" name="Google Shape;78;p42"/>
          <p:cNvCxnSpPr/>
          <p:nvPr/>
        </p:nvCxnSpPr>
        <p:spPr>
          <a:xfrm>
            <a:off x="7823200" y="22860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79" name="Google Shape;79;p42"/>
          <p:cNvCxnSpPr/>
          <p:nvPr/>
        </p:nvCxnSpPr>
        <p:spPr>
          <a:xfrm>
            <a:off x="5621843" y="2286000"/>
            <a:ext cx="2201357" cy="0"/>
          </a:xfrm>
          <a:prstGeom prst="straightConnector1">
            <a:avLst/>
          </a:prstGeom>
          <a:noFill/>
          <a:ln cap="flat" cmpd="sng" w="19050">
            <a:solidFill>
              <a:srgbClr val="FFDA5F"/>
            </a:solidFill>
            <a:prstDash val="solid"/>
            <a:miter lim="800000"/>
            <a:headEnd len="sm" w="sm" type="none"/>
            <a:tailEnd len="sm" w="sm" type="none"/>
          </a:ln>
        </p:spPr>
      </p:cxnSp>
      <p:sp>
        <p:nvSpPr>
          <p:cNvPr id="80" name="Google Shape;80;p42"/>
          <p:cNvSpPr/>
          <p:nvPr>
            <p:ph idx="2" type="pic"/>
          </p:nvPr>
        </p:nvSpPr>
        <p:spPr>
          <a:xfrm>
            <a:off x="914400" y="3200400"/>
            <a:ext cx="5181600" cy="27432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81" name="Shape 81"/>
        <p:cNvGrpSpPr/>
        <p:nvPr/>
      </p:nvGrpSpPr>
      <p:grpSpPr>
        <a:xfrm>
          <a:off x="0" y="0"/>
          <a:ext cx="0" cy="0"/>
          <a:chOff x="0" y="0"/>
          <a:chExt cx="0" cy="0"/>
        </a:xfrm>
      </p:grpSpPr>
      <p:sp>
        <p:nvSpPr>
          <p:cNvPr id="82" name="Google Shape;82;p43"/>
          <p:cNvSpPr/>
          <p:nvPr/>
        </p:nvSpPr>
        <p:spPr>
          <a:xfrm>
            <a:off x="6248400" y="914400"/>
            <a:ext cx="5029200" cy="5029200"/>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83" name="Google Shape;83;p43"/>
          <p:cNvCxnSpPr/>
          <p:nvPr/>
        </p:nvCxnSpPr>
        <p:spPr>
          <a:xfrm>
            <a:off x="914400" y="342222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84" name="Google Shape;84;p43"/>
          <p:cNvCxnSpPr>
            <a:endCxn id="82" idx="2"/>
          </p:cNvCxnSpPr>
          <p:nvPr/>
        </p:nvCxnSpPr>
        <p:spPr>
          <a:xfrm>
            <a:off x="4368900" y="3422100"/>
            <a:ext cx="1879500" cy="6900"/>
          </a:xfrm>
          <a:prstGeom prst="straightConnector1">
            <a:avLst/>
          </a:prstGeom>
          <a:noFill/>
          <a:ln cap="flat" cmpd="sng" w="19050">
            <a:solidFill>
              <a:srgbClr val="D7415E"/>
            </a:solidFill>
            <a:prstDash val="solid"/>
            <a:miter lim="800000"/>
            <a:headEnd len="sm" w="sm" type="none"/>
            <a:tailEnd len="sm" w="sm" type="none"/>
          </a:ln>
        </p:spPr>
      </p:cxnSp>
      <p:sp>
        <p:nvSpPr>
          <p:cNvPr id="85" name="Google Shape;85;p43"/>
          <p:cNvSpPr/>
          <p:nvPr>
            <p:ph idx="2" type="pic"/>
          </p:nvPr>
        </p:nvSpPr>
        <p:spPr>
          <a:xfrm>
            <a:off x="6705600" y="1371600"/>
            <a:ext cx="41148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86" name="Shape 86"/>
        <p:cNvGrpSpPr/>
        <p:nvPr/>
      </p:nvGrpSpPr>
      <p:grpSpPr>
        <a:xfrm>
          <a:off x="0" y="0"/>
          <a:ext cx="0" cy="0"/>
          <a:chOff x="0" y="0"/>
          <a:chExt cx="0" cy="0"/>
        </a:xfrm>
      </p:grpSpPr>
      <p:sp>
        <p:nvSpPr>
          <p:cNvPr id="87" name="Google Shape;87;p44"/>
          <p:cNvSpPr/>
          <p:nvPr/>
        </p:nvSpPr>
        <p:spPr>
          <a:xfrm>
            <a:off x="3581399" y="914400"/>
            <a:ext cx="2514601" cy="2514600"/>
          </a:xfrm>
          <a:prstGeom prst="rect">
            <a:avLst/>
          </a:prstGeom>
          <a:solidFill>
            <a:srgbClr val="2191F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8" name="Google Shape;88;p44"/>
          <p:cNvSpPr/>
          <p:nvPr/>
        </p:nvSpPr>
        <p:spPr>
          <a:xfrm>
            <a:off x="6096000" y="3429000"/>
            <a:ext cx="2514601" cy="2514600"/>
          </a:xfrm>
          <a:prstGeom prst="rect">
            <a:avLst/>
          </a:prstGeom>
          <a:solidFill>
            <a:srgbClr val="246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89" name="Google Shape;89;p44"/>
          <p:cNvCxnSpPr/>
          <p:nvPr/>
        </p:nvCxnSpPr>
        <p:spPr>
          <a:xfrm>
            <a:off x="914400" y="54864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90" name="Google Shape;90;p44"/>
          <p:cNvSpPr/>
          <p:nvPr>
            <p:ph idx="2" type="pic"/>
          </p:nvPr>
        </p:nvSpPr>
        <p:spPr>
          <a:xfrm>
            <a:off x="914400" y="1371600"/>
            <a:ext cx="4724399" cy="25146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1" name="Google Shape;91;p44"/>
          <p:cNvSpPr/>
          <p:nvPr>
            <p:ph idx="3" type="pic"/>
          </p:nvPr>
        </p:nvSpPr>
        <p:spPr>
          <a:xfrm>
            <a:off x="6553200" y="2971800"/>
            <a:ext cx="4724399" cy="25146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_Custom Layout">
  <p:cSld name="16_Custom Layout">
    <p:spTree>
      <p:nvGrpSpPr>
        <p:cNvPr id="92" name="Shape 92"/>
        <p:cNvGrpSpPr/>
        <p:nvPr/>
      </p:nvGrpSpPr>
      <p:grpSpPr>
        <a:xfrm>
          <a:off x="0" y="0"/>
          <a:ext cx="0" cy="0"/>
          <a:chOff x="0" y="0"/>
          <a:chExt cx="0" cy="0"/>
        </a:xfrm>
      </p:grpSpPr>
      <p:sp>
        <p:nvSpPr>
          <p:cNvPr id="93" name="Google Shape;93;p45"/>
          <p:cNvSpPr/>
          <p:nvPr/>
        </p:nvSpPr>
        <p:spPr>
          <a:xfrm>
            <a:off x="7823200" y="1371598"/>
            <a:ext cx="3454400" cy="4114804"/>
          </a:xfrm>
          <a:prstGeom prst="rect">
            <a:avLst/>
          </a:prstGeom>
          <a:solidFill>
            <a:schemeClr val="dk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 name="Google Shape;94;p45"/>
          <p:cNvSpPr/>
          <p:nvPr/>
        </p:nvSpPr>
        <p:spPr>
          <a:xfrm>
            <a:off x="4368800" y="1371598"/>
            <a:ext cx="3454400" cy="4114804"/>
          </a:xfrm>
          <a:prstGeom prst="rect">
            <a:avLst/>
          </a:prstGeom>
          <a:solidFill>
            <a:schemeClr val="dk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45"/>
          <p:cNvSpPr/>
          <p:nvPr/>
        </p:nvSpPr>
        <p:spPr>
          <a:xfrm>
            <a:off x="914400" y="1371598"/>
            <a:ext cx="3454400" cy="4114804"/>
          </a:xfrm>
          <a:prstGeom prst="rect">
            <a:avLst/>
          </a:prstGeom>
          <a:solidFill>
            <a:schemeClr val="dk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96" name="Google Shape;96;p45"/>
          <p:cNvCxnSpPr/>
          <p:nvPr/>
        </p:nvCxnSpPr>
        <p:spPr>
          <a:xfrm>
            <a:off x="7823200" y="1828798"/>
            <a:ext cx="0" cy="3200404"/>
          </a:xfrm>
          <a:prstGeom prst="straightConnector1">
            <a:avLst/>
          </a:prstGeom>
          <a:noFill/>
          <a:ln cap="flat" cmpd="sng" w="9525">
            <a:solidFill>
              <a:schemeClr val="lt1">
                <a:alpha val="20000"/>
              </a:schemeClr>
            </a:solidFill>
            <a:prstDash val="solid"/>
            <a:miter lim="800000"/>
            <a:headEnd len="sm" w="sm" type="none"/>
            <a:tailEnd len="sm" w="sm" type="none"/>
          </a:ln>
        </p:spPr>
      </p:cxnSp>
      <p:cxnSp>
        <p:nvCxnSpPr>
          <p:cNvPr id="97" name="Google Shape;97;p45"/>
          <p:cNvCxnSpPr/>
          <p:nvPr/>
        </p:nvCxnSpPr>
        <p:spPr>
          <a:xfrm>
            <a:off x="4368800" y="1828798"/>
            <a:ext cx="0" cy="3200404"/>
          </a:xfrm>
          <a:prstGeom prst="straightConnector1">
            <a:avLst/>
          </a:prstGeom>
          <a:noFill/>
          <a:ln cap="flat" cmpd="sng" w="9525">
            <a:solidFill>
              <a:schemeClr val="lt1">
                <a:alpha val="20000"/>
              </a:schemeClr>
            </a:solidFill>
            <a:prstDash val="solid"/>
            <a:miter lim="800000"/>
            <a:headEnd len="sm" w="sm" type="none"/>
            <a:tailEnd len="sm" w="sm" type="none"/>
          </a:ln>
        </p:spPr>
      </p:cxnSp>
      <p:sp>
        <p:nvSpPr>
          <p:cNvPr id="98" name="Google Shape;98;p45"/>
          <p:cNvSpPr/>
          <p:nvPr>
            <p:ph idx="2" type="pic"/>
          </p:nvPr>
        </p:nvSpPr>
        <p:spPr>
          <a:xfrm>
            <a:off x="4826000" y="914398"/>
            <a:ext cx="2540000" cy="2514602"/>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9" name="Google Shape;99;p45"/>
          <p:cNvSpPr/>
          <p:nvPr>
            <p:ph idx="3" type="pic"/>
          </p:nvPr>
        </p:nvSpPr>
        <p:spPr>
          <a:xfrm>
            <a:off x="8280400" y="3429000"/>
            <a:ext cx="2540000" cy="2514602"/>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00" name="Google Shape;100;p45"/>
          <p:cNvSpPr/>
          <p:nvPr>
            <p:ph idx="4" type="pic"/>
          </p:nvPr>
        </p:nvSpPr>
        <p:spPr>
          <a:xfrm>
            <a:off x="1371600" y="3429000"/>
            <a:ext cx="2540000" cy="2514602"/>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bg>
      <p:bgPr>
        <a:solidFill>
          <a:srgbClr val="2A3950"/>
        </a:solidFill>
      </p:bgPr>
    </p:bg>
    <p:spTree>
      <p:nvGrpSpPr>
        <p:cNvPr id="17" name="Shape 17"/>
        <p:cNvGrpSpPr/>
        <p:nvPr/>
      </p:nvGrpSpPr>
      <p:grpSpPr>
        <a:xfrm>
          <a:off x="0" y="0"/>
          <a:ext cx="0" cy="0"/>
          <a:chOff x="0" y="0"/>
          <a:chExt cx="0" cy="0"/>
        </a:xfrm>
      </p:grpSpPr>
      <p:sp>
        <p:nvSpPr>
          <p:cNvPr id="18" name="Google Shape;18;p28"/>
          <p:cNvSpPr/>
          <p:nvPr>
            <p:ph idx="2" type="pic"/>
          </p:nvPr>
        </p:nvSpPr>
        <p:spPr>
          <a:xfrm>
            <a:off x="0" y="0"/>
            <a:ext cx="12192000" cy="2683398"/>
          </a:xfrm>
          <a:prstGeom prst="rect">
            <a:avLst/>
          </a:prstGeom>
          <a:solidFill>
            <a:srgbClr val="2A3950"/>
          </a:solid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_Custom Layout">
  <p:cSld name="17_Custom Layout">
    <p:spTree>
      <p:nvGrpSpPr>
        <p:cNvPr id="101" name="Shape 101"/>
        <p:cNvGrpSpPr/>
        <p:nvPr/>
      </p:nvGrpSpPr>
      <p:grpSpPr>
        <a:xfrm>
          <a:off x="0" y="0"/>
          <a:ext cx="0" cy="0"/>
          <a:chOff x="0" y="0"/>
          <a:chExt cx="0" cy="0"/>
        </a:xfrm>
      </p:grpSpPr>
      <p:sp>
        <p:nvSpPr>
          <p:cNvPr id="102" name="Google Shape;102;p46"/>
          <p:cNvSpPr/>
          <p:nvPr>
            <p:ph idx="2" type="pic"/>
          </p:nvPr>
        </p:nvSpPr>
        <p:spPr>
          <a:xfrm>
            <a:off x="2" y="914399"/>
            <a:ext cx="12191999" cy="5029203"/>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9" name="Shape 19"/>
        <p:cNvGrpSpPr/>
        <p:nvPr/>
      </p:nvGrpSpPr>
      <p:grpSpPr>
        <a:xfrm>
          <a:off x="0" y="0"/>
          <a:ext cx="0" cy="0"/>
          <a:chOff x="0" y="0"/>
          <a:chExt cx="0" cy="0"/>
        </a:xfrm>
      </p:grpSpPr>
      <p:sp>
        <p:nvSpPr>
          <p:cNvPr id="20" name="Google Shape;20;p29"/>
          <p:cNvSpPr/>
          <p:nvPr/>
        </p:nvSpPr>
        <p:spPr>
          <a:xfrm>
            <a:off x="7823200" y="914400"/>
            <a:ext cx="3454400" cy="50292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1" name="Google Shape;21;p29"/>
          <p:cNvCxnSpPr/>
          <p:nvPr/>
        </p:nvCxnSpPr>
        <p:spPr>
          <a:xfrm>
            <a:off x="914400" y="27669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22" name="Google Shape;22;p29"/>
          <p:cNvCxnSpPr/>
          <p:nvPr/>
        </p:nvCxnSpPr>
        <p:spPr>
          <a:xfrm>
            <a:off x="4368800" y="27669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23" name="Google Shape;23;p29"/>
          <p:cNvSpPr/>
          <p:nvPr>
            <p:ph idx="2" type="pic"/>
          </p:nvPr>
        </p:nvSpPr>
        <p:spPr>
          <a:xfrm>
            <a:off x="8280400" y="1371600"/>
            <a:ext cx="2540000" cy="20574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4" name="Shape 24"/>
        <p:cNvGrpSpPr/>
        <p:nvPr/>
      </p:nvGrpSpPr>
      <p:grpSpPr>
        <a:xfrm>
          <a:off x="0" y="0"/>
          <a:ext cx="0" cy="0"/>
          <a:chOff x="0" y="0"/>
          <a:chExt cx="0" cy="0"/>
        </a:xfrm>
      </p:grpSpPr>
      <p:cxnSp>
        <p:nvCxnSpPr>
          <p:cNvPr id="25" name="Google Shape;25;p30"/>
          <p:cNvCxnSpPr/>
          <p:nvPr/>
        </p:nvCxnSpPr>
        <p:spPr>
          <a:xfrm>
            <a:off x="4368800" y="2427687"/>
            <a:ext cx="3454400" cy="0"/>
          </a:xfrm>
          <a:prstGeom prst="straightConnector1">
            <a:avLst/>
          </a:prstGeom>
          <a:noFill/>
          <a:ln cap="flat" cmpd="sng" w="19050">
            <a:solidFill>
              <a:srgbClr val="FFDA5F"/>
            </a:solidFill>
            <a:prstDash val="solid"/>
            <a:miter lim="800000"/>
            <a:headEnd len="sm" w="sm" type="none"/>
            <a:tailEnd len="sm" w="sm" type="none"/>
          </a:ln>
        </p:spPr>
      </p:cxnSp>
      <p:sp>
        <p:nvSpPr>
          <p:cNvPr id="26" name="Google Shape;26;p30"/>
          <p:cNvSpPr/>
          <p:nvPr/>
        </p:nvSpPr>
        <p:spPr>
          <a:xfrm>
            <a:off x="914400" y="914400"/>
            <a:ext cx="5181600" cy="5029200"/>
          </a:xfrm>
          <a:prstGeom prst="rect">
            <a:avLst/>
          </a:prstGeom>
          <a:solidFill>
            <a:srgbClr val="FFDA5F">
              <a:alpha val="9882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7" name="Google Shape;27;p30"/>
          <p:cNvCxnSpPr/>
          <p:nvPr/>
        </p:nvCxnSpPr>
        <p:spPr>
          <a:xfrm>
            <a:off x="7823200" y="2427687"/>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28" name="Google Shape;28;p30"/>
          <p:cNvSpPr/>
          <p:nvPr>
            <p:ph idx="2" type="pic"/>
          </p:nvPr>
        </p:nvSpPr>
        <p:spPr>
          <a:xfrm>
            <a:off x="4826000" y="1371600"/>
            <a:ext cx="25400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29" name="Shape 29"/>
        <p:cNvGrpSpPr/>
        <p:nvPr/>
      </p:nvGrpSpPr>
      <p:grpSpPr>
        <a:xfrm>
          <a:off x="0" y="0"/>
          <a:ext cx="0" cy="0"/>
          <a:chOff x="0" y="0"/>
          <a:chExt cx="0" cy="0"/>
        </a:xfrm>
      </p:grpSpPr>
      <p:sp>
        <p:nvSpPr>
          <p:cNvPr id="30" name="Google Shape;30;p31"/>
          <p:cNvSpPr/>
          <p:nvPr/>
        </p:nvSpPr>
        <p:spPr>
          <a:xfrm>
            <a:off x="4368799" y="914400"/>
            <a:ext cx="3911599" cy="5029200"/>
          </a:xfrm>
          <a:prstGeom prst="rect">
            <a:avLst/>
          </a:prstGeom>
          <a:solidFill>
            <a:srgbClr val="246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31" name="Google Shape;31;p31"/>
          <p:cNvCxnSpPr/>
          <p:nvPr/>
        </p:nvCxnSpPr>
        <p:spPr>
          <a:xfrm>
            <a:off x="4826000" y="3429000"/>
            <a:ext cx="2540000" cy="0"/>
          </a:xfrm>
          <a:prstGeom prst="straightConnector1">
            <a:avLst/>
          </a:prstGeom>
          <a:noFill/>
          <a:ln cap="flat" cmpd="sng" w="12700">
            <a:solidFill>
              <a:schemeClr val="lt1"/>
            </a:solidFill>
            <a:prstDash val="solid"/>
            <a:miter lim="800000"/>
            <a:headEnd len="sm" w="sm" type="none"/>
            <a:tailEnd len="sm" w="sm" type="none"/>
          </a:ln>
        </p:spPr>
      </p:cxnSp>
      <p:cxnSp>
        <p:nvCxnSpPr>
          <p:cNvPr id="32" name="Google Shape;32;p31"/>
          <p:cNvCxnSpPr/>
          <p:nvPr/>
        </p:nvCxnSpPr>
        <p:spPr>
          <a:xfrm>
            <a:off x="914400" y="2766900"/>
            <a:ext cx="3454400" cy="0"/>
          </a:xfrm>
          <a:prstGeom prst="straightConnector1">
            <a:avLst/>
          </a:prstGeom>
          <a:noFill/>
          <a:ln cap="flat" cmpd="sng" w="19050">
            <a:solidFill>
              <a:srgbClr val="2469D8"/>
            </a:solidFill>
            <a:prstDash val="solid"/>
            <a:miter lim="800000"/>
            <a:headEnd len="sm" w="sm" type="none"/>
            <a:tailEnd len="sm" w="sm" type="none"/>
          </a:ln>
        </p:spPr>
      </p:cxnSp>
      <p:sp>
        <p:nvSpPr>
          <p:cNvPr id="33" name="Google Shape;33;p31"/>
          <p:cNvSpPr/>
          <p:nvPr>
            <p:ph idx="2" type="pic"/>
          </p:nvPr>
        </p:nvSpPr>
        <p:spPr>
          <a:xfrm>
            <a:off x="7823200" y="1371600"/>
            <a:ext cx="34544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34" name="Shape 34"/>
        <p:cNvGrpSpPr/>
        <p:nvPr/>
      </p:nvGrpSpPr>
      <p:grpSpPr>
        <a:xfrm>
          <a:off x="0" y="0"/>
          <a:ext cx="0" cy="0"/>
          <a:chOff x="0" y="0"/>
          <a:chExt cx="0" cy="0"/>
        </a:xfrm>
      </p:grpSpPr>
      <p:sp>
        <p:nvSpPr>
          <p:cNvPr id="35" name="Google Shape;35;p32"/>
          <p:cNvSpPr/>
          <p:nvPr/>
        </p:nvSpPr>
        <p:spPr>
          <a:xfrm>
            <a:off x="4368799" y="3429000"/>
            <a:ext cx="6908799" cy="25146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36" name="Google Shape;36;p32"/>
          <p:cNvCxnSpPr/>
          <p:nvPr/>
        </p:nvCxnSpPr>
        <p:spPr>
          <a:xfrm>
            <a:off x="914400" y="431122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37" name="Google Shape;37;p32"/>
          <p:cNvSpPr/>
          <p:nvPr>
            <p:ph idx="2" type="pic"/>
          </p:nvPr>
        </p:nvSpPr>
        <p:spPr>
          <a:xfrm>
            <a:off x="4825999" y="2965884"/>
            <a:ext cx="5994398" cy="2520517"/>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38" name="Shape 38"/>
        <p:cNvGrpSpPr/>
        <p:nvPr/>
      </p:nvGrpSpPr>
      <p:grpSpPr>
        <a:xfrm>
          <a:off x="0" y="0"/>
          <a:ext cx="0" cy="0"/>
          <a:chOff x="0" y="0"/>
          <a:chExt cx="0" cy="0"/>
        </a:xfrm>
      </p:grpSpPr>
      <p:cxnSp>
        <p:nvCxnSpPr>
          <p:cNvPr id="39" name="Google Shape;39;p33"/>
          <p:cNvCxnSpPr/>
          <p:nvPr/>
        </p:nvCxnSpPr>
        <p:spPr>
          <a:xfrm>
            <a:off x="4368800" y="2594180"/>
            <a:ext cx="3454400" cy="0"/>
          </a:xfrm>
          <a:prstGeom prst="straightConnector1">
            <a:avLst/>
          </a:prstGeom>
          <a:noFill/>
          <a:ln cap="flat" cmpd="sng" w="19050">
            <a:solidFill>
              <a:srgbClr val="FFDA5F"/>
            </a:solidFill>
            <a:prstDash val="solid"/>
            <a:miter lim="800000"/>
            <a:headEnd len="sm" w="sm" type="none"/>
            <a:tailEnd len="sm" w="sm" type="none"/>
          </a:ln>
        </p:spPr>
      </p:cxnSp>
      <p:sp>
        <p:nvSpPr>
          <p:cNvPr id="40" name="Google Shape;40;p33"/>
          <p:cNvSpPr/>
          <p:nvPr/>
        </p:nvSpPr>
        <p:spPr>
          <a:xfrm>
            <a:off x="1388558" y="1371600"/>
            <a:ext cx="4555042" cy="4572000"/>
          </a:xfrm>
          <a:prstGeom prst="rect">
            <a:avLst/>
          </a:prstGeom>
          <a:solidFill>
            <a:srgbClr val="FFDA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41" name="Google Shape;41;p33"/>
          <p:cNvCxnSpPr/>
          <p:nvPr/>
        </p:nvCxnSpPr>
        <p:spPr>
          <a:xfrm>
            <a:off x="7823200" y="259418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42" name="Google Shape;42;p33"/>
          <p:cNvSpPr/>
          <p:nvPr>
            <p:ph idx="2" type="pic"/>
          </p:nvPr>
        </p:nvSpPr>
        <p:spPr>
          <a:xfrm>
            <a:off x="914400" y="914400"/>
            <a:ext cx="4555042" cy="45720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43" name="Shape 43"/>
        <p:cNvGrpSpPr/>
        <p:nvPr/>
      </p:nvGrpSpPr>
      <p:grpSpPr>
        <a:xfrm>
          <a:off x="0" y="0"/>
          <a:ext cx="0" cy="0"/>
          <a:chOff x="0" y="0"/>
          <a:chExt cx="0" cy="0"/>
        </a:xfrm>
      </p:grpSpPr>
      <p:sp>
        <p:nvSpPr>
          <p:cNvPr id="44" name="Google Shape;44;p34"/>
          <p:cNvSpPr/>
          <p:nvPr/>
        </p:nvSpPr>
        <p:spPr>
          <a:xfrm>
            <a:off x="4368798" y="914400"/>
            <a:ext cx="3454400" cy="50292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45" name="Google Shape;45;p34"/>
          <p:cNvCxnSpPr/>
          <p:nvPr/>
        </p:nvCxnSpPr>
        <p:spPr>
          <a:xfrm>
            <a:off x="914400" y="27669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46" name="Google Shape;46;p34"/>
          <p:cNvSpPr/>
          <p:nvPr>
            <p:ph idx="2" type="pic"/>
          </p:nvPr>
        </p:nvSpPr>
        <p:spPr>
          <a:xfrm>
            <a:off x="4825995" y="1371600"/>
            <a:ext cx="6451601"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47" name="Shape 47"/>
        <p:cNvGrpSpPr/>
        <p:nvPr/>
      </p:nvGrpSpPr>
      <p:grpSpPr>
        <a:xfrm>
          <a:off x="0" y="0"/>
          <a:ext cx="0" cy="0"/>
          <a:chOff x="0" y="0"/>
          <a:chExt cx="0" cy="0"/>
        </a:xfrm>
      </p:grpSpPr>
      <p:cxnSp>
        <p:nvCxnSpPr>
          <p:cNvPr id="48" name="Google Shape;48;p35"/>
          <p:cNvCxnSpPr/>
          <p:nvPr/>
        </p:nvCxnSpPr>
        <p:spPr>
          <a:xfrm>
            <a:off x="4368800" y="2766900"/>
            <a:ext cx="3454400" cy="0"/>
          </a:xfrm>
          <a:prstGeom prst="straightConnector1">
            <a:avLst/>
          </a:prstGeom>
          <a:noFill/>
          <a:ln cap="flat" cmpd="sng" w="19050">
            <a:solidFill>
              <a:srgbClr val="2469D8"/>
            </a:solidFill>
            <a:prstDash val="solid"/>
            <a:miter lim="800000"/>
            <a:headEnd len="sm" w="sm" type="none"/>
            <a:tailEnd len="sm" w="sm" type="none"/>
          </a:ln>
        </p:spPr>
      </p:cxnSp>
      <p:sp>
        <p:nvSpPr>
          <p:cNvPr id="49" name="Google Shape;49;p35"/>
          <p:cNvSpPr/>
          <p:nvPr/>
        </p:nvSpPr>
        <p:spPr>
          <a:xfrm>
            <a:off x="6248400" y="914400"/>
            <a:ext cx="5029200" cy="5029200"/>
          </a:xfrm>
          <a:prstGeom prst="rect">
            <a:avLst/>
          </a:prstGeom>
          <a:solidFill>
            <a:srgbClr val="2469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0" name="Google Shape;50;p35"/>
          <p:cNvCxnSpPr/>
          <p:nvPr/>
        </p:nvCxnSpPr>
        <p:spPr>
          <a:xfrm>
            <a:off x="914400" y="27669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51" name="Google Shape;51;p35"/>
          <p:cNvSpPr/>
          <p:nvPr>
            <p:ph idx="2" type="pic"/>
          </p:nvPr>
        </p:nvSpPr>
        <p:spPr>
          <a:xfrm>
            <a:off x="6705600" y="1371600"/>
            <a:ext cx="4114800" cy="4114800"/>
          </a:xfrm>
          <a:prstGeom prst="rect">
            <a:avLst/>
          </a:prstGeom>
          <a:solidFill>
            <a:srgbClr val="2A3950"/>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lvl="1"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lvl="2"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lvl="3"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lvl="4"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9" name="Shape 9"/>
        <p:cNvGrpSpPr/>
        <p:nvPr/>
      </p:nvGrpSpPr>
      <p:grpSpPr>
        <a:xfrm>
          <a:off x="0" y="0"/>
          <a:ext cx="0" cy="0"/>
          <a:chOff x="0" y="0"/>
          <a:chExt cx="0" cy="0"/>
        </a:xfrm>
      </p:grpSpPr>
      <p:sp>
        <p:nvSpPr>
          <p:cNvPr id="10" name="Google Shape;10;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04800" lvl="0" marL="457200" marR="0" rtl="0" algn="l">
              <a:lnSpc>
                <a:spcPct val="90000"/>
              </a:lnSpc>
              <a:spcBef>
                <a:spcPts val="10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indent="-304800" lvl="1" marL="9144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indent="-304800" lvl="2" marL="13716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04800" lvl="3" marL="18288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indent="-304800" lvl="4" marL="2286000" marR="0" rtl="0" algn="l">
              <a:lnSpc>
                <a:spcPct val="90000"/>
              </a:lnSpc>
              <a:spcBef>
                <a:spcPts val="50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rial"/>
                <a:ea typeface="Arial"/>
                <a:cs typeface="Arial"/>
                <a:sym typeface="Arial"/>
              </a:defRPr>
            </a:lvl1pPr>
            <a:lvl2pPr indent="0" lvl="1" marL="0" marR="0" rtl="0" algn="r">
              <a:spcBef>
                <a:spcPts val="0"/>
              </a:spcBef>
              <a:buNone/>
              <a:defRPr b="0" i="0" sz="1200" u="none" cap="none" strike="noStrike">
                <a:solidFill>
                  <a:srgbClr val="888888"/>
                </a:solidFill>
                <a:latin typeface="Arial"/>
                <a:ea typeface="Arial"/>
                <a:cs typeface="Arial"/>
                <a:sym typeface="Arial"/>
              </a:defRPr>
            </a:lvl2pPr>
            <a:lvl3pPr indent="0" lvl="2" marL="0" marR="0" rtl="0" algn="r">
              <a:spcBef>
                <a:spcPts val="0"/>
              </a:spcBef>
              <a:buNone/>
              <a:defRPr b="0" i="0" sz="1200" u="none" cap="none" strike="noStrike">
                <a:solidFill>
                  <a:srgbClr val="888888"/>
                </a:solidFill>
                <a:latin typeface="Arial"/>
                <a:ea typeface="Arial"/>
                <a:cs typeface="Arial"/>
                <a:sym typeface="Arial"/>
              </a:defRPr>
            </a:lvl3pPr>
            <a:lvl4pPr indent="0" lvl="3" marL="0" marR="0" rtl="0" algn="r">
              <a:spcBef>
                <a:spcPts val="0"/>
              </a:spcBef>
              <a:buNone/>
              <a:defRPr b="0" i="0" sz="1200" u="none" cap="none" strike="noStrike">
                <a:solidFill>
                  <a:srgbClr val="888888"/>
                </a:solidFill>
                <a:latin typeface="Arial"/>
                <a:ea typeface="Arial"/>
                <a:cs typeface="Arial"/>
                <a:sym typeface="Arial"/>
              </a:defRPr>
            </a:lvl4pPr>
            <a:lvl5pPr indent="0" lvl="4" marL="0" marR="0" rtl="0" algn="r">
              <a:spcBef>
                <a:spcPts val="0"/>
              </a:spcBef>
              <a:buNone/>
              <a:defRPr b="0" i="0" sz="1200" u="none" cap="none" strike="noStrike">
                <a:solidFill>
                  <a:srgbClr val="888888"/>
                </a:solidFill>
                <a:latin typeface="Arial"/>
                <a:ea typeface="Arial"/>
                <a:cs typeface="Arial"/>
                <a:sym typeface="Arial"/>
              </a:defRPr>
            </a:lvl5pPr>
            <a:lvl6pPr indent="0" lvl="5" marL="0" marR="0" rtl="0" algn="r">
              <a:spcBef>
                <a:spcPts val="0"/>
              </a:spcBef>
              <a:buNone/>
              <a:defRPr b="0" i="0" sz="1200" u="none" cap="none" strike="noStrike">
                <a:solidFill>
                  <a:srgbClr val="888888"/>
                </a:solidFill>
                <a:latin typeface="Arial"/>
                <a:ea typeface="Arial"/>
                <a:cs typeface="Arial"/>
                <a:sym typeface="Arial"/>
              </a:defRPr>
            </a:lvl6pPr>
            <a:lvl7pPr indent="0" lvl="6" marL="0" marR="0" rtl="0" algn="r">
              <a:spcBef>
                <a:spcPts val="0"/>
              </a:spcBef>
              <a:buNone/>
              <a:defRPr b="0" i="0" sz="1200" u="none" cap="none" strike="noStrike">
                <a:solidFill>
                  <a:srgbClr val="888888"/>
                </a:solidFill>
                <a:latin typeface="Arial"/>
                <a:ea typeface="Arial"/>
                <a:cs typeface="Arial"/>
                <a:sym typeface="Arial"/>
              </a:defRPr>
            </a:lvl7pPr>
            <a:lvl8pPr indent="0" lvl="7" marL="0" marR="0" rtl="0" algn="r">
              <a:spcBef>
                <a:spcPts val="0"/>
              </a:spcBef>
              <a:buNone/>
              <a:defRPr b="0" i="0" sz="1200" u="none" cap="none" strike="noStrike">
                <a:solidFill>
                  <a:srgbClr val="888888"/>
                </a:solidFill>
                <a:latin typeface="Arial"/>
                <a:ea typeface="Arial"/>
                <a:cs typeface="Arial"/>
                <a:sym typeface="Arial"/>
              </a:defRPr>
            </a:lvl8pPr>
            <a:lvl9pPr indent="0" lvl="8" marL="0" marR="0" rtl="0" algn="r">
              <a:spcBef>
                <a:spcPts val="0"/>
              </a:spcBef>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4.xml"/><Relationship Id="rId3"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6" name="Shape 106"/>
        <p:cNvGrpSpPr/>
        <p:nvPr/>
      </p:nvGrpSpPr>
      <p:grpSpPr>
        <a:xfrm>
          <a:off x="0" y="0"/>
          <a:ext cx="0" cy="0"/>
          <a:chOff x="0" y="0"/>
          <a:chExt cx="0" cy="0"/>
        </a:xfrm>
      </p:grpSpPr>
      <p:sp>
        <p:nvSpPr>
          <p:cNvPr id="107" name="Google Shape;107;p1"/>
          <p:cNvSpPr/>
          <p:nvPr/>
        </p:nvSpPr>
        <p:spPr>
          <a:xfrm>
            <a:off x="1" y="2048718"/>
            <a:ext cx="12191999" cy="4809281"/>
          </a:xfrm>
          <a:prstGeom prst="rect">
            <a:avLst/>
          </a:prstGeom>
          <a:gradFill>
            <a:gsLst>
              <a:gs pos="0">
                <a:srgbClr val="2A3950">
                  <a:alpha val="0"/>
                </a:srgbClr>
              </a:gs>
              <a:gs pos="100000">
                <a:srgbClr val="2A3950">
                  <a:alpha val="4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8" name="Google Shape;108;p1"/>
          <p:cNvSpPr txBox="1"/>
          <p:nvPr/>
        </p:nvSpPr>
        <p:spPr>
          <a:xfrm>
            <a:off x="914400" y="2542089"/>
            <a:ext cx="4267199"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8800" u="none" cap="none" strike="noStrike">
                <a:solidFill>
                  <a:schemeClr val="lt1"/>
                </a:solidFill>
                <a:latin typeface="Oswald"/>
                <a:ea typeface="Oswald"/>
                <a:cs typeface="Oswald"/>
                <a:sym typeface="Oswald"/>
              </a:rPr>
              <a:t>RE</a:t>
            </a:r>
            <a:endParaRPr/>
          </a:p>
          <a:p>
            <a:pPr indent="0" lvl="0" marL="0" marR="0" rtl="0" algn="l">
              <a:spcBef>
                <a:spcPts val="0"/>
              </a:spcBef>
              <a:spcAft>
                <a:spcPts val="0"/>
              </a:spcAft>
              <a:buNone/>
            </a:pPr>
            <a:r>
              <a:rPr b="1" lang="en-US" sz="8800">
                <a:solidFill>
                  <a:schemeClr val="lt1"/>
                </a:solidFill>
                <a:latin typeface="Oswald"/>
                <a:ea typeface="Oswald"/>
                <a:cs typeface="Oswald"/>
                <a:sym typeface="Oswald"/>
              </a:rPr>
              <a:t>MEMBER</a:t>
            </a:r>
            <a:endParaRPr/>
          </a:p>
        </p:txBody>
      </p:sp>
      <p:sp>
        <p:nvSpPr>
          <p:cNvPr id="109" name="Google Shape;109;p1"/>
          <p:cNvSpPr txBox="1"/>
          <p:nvPr/>
        </p:nvSpPr>
        <p:spPr>
          <a:xfrm>
            <a:off x="914399" y="5342856"/>
            <a:ext cx="4267199" cy="33624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F2F2F2"/>
                </a:solidFill>
                <a:latin typeface="Montserrat"/>
                <a:ea typeface="Montserrat"/>
                <a:cs typeface="Montserrat"/>
                <a:sym typeface="Montserrat"/>
              </a:rPr>
              <a:t>Pellentesque efficitur pharet mi ut tempus.</a:t>
            </a:r>
            <a:endParaRPr/>
          </a:p>
        </p:txBody>
      </p:sp>
      <p:sp>
        <p:nvSpPr>
          <p:cNvPr id="110" name="Google Shape;110;p1"/>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 name="Google Shape;111;p1"/>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112" name="Google Shape;112;p1"/>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b="0" lang="en-US" sz="1200" u="none">
                <a:solidFill>
                  <a:schemeClr val="lt1"/>
                </a:solidFill>
                <a:latin typeface="Oswald"/>
                <a:ea typeface="Oswald"/>
                <a:cs typeface="Oswald"/>
                <a:sym typeface="Oswald"/>
              </a:rPr>
              <a:t>‹#›</a:t>
            </a:fld>
            <a:endParaRPr b="0" sz="1200" u="none">
              <a:solidFill>
                <a:schemeClr val="lt1"/>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87" name="Shape 287"/>
        <p:cNvGrpSpPr/>
        <p:nvPr/>
      </p:nvGrpSpPr>
      <p:grpSpPr>
        <a:xfrm>
          <a:off x="0" y="0"/>
          <a:ext cx="0" cy="0"/>
          <a:chOff x="0" y="0"/>
          <a:chExt cx="0" cy="0"/>
        </a:xfrm>
      </p:grpSpPr>
      <p:pic>
        <p:nvPicPr>
          <p:cNvPr id="288" name="Google Shape;288;p10"/>
          <p:cNvPicPr preferRelativeResize="0"/>
          <p:nvPr/>
        </p:nvPicPr>
        <p:blipFill rotWithShape="1">
          <a:blip r:embed="rId3">
            <a:alphaModFix/>
          </a:blip>
          <a:srcRect b="0" l="0" r="0" t="0"/>
          <a:stretch/>
        </p:blipFill>
        <p:spPr>
          <a:xfrm>
            <a:off x="6705600" y="1372725"/>
            <a:ext cx="4114800" cy="4114800"/>
          </a:xfrm>
          <a:prstGeom prst="rect">
            <a:avLst/>
          </a:prstGeom>
          <a:noFill/>
          <a:ln>
            <a:noFill/>
          </a:ln>
        </p:spPr>
      </p:pic>
      <p:sp>
        <p:nvSpPr>
          <p:cNvPr id="289" name="Google Shape;289;p10"/>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10"/>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91" name="Google Shape;291;p10"/>
          <p:cNvSpPr/>
          <p:nvPr/>
        </p:nvSpPr>
        <p:spPr>
          <a:xfrm>
            <a:off x="6705600" y="2910348"/>
            <a:ext cx="4114800" cy="2576052"/>
          </a:xfrm>
          <a:prstGeom prst="rect">
            <a:avLst/>
          </a:prstGeom>
          <a:gradFill>
            <a:gsLst>
              <a:gs pos="0">
                <a:srgbClr val="2469D8">
                  <a:alpha val="0"/>
                </a:srgbClr>
              </a:gs>
              <a:gs pos="92000">
                <a:srgbClr val="2469D8"/>
              </a:gs>
              <a:gs pos="100000">
                <a:srgbClr val="2469D8"/>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 name="Google Shape;292;p10"/>
          <p:cNvSpPr txBox="1"/>
          <p:nvPr/>
        </p:nvSpPr>
        <p:spPr>
          <a:xfrm>
            <a:off x="7208520" y="4237223"/>
            <a:ext cx="3108960"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293" name="Google Shape;293;p10"/>
          <p:cNvSpPr txBox="1"/>
          <p:nvPr/>
        </p:nvSpPr>
        <p:spPr>
          <a:xfrm>
            <a:off x="7208520" y="3960224"/>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94" name="Google Shape;294;p10"/>
          <p:cNvSpPr txBox="1"/>
          <p:nvPr/>
        </p:nvSpPr>
        <p:spPr>
          <a:xfrm>
            <a:off x="914400" y="1462050"/>
            <a:ext cx="4267199"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HERE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WE ARE</a:t>
            </a:r>
            <a:endParaRPr/>
          </a:p>
        </p:txBody>
      </p:sp>
      <p:sp>
        <p:nvSpPr>
          <p:cNvPr id="295" name="Google Shape;295;p10"/>
          <p:cNvSpPr txBox="1"/>
          <p:nvPr/>
        </p:nvSpPr>
        <p:spPr>
          <a:xfrm>
            <a:off x="914400" y="3323780"/>
            <a:ext cx="4267199" cy="2410725"/>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225425" lvl="0" marL="225425" marR="0" rtl="0" algn="l">
              <a:lnSpc>
                <a:spcPct val="200000"/>
              </a:lnSpc>
              <a:spcBef>
                <a:spcPts val="0"/>
              </a:spcBef>
              <a:spcAft>
                <a:spcPts val="0"/>
              </a:spcAft>
              <a:buClr>
                <a:srgbClr val="2469D8"/>
              </a:buClr>
              <a:buSzPts val="1100"/>
              <a:buFont typeface="Arial"/>
              <a:buChar char="•"/>
            </a:pPr>
            <a:r>
              <a:rPr lang="en-US" sz="1100">
                <a:solidFill>
                  <a:schemeClr val="lt1"/>
                </a:solidFill>
                <a:latin typeface="Montserrat"/>
                <a:ea typeface="Montserrat"/>
                <a:cs typeface="Montserrat"/>
                <a:sym typeface="Montserrat"/>
              </a:rPr>
              <a:t>Donec auctor blandit leo, convallis.</a:t>
            </a:r>
            <a:endParaRPr/>
          </a:p>
          <a:p>
            <a:pPr indent="-225425" lvl="0" marL="225425" marR="0" rtl="0" algn="l">
              <a:lnSpc>
                <a:spcPct val="200000"/>
              </a:lnSpc>
              <a:spcBef>
                <a:spcPts val="0"/>
              </a:spcBef>
              <a:spcAft>
                <a:spcPts val="0"/>
              </a:spcAft>
              <a:buClr>
                <a:srgbClr val="2469D8"/>
              </a:buClr>
              <a:buSzPts val="1100"/>
              <a:buFont typeface="Arial"/>
              <a:buChar char="•"/>
            </a:pPr>
            <a:r>
              <a:rPr lang="en-US" sz="1100">
                <a:solidFill>
                  <a:schemeClr val="lt1"/>
                </a:solidFill>
                <a:latin typeface="Montserrat"/>
                <a:ea typeface="Montserrat"/>
                <a:cs typeface="Montserrat"/>
                <a:sym typeface="Montserrat"/>
              </a:rPr>
              <a:t>condimentum in. In dictum hendrerit ornare. </a:t>
            </a:r>
            <a:endParaRPr/>
          </a:p>
          <a:p>
            <a:pPr indent="-225425" lvl="0" marL="225425" marR="0" rtl="0" algn="l">
              <a:lnSpc>
                <a:spcPct val="200000"/>
              </a:lnSpc>
              <a:spcBef>
                <a:spcPts val="0"/>
              </a:spcBef>
              <a:spcAft>
                <a:spcPts val="0"/>
              </a:spcAft>
              <a:buClr>
                <a:srgbClr val="2469D8"/>
              </a:buClr>
              <a:buSzPts val="1100"/>
              <a:buFont typeface="Arial"/>
              <a:buChar char="•"/>
            </a:pPr>
            <a:r>
              <a:rPr lang="en-US" sz="1100">
                <a:solidFill>
                  <a:schemeClr val="lt1"/>
                </a:solidFill>
                <a:latin typeface="Montserrat"/>
                <a:ea typeface="Montserrat"/>
                <a:cs typeface="Montserrat"/>
                <a:sym typeface="Montserrat"/>
              </a:rPr>
              <a:t>Class aptent taciti sociosqu.</a:t>
            </a:r>
            <a:endParaRPr/>
          </a:p>
        </p:txBody>
      </p:sp>
      <p:sp>
        <p:nvSpPr>
          <p:cNvPr id="296" name="Google Shape;296;p10"/>
          <p:cNvSpPr txBox="1"/>
          <p:nvPr/>
        </p:nvSpPr>
        <p:spPr>
          <a:xfrm>
            <a:off x="914400" y="304678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97" name="Google Shape;297;p10"/>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01" name="Shape 301"/>
        <p:cNvGrpSpPr/>
        <p:nvPr/>
      </p:nvGrpSpPr>
      <p:grpSpPr>
        <a:xfrm>
          <a:off x="0" y="0"/>
          <a:ext cx="0" cy="0"/>
          <a:chOff x="0" y="0"/>
          <a:chExt cx="0" cy="0"/>
        </a:xfrm>
      </p:grpSpPr>
      <p:sp>
        <p:nvSpPr>
          <p:cNvPr id="302" name="Google Shape;302;p11"/>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3" name="Google Shape;303;p11"/>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04" name="Google Shape;304;p11"/>
          <p:cNvSpPr txBox="1"/>
          <p:nvPr/>
        </p:nvSpPr>
        <p:spPr>
          <a:xfrm>
            <a:off x="7010400" y="1371600"/>
            <a:ext cx="310896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CAN DO</a:t>
            </a:r>
            <a:endParaRPr/>
          </a:p>
        </p:txBody>
      </p:sp>
      <p:sp>
        <p:nvSpPr>
          <p:cNvPr id="305" name="Google Shape;305;p11"/>
          <p:cNvSpPr txBox="1"/>
          <p:nvPr/>
        </p:nvSpPr>
        <p:spPr>
          <a:xfrm>
            <a:off x="7010399" y="4007780"/>
            <a:ext cx="3108960"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a:t>
            </a:r>
            <a:endParaRPr/>
          </a:p>
        </p:txBody>
      </p:sp>
      <p:sp>
        <p:nvSpPr>
          <p:cNvPr id="306" name="Google Shape;306;p11"/>
          <p:cNvSpPr txBox="1"/>
          <p:nvPr/>
        </p:nvSpPr>
        <p:spPr>
          <a:xfrm>
            <a:off x="7010399" y="373078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307" name="Google Shape;307;p11"/>
          <p:cNvSpPr txBox="1"/>
          <p:nvPr/>
        </p:nvSpPr>
        <p:spPr>
          <a:xfrm>
            <a:off x="1388558" y="4059106"/>
            <a:ext cx="282447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Target 1</a:t>
            </a:r>
            <a:endParaRPr/>
          </a:p>
        </p:txBody>
      </p:sp>
      <p:sp>
        <p:nvSpPr>
          <p:cNvPr id="308" name="Google Shape;308;p11"/>
          <p:cNvSpPr txBox="1"/>
          <p:nvPr/>
        </p:nvSpPr>
        <p:spPr>
          <a:xfrm>
            <a:off x="1388557" y="4366883"/>
            <a:ext cx="3189831"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Sed sed metus eleifend, imperdiet magna non, iaculis neque.</a:t>
            </a:r>
            <a:endParaRPr/>
          </a:p>
        </p:txBody>
      </p:sp>
      <p:sp>
        <p:nvSpPr>
          <p:cNvPr id="309" name="Google Shape;309;p11"/>
          <p:cNvSpPr txBox="1"/>
          <p:nvPr/>
        </p:nvSpPr>
        <p:spPr>
          <a:xfrm>
            <a:off x="1388049" y="5330355"/>
            <a:ext cx="945334"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2-5 </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Years Old</a:t>
            </a:r>
            <a:endParaRPr/>
          </a:p>
        </p:txBody>
      </p:sp>
      <p:sp>
        <p:nvSpPr>
          <p:cNvPr id="310" name="Google Shape;310;p11"/>
          <p:cNvSpPr txBox="1"/>
          <p:nvPr/>
        </p:nvSpPr>
        <p:spPr>
          <a:xfrm>
            <a:off x="2983225" y="5330355"/>
            <a:ext cx="945334"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22 </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Class Size</a:t>
            </a:r>
            <a:endParaRPr/>
          </a:p>
        </p:txBody>
      </p:sp>
      <p:cxnSp>
        <p:nvCxnSpPr>
          <p:cNvPr id="311" name="Google Shape;311;p11"/>
          <p:cNvCxnSpPr/>
          <p:nvPr/>
        </p:nvCxnSpPr>
        <p:spPr>
          <a:xfrm>
            <a:off x="2658304" y="5392438"/>
            <a:ext cx="0" cy="512795"/>
          </a:xfrm>
          <a:prstGeom prst="straightConnector1">
            <a:avLst/>
          </a:prstGeom>
          <a:noFill/>
          <a:ln cap="flat" cmpd="sng" w="9525">
            <a:solidFill>
              <a:srgbClr val="2191F0"/>
            </a:solidFill>
            <a:prstDash val="solid"/>
            <a:miter lim="800000"/>
            <a:headEnd len="sm" w="sm" type="none"/>
            <a:tailEnd len="sm" w="sm" type="none"/>
          </a:ln>
        </p:spPr>
      </p:cxnSp>
      <p:sp>
        <p:nvSpPr>
          <p:cNvPr id="312" name="Google Shape;312;p11"/>
          <p:cNvSpPr txBox="1"/>
          <p:nvPr/>
        </p:nvSpPr>
        <p:spPr>
          <a:xfrm>
            <a:off x="4578400" y="5330355"/>
            <a:ext cx="1161731"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12</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Hour Open</a:t>
            </a:r>
            <a:endParaRPr/>
          </a:p>
        </p:txBody>
      </p:sp>
      <p:cxnSp>
        <p:nvCxnSpPr>
          <p:cNvPr id="313" name="Google Shape;313;p11"/>
          <p:cNvCxnSpPr/>
          <p:nvPr/>
        </p:nvCxnSpPr>
        <p:spPr>
          <a:xfrm>
            <a:off x="4253480" y="5392438"/>
            <a:ext cx="0" cy="512795"/>
          </a:xfrm>
          <a:prstGeom prst="straightConnector1">
            <a:avLst/>
          </a:prstGeom>
          <a:noFill/>
          <a:ln cap="flat" cmpd="sng" w="9525">
            <a:solidFill>
              <a:srgbClr val="2191F0"/>
            </a:solidFill>
            <a:prstDash val="solid"/>
            <a:miter lim="800000"/>
            <a:headEnd len="sm" w="sm" type="none"/>
            <a:tailEnd len="sm" w="sm" type="none"/>
          </a:ln>
        </p:spPr>
      </p:cxnSp>
      <p:sp>
        <p:nvSpPr>
          <p:cNvPr id="314" name="Google Shape;314;p11"/>
          <p:cNvSpPr txBox="1"/>
          <p:nvPr/>
        </p:nvSpPr>
        <p:spPr>
          <a:xfrm>
            <a:off x="7010399" y="5330355"/>
            <a:ext cx="945334"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Montserrat ExtraBold"/>
                <a:ea typeface="Montserrat ExtraBold"/>
                <a:cs typeface="Montserrat ExtraBold"/>
                <a:sym typeface="Montserrat ExtraBold"/>
              </a:rPr>
              <a:t>22</a:t>
            </a:r>
            <a:r>
              <a:rPr lang="en-US" sz="1100">
                <a:solidFill>
                  <a:schemeClr val="lt1"/>
                </a:solidFill>
                <a:latin typeface="Montserrat"/>
                <a:ea typeface="Montserrat"/>
                <a:cs typeface="Montserrat"/>
                <a:sym typeface="Montserrat"/>
              </a:rPr>
              <a:t> </a:t>
            </a:r>
            <a:endParaRPr/>
          </a:p>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Class Size</a:t>
            </a:r>
            <a:endParaRPr/>
          </a:p>
        </p:txBody>
      </p:sp>
      <p:sp>
        <p:nvSpPr>
          <p:cNvPr id="315" name="Google Shape;315;p11"/>
          <p:cNvSpPr txBox="1"/>
          <p:nvPr/>
        </p:nvSpPr>
        <p:spPr>
          <a:xfrm>
            <a:off x="7010399" y="2906018"/>
            <a:ext cx="3108960" cy="379399"/>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a:t>
            </a:r>
            <a:endParaRPr/>
          </a:p>
        </p:txBody>
      </p:sp>
      <p:sp>
        <p:nvSpPr>
          <p:cNvPr id="316" name="Google Shape;316;p11"/>
          <p:cNvSpPr txBox="1"/>
          <p:nvPr/>
        </p:nvSpPr>
        <p:spPr>
          <a:xfrm>
            <a:off x="7010399" y="2629019"/>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317" name="Google Shape;317;p11"/>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318" name="Google Shape;318;p11"/>
          <p:cNvPicPr preferRelativeResize="0"/>
          <p:nvPr/>
        </p:nvPicPr>
        <p:blipFill rotWithShape="1">
          <a:blip r:embed="rId3">
            <a:alphaModFix/>
          </a:blip>
          <a:srcRect b="9455" l="0" r="0" t="9455"/>
          <a:stretch/>
        </p:blipFill>
        <p:spPr>
          <a:xfrm>
            <a:off x="1398475" y="1372725"/>
            <a:ext cx="4707451" cy="2514601"/>
          </a:xfrm>
          <a:prstGeom prst="rect">
            <a:avLst/>
          </a:prstGeom>
          <a:noFill/>
          <a:ln>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22" name="Shape 322"/>
        <p:cNvGrpSpPr/>
        <p:nvPr/>
      </p:nvGrpSpPr>
      <p:grpSpPr>
        <a:xfrm>
          <a:off x="0" y="0"/>
          <a:ext cx="0" cy="0"/>
          <a:chOff x="0" y="0"/>
          <a:chExt cx="0" cy="0"/>
        </a:xfrm>
      </p:grpSpPr>
      <p:pic>
        <p:nvPicPr>
          <p:cNvPr id="323" name="Google Shape;323;p12"/>
          <p:cNvPicPr preferRelativeResize="0"/>
          <p:nvPr/>
        </p:nvPicPr>
        <p:blipFill rotWithShape="1">
          <a:blip r:embed="rId3">
            <a:alphaModFix/>
          </a:blip>
          <a:srcRect b="0" l="2006" r="1996" t="0"/>
          <a:stretch/>
        </p:blipFill>
        <p:spPr>
          <a:xfrm>
            <a:off x="7823274" y="1372518"/>
            <a:ext cx="2989955" cy="2051757"/>
          </a:xfrm>
          <a:prstGeom prst="rect">
            <a:avLst/>
          </a:prstGeom>
          <a:noFill/>
          <a:ln>
            <a:noFill/>
          </a:ln>
        </p:spPr>
      </p:pic>
      <p:pic>
        <p:nvPicPr>
          <p:cNvPr id="324" name="Google Shape;324;p12"/>
          <p:cNvPicPr preferRelativeResize="0"/>
          <p:nvPr/>
        </p:nvPicPr>
        <p:blipFill rotWithShape="1">
          <a:blip r:embed="rId3">
            <a:alphaModFix/>
          </a:blip>
          <a:srcRect b="0" l="2006" r="1996" t="0"/>
          <a:stretch/>
        </p:blipFill>
        <p:spPr>
          <a:xfrm>
            <a:off x="7823274" y="3424268"/>
            <a:ext cx="2989955" cy="2051757"/>
          </a:xfrm>
          <a:prstGeom prst="rect">
            <a:avLst/>
          </a:prstGeom>
          <a:noFill/>
          <a:ln>
            <a:noFill/>
          </a:ln>
        </p:spPr>
      </p:pic>
      <p:pic>
        <p:nvPicPr>
          <p:cNvPr id="325" name="Google Shape;325;p12"/>
          <p:cNvPicPr preferRelativeResize="0"/>
          <p:nvPr/>
        </p:nvPicPr>
        <p:blipFill rotWithShape="1">
          <a:blip r:embed="rId3">
            <a:alphaModFix/>
          </a:blip>
          <a:srcRect b="0" l="2006" r="1996" t="0"/>
          <a:stretch/>
        </p:blipFill>
        <p:spPr>
          <a:xfrm>
            <a:off x="4829736" y="3424268"/>
            <a:ext cx="2989955" cy="2051757"/>
          </a:xfrm>
          <a:prstGeom prst="rect">
            <a:avLst/>
          </a:prstGeom>
          <a:noFill/>
          <a:ln>
            <a:noFill/>
          </a:ln>
        </p:spPr>
      </p:pic>
      <p:sp>
        <p:nvSpPr>
          <p:cNvPr id="326" name="Google Shape;326;p12"/>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7" name="Google Shape;327;p12"/>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28" name="Google Shape;328;p12"/>
          <p:cNvSpPr/>
          <p:nvPr/>
        </p:nvSpPr>
        <p:spPr>
          <a:xfrm>
            <a:off x="4368800" y="914400"/>
            <a:ext cx="3911600" cy="29718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9" name="Google Shape;329;p12"/>
          <p:cNvSpPr txBox="1"/>
          <p:nvPr/>
        </p:nvSpPr>
        <p:spPr>
          <a:xfrm>
            <a:off x="4912360" y="2090758"/>
            <a:ext cx="282447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Best Place</a:t>
            </a:r>
            <a:endParaRPr/>
          </a:p>
        </p:txBody>
      </p:sp>
      <p:sp>
        <p:nvSpPr>
          <p:cNvPr id="330" name="Google Shape;330;p12"/>
          <p:cNvSpPr txBox="1"/>
          <p:nvPr/>
        </p:nvSpPr>
        <p:spPr>
          <a:xfrm>
            <a:off x="4912360" y="2367757"/>
            <a:ext cx="2824480" cy="1056508"/>
          </a:xfrm>
          <a:prstGeom prst="rect">
            <a:avLst/>
          </a:prstGeom>
          <a:noFill/>
          <a:ln>
            <a:noFill/>
          </a:ln>
        </p:spPr>
        <p:txBody>
          <a:bodyPr anchorCtr="0" anchor="t" bIns="45700" lIns="91425" spcFirstLastPara="1" rIns="91425" wrap="square" tIns="45700">
            <a:sp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 Mauris eu nisl sed diam imperdiet iaculis vitae ut metus. Nam condimentum.</a:t>
            </a:r>
            <a:endParaRPr/>
          </a:p>
        </p:txBody>
      </p:sp>
      <p:grpSp>
        <p:nvGrpSpPr>
          <p:cNvPr id="331" name="Google Shape;331;p12"/>
          <p:cNvGrpSpPr/>
          <p:nvPr/>
        </p:nvGrpSpPr>
        <p:grpSpPr>
          <a:xfrm>
            <a:off x="6103942" y="1322832"/>
            <a:ext cx="441314" cy="451548"/>
            <a:chOff x="4352925" y="3054350"/>
            <a:chExt cx="547688" cy="560388"/>
          </a:xfrm>
        </p:grpSpPr>
        <p:sp>
          <p:nvSpPr>
            <p:cNvPr id="332" name="Google Shape;332;p12"/>
            <p:cNvSpPr/>
            <p:nvPr/>
          </p:nvSpPr>
          <p:spPr>
            <a:xfrm>
              <a:off x="4352925" y="3054350"/>
              <a:ext cx="547688" cy="560388"/>
            </a:xfrm>
            <a:custGeom>
              <a:rect b="b" l="l" r="r" t="t"/>
              <a:pathLst>
                <a:path extrusionOk="0" h="17611" w="17188">
                  <a:moveTo>
                    <a:pt x="16886" y="2707"/>
                  </a:moveTo>
                  <a:lnTo>
                    <a:pt x="15720" y="1725"/>
                  </a:lnTo>
                  <a:cubicBezTo>
                    <a:pt x="15658" y="1673"/>
                    <a:pt x="15580" y="1644"/>
                    <a:pt x="15498" y="1644"/>
                  </a:cubicBezTo>
                  <a:lnTo>
                    <a:pt x="10199" y="1644"/>
                  </a:lnTo>
                  <a:lnTo>
                    <a:pt x="10199" y="930"/>
                  </a:lnTo>
                  <a:cubicBezTo>
                    <a:pt x="10199" y="417"/>
                    <a:pt x="9782" y="0"/>
                    <a:pt x="9269" y="0"/>
                  </a:cubicBezTo>
                  <a:lnTo>
                    <a:pt x="7929" y="0"/>
                  </a:lnTo>
                  <a:cubicBezTo>
                    <a:pt x="7416" y="0"/>
                    <a:pt x="7000" y="417"/>
                    <a:pt x="7000" y="930"/>
                  </a:cubicBezTo>
                  <a:lnTo>
                    <a:pt x="7000" y="1644"/>
                  </a:lnTo>
                  <a:lnTo>
                    <a:pt x="5173" y="1644"/>
                  </a:lnTo>
                  <a:cubicBezTo>
                    <a:pt x="4983" y="1644"/>
                    <a:pt x="4829" y="1798"/>
                    <a:pt x="4829" y="1988"/>
                  </a:cubicBezTo>
                  <a:lnTo>
                    <a:pt x="4829" y="4727"/>
                  </a:lnTo>
                  <a:cubicBezTo>
                    <a:pt x="4829" y="4917"/>
                    <a:pt x="4983" y="5071"/>
                    <a:pt x="5173" y="5071"/>
                  </a:cubicBezTo>
                  <a:lnTo>
                    <a:pt x="7000" y="5071"/>
                  </a:lnTo>
                  <a:lnTo>
                    <a:pt x="7000" y="6106"/>
                  </a:lnTo>
                  <a:lnTo>
                    <a:pt x="1689" y="6106"/>
                  </a:lnTo>
                  <a:cubicBezTo>
                    <a:pt x="1608" y="6106"/>
                    <a:pt x="1530" y="6135"/>
                    <a:pt x="1468" y="6187"/>
                  </a:cubicBezTo>
                  <a:lnTo>
                    <a:pt x="302" y="7170"/>
                  </a:lnTo>
                  <a:cubicBezTo>
                    <a:pt x="110" y="7332"/>
                    <a:pt x="0" y="7569"/>
                    <a:pt x="0" y="7820"/>
                  </a:cubicBezTo>
                  <a:cubicBezTo>
                    <a:pt x="0" y="8071"/>
                    <a:pt x="110" y="8308"/>
                    <a:pt x="302" y="8470"/>
                  </a:cubicBezTo>
                  <a:lnTo>
                    <a:pt x="1468" y="9453"/>
                  </a:lnTo>
                  <a:cubicBezTo>
                    <a:pt x="1530" y="9505"/>
                    <a:pt x="1608" y="9534"/>
                    <a:pt x="1689" y="9534"/>
                  </a:cubicBezTo>
                  <a:lnTo>
                    <a:pt x="7000" y="9534"/>
                  </a:lnTo>
                  <a:lnTo>
                    <a:pt x="7000" y="16923"/>
                  </a:lnTo>
                  <a:lnTo>
                    <a:pt x="5596" y="16923"/>
                  </a:lnTo>
                  <a:cubicBezTo>
                    <a:pt x="5406" y="16923"/>
                    <a:pt x="5252" y="17077"/>
                    <a:pt x="5252" y="17267"/>
                  </a:cubicBezTo>
                  <a:cubicBezTo>
                    <a:pt x="5252" y="17457"/>
                    <a:pt x="5406" y="17611"/>
                    <a:pt x="5596" y="17611"/>
                  </a:cubicBezTo>
                  <a:lnTo>
                    <a:pt x="11602" y="17611"/>
                  </a:lnTo>
                  <a:cubicBezTo>
                    <a:pt x="11792" y="17611"/>
                    <a:pt x="11946" y="17457"/>
                    <a:pt x="11946" y="17267"/>
                  </a:cubicBezTo>
                  <a:cubicBezTo>
                    <a:pt x="11946" y="17077"/>
                    <a:pt x="11792" y="16923"/>
                    <a:pt x="11602" y="16923"/>
                  </a:cubicBezTo>
                  <a:lnTo>
                    <a:pt x="10199" y="16923"/>
                  </a:lnTo>
                  <a:lnTo>
                    <a:pt x="10199" y="12071"/>
                  </a:lnTo>
                  <a:cubicBezTo>
                    <a:pt x="10199" y="11881"/>
                    <a:pt x="10045" y="11727"/>
                    <a:pt x="9855" y="11727"/>
                  </a:cubicBezTo>
                  <a:cubicBezTo>
                    <a:pt x="9665" y="11727"/>
                    <a:pt x="9511" y="11881"/>
                    <a:pt x="9511" y="12071"/>
                  </a:cubicBezTo>
                  <a:lnTo>
                    <a:pt x="9511" y="16923"/>
                  </a:lnTo>
                  <a:lnTo>
                    <a:pt x="7687" y="16923"/>
                  </a:lnTo>
                  <a:lnTo>
                    <a:pt x="7687" y="9534"/>
                  </a:lnTo>
                  <a:lnTo>
                    <a:pt x="12015" y="9534"/>
                  </a:lnTo>
                  <a:cubicBezTo>
                    <a:pt x="12205" y="9534"/>
                    <a:pt x="12359" y="9380"/>
                    <a:pt x="12359" y="9190"/>
                  </a:cubicBezTo>
                  <a:lnTo>
                    <a:pt x="12359" y="6450"/>
                  </a:lnTo>
                  <a:cubicBezTo>
                    <a:pt x="12359" y="6260"/>
                    <a:pt x="12205" y="6106"/>
                    <a:pt x="12015" y="6106"/>
                  </a:cubicBezTo>
                  <a:lnTo>
                    <a:pt x="10199" y="6106"/>
                  </a:lnTo>
                  <a:lnTo>
                    <a:pt x="10199" y="5071"/>
                  </a:lnTo>
                  <a:lnTo>
                    <a:pt x="15498" y="5071"/>
                  </a:lnTo>
                  <a:cubicBezTo>
                    <a:pt x="15580" y="5071"/>
                    <a:pt x="15658" y="5042"/>
                    <a:pt x="15720" y="4990"/>
                  </a:cubicBezTo>
                  <a:lnTo>
                    <a:pt x="16886" y="4008"/>
                  </a:lnTo>
                  <a:cubicBezTo>
                    <a:pt x="17078" y="3846"/>
                    <a:pt x="17188" y="3609"/>
                    <a:pt x="17188" y="3358"/>
                  </a:cubicBezTo>
                  <a:cubicBezTo>
                    <a:pt x="17188" y="3106"/>
                    <a:pt x="17078" y="2869"/>
                    <a:pt x="16886" y="2707"/>
                  </a:cubicBezTo>
                  <a:close/>
                  <a:moveTo>
                    <a:pt x="7687" y="930"/>
                  </a:moveTo>
                  <a:lnTo>
                    <a:pt x="7687" y="930"/>
                  </a:lnTo>
                  <a:cubicBezTo>
                    <a:pt x="7687" y="797"/>
                    <a:pt x="7796" y="688"/>
                    <a:pt x="7929" y="688"/>
                  </a:cubicBezTo>
                  <a:lnTo>
                    <a:pt x="9269" y="688"/>
                  </a:lnTo>
                  <a:cubicBezTo>
                    <a:pt x="9402" y="688"/>
                    <a:pt x="9511" y="797"/>
                    <a:pt x="9511" y="930"/>
                  </a:cubicBezTo>
                  <a:lnTo>
                    <a:pt x="9511" y="1644"/>
                  </a:lnTo>
                  <a:lnTo>
                    <a:pt x="7687" y="1644"/>
                  </a:lnTo>
                  <a:lnTo>
                    <a:pt x="7687" y="930"/>
                  </a:lnTo>
                  <a:close/>
                  <a:moveTo>
                    <a:pt x="11671" y="6794"/>
                  </a:moveTo>
                  <a:lnTo>
                    <a:pt x="11671" y="8846"/>
                  </a:lnTo>
                  <a:lnTo>
                    <a:pt x="1815" y="8846"/>
                  </a:lnTo>
                  <a:lnTo>
                    <a:pt x="745" y="7944"/>
                  </a:lnTo>
                  <a:cubicBezTo>
                    <a:pt x="695" y="7902"/>
                    <a:pt x="688" y="7848"/>
                    <a:pt x="688" y="7820"/>
                  </a:cubicBezTo>
                  <a:cubicBezTo>
                    <a:pt x="688" y="7792"/>
                    <a:pt x="695" y="7738"/>
                    <a:pt x="745" y="7696"/>
                  </a:cubicBezTo>
                  <a:lnTo>
                    <a:pt x="1815" y="6794"/>
                  </a:lnTo>
                  <a:lnTo>
                    <a:pt x="11671" y="6794"/>
                  </a:lnTo>
                  <a:close/>
                  <a:moveTo>
                    <a:pt x="7687" y="6106"/>
                  </a:moveTo>
                  <a:lnTo>
                    <a:pt x="7687" y="5071"/>
                  </a:lnTo>
                  <a:lnTo>
                    <a:pt x="9511" y="5071"/>
                  </a:lnTo>
                  <a:lnTo>
                    <a:pt x="9511" y="6106"/>
                  </a:lnTo>
                  <a:lnTo>
                    <a:pt x="7687" y="6106"/>
                  </a:lnTo>
                  <a:close/>
                  <a:moveTo>
                    <a:pt x="16442" y="3482"/>
                  </a:moveTo>
                  <a:lnTo>
                    <a:pt x="15373" y="4383"/>
                  </a:lnTo>
                  <a:lnTo>
                    <a:pt x="7378" y="4383"/>
                  </a:lnTo>
                  <a:cubicBezTo>
                    <a:pt x="7367" y="4382"/>
                    <a:pt x="7355" y="4381"/>
                    <a:pt x="7344" y="4381"/>
                  </a:cubicBezTo>
                  <a:cubicBezTo>
                    <a:pt x="7332" y="4381"/>
                    <a:pt x="7320" y="4382"/>
                    <a:pt x="7309" y="4383"/>
                  </a:cubicBezTo>
                  <a:lnTo>
                    <a:pt x="5517" y="4383"/>
                  </a:lnTo>
                  <a:lnTo>
                    <a:pt x="5517" y="2332"/>
                  </a:lnTo>
                  <a:lnTo>
                    <a:pt x="15373" y="2332"/>
                  </a:lnTo>
                  <a:lnTo>
                    <a:pt x="16442" y="3233"/>
                  </a:lnTo>
                  <a:cubicBezTo>
                    <a:pt x="16493" y="3276"/>
                    <a:pt x="16500" y="3329"/>
                    <a:pt x="16500" y="3357"/>
                  </a:cubicBezTo>
                  <a:cubicBezTo>
                    <a:pt x="16500" y="3386"/>
                    <a:pt x="16493" y="3439"/>
                    <a:pt x="16442" y="34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Google Shape;333;p12"/>
            <p:cNvSpPr/>
            <p:nvPr/>
          </p:nvSpPr>
          <p:spPr>
            <a:xfrm>
              <a:off x="4616450" y="3148013"/>
              <a:ext cx="20638" cy="22225"/>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4" name="Google Shape;334;p12"/>
            <p:cNvSpPr/>
            <p:nvPr/>
          </p:nvSpPr>
          <p:spPr>
            <a:xfrm>
              <a:off x="4616450" y="3290888"/>
              <a:ext cx="20638" cy="22225"/>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5" name="Google Shape;335;p12"/>
            <p:cNvSpPr/>
            <p:nvPr/>
          </p:nvSpPr>
          <p:spPr>
            <a:xfrm>
              <a:off x="4656138" y="3378200"/>
              <a:ext cx="22225" cy="22225"/>
            </a:xfrm>
            <a:prstGeom prst="ellipse">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36" name="Google Shape;336;p12"/>
          <p:cNvSpPr txBox="1"/>
          <p:nvPr/>
        </p:nvSpPr>
        <p:spPr>
          <a:xfrm>
            <a:off x="914401" y="914400"/>
            <a:ext cx="29972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BEST</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PLACE</a:t>
            </a:r>
            <a:endParaRPr/>
          </a:p>
        </p:txBody>
      </p:sp>
      <p:sp>
        <p:nvSpPr>
          <p:cNvPr id="337" name="Google Shape;337;p12"/>
          <p:cNvSpPr txBox="1"/>
          <p:nvPr/>
        </p:nvSpPr>
        <p:spPr>
          <a:xfrm>
            <a:off x="914400" y="2776130"/>
            <a:ext cx="2997200" cy="379399"/>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a:t>
            </a:r>
            <a:endParaRPr/>
          </a:p>
        </p:txBody>
      </p:sp>
      <p:sp>
        <p:nvSpPr>
          <p:cNvPr id="338" name="Google Shape;338;p12"/>
          <p:cNvSpPr txBox="1"/>
          <p:nvPr/>
        </p:nvSpPr>
        <p:spPr>
          <a:xfrm>
            <a:off x="914400" y="249913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339" name="Google Shape;339;p12"/>
          <p:cNvCxnSpPr/>
          <p:nvPr/>
        </p:nvCxnSpPr>
        <p:spPr>
          <a:xfrm rot="10800000">
            <a:off x="8280402" y="3424265"/>
            <a:ext cx="2997197"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340" name="Google Shape;340;p12"/>
          <p:cNvCxnSpPr/>
          <p:nvPr/>
        </p:nvCxnSpPr>
        <p:spPr>
          <a:xfrm>
            <a:off x="7823200" y="3886200"/>
            <a:ext cx="0" cy="2052665"/>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341" name="Google Shape;341;p12"/>
          <p:cNvSpPr txBox="1"/>
          <p:nvPr/>
        </p:nvSpPr>
        <p:spPr>
          <a:xfrm>
            <a:off x="914400" y="3686804"/>
            <a:ext cx="2997193" cy="1733616"/>
          </a:xfrm>
          <a:prstGeom prst="rect">
            <a:avLst/>
          </a:prstGeom>
          <a:noFill/>
          <a:ln>
            <a:noFill/>
          </a:ln>
        </p:spPr>
        <p:txBody>
          <a:bodyPr anchorCtr="0" anchor="t" bIns="45700" lIns="91425" spcFirstLastPara="1" rIns="91425" wrap="square" tIns="45700">
            <a:spAutoFit/>
          </a:bodyPr>
          <a:lstStyle/>
          <a:p>
            <a:pPr indent="-228600" lvl="0" marL="228600" marR="0" rtl="0" algn="l">
              <a:lnSpc>
                <a:spcPct val="200000"/>
              </a:lnSpc>
              <a:spcBef>
                <a:spcPts val="0"/>
              </a:spcBef>
              <a:spcAft>
                <a:spcPts val="0"/>
              </a:spcAft>
              <a:buClr>
                <a:srgbClr val="D7415E"/>
              </a:buClr>
              <a:buSzPts val="1100"/>
              <a:buFont typeface="Calibri"/>
              <a:buAutoNum type="arabicPeriod"/>
            </a:pPr>
            <a:r>
              <a:rPr lang="en-US" sz="1100">
                <a:solidFill>
                  <a:schemeClr val="lt1"/>
                </a:solidFill>
                <a:latin typeface="Montserrat"/>
                <a:ea typeface="Montserrat"/>
                <a:cs typeface="Montserrat"/>
                <a:sym typeface="Montserrat"/>
              </a:rPr>
              <a:t>Donec auctor blandit leo, convallis.</a:t>
            </a:r>
            <a:endParaRPr/>
          </a:p>
          <a:p>
            <a:pPr indent="-228600" lvl="0" marL="228600" marR="0" rtl="0" algn="l">
              <a:lnSpc>
                <a:spcPct val="200000"/>
              </a:lnSpc>
              <a:spcBef>
                <a:spcPts val="0"/>
              </a:spcBef>
              <a:spcAft>
                <a:spcPts val="0"/>
              </a:spcAft>
              <a:buClr>
                <a:srgbClr val="D7415E"/>
              </a:buClr>
              <a:buSzPts val="1100"/>
              <a:buFont typeface="Calibri"/>
              <a:buAutoNum type="arabicPeriod"/>
            </a:pPr>
            <a:r>
              <a:rPr lang="en-US" sz="1100">
                <a:solidFill>
                  <a:schemeClr val="lt1"/>
                </a:solidFill>
                <a:latin typeface="Montserrat"/>
                <a:ea typeface="Montserrat"/>
                <a:cs typeface="Montserrat"/>
                <a:sym typeface="Montserrat"/>
              </a:rPr>
              <a:t>condimentum in. In dictum.</a:t>
            </a:r>
            <a:endParaRPr/>
          </a:p>
          <a:p>
            <a:pPr indent="-158750" lvl="0" marL="228600" marR="0" rtl="0" algn="l">
              <a:lnSpc>
                <a:spcPct val="200000"/>
              </a:lnSpc>
              <a:spcBef>
                <a:spcPts val="0"/>
              </a:spcBef>
              <a:spcAft>
                <a:spcPts val="0"/>
              </a:spcAft>
              <a:buClr>
                <a:srgbClr val="D7415E"/>
              </a:buClr>
              <a:buSzPts val="1100"/>
              <a:buFont typeface="Calibri"/>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a:t>
            </a:r>
            <a:endParaRPr/>
          </a:p>
        </p:txBody>
      </p:sp>
      <p:sp>
        <p:nvSpPr>
          <p:cNvPr id="342" name="Google Shape;342;p12"/>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46" name="Shape 346"/>
        <p:cNvGrpSpPr/>
        <p:nvPr/>
      </p:nvGrpSpPr>
      <p:grpSpPr>
        <a:xfrm>
          <a:off x="0" y="0"/>
          <a:ext cx="0" cy="0"/>
          <a:chOff x="0" y="0"/>
          <a:chExt cx="0" cy="0"/>
        </a:xfrm>
      </p:grpSpPr>
      <p:sp>
        <p:nvSpPr>
          <p:cNvPr id="347" name="Google Shape;347;p13"/>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8" name="Google Shape;348;p13"/>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cxnSp>
        <p:nvCxnSpPr>
          <p:cNvPr id="349" name="Google Shape;349;p13"/>
          <p:cNvCxnSpPr/>
          <p:nvPr/>
        </p:nvCxnSpPr>
        <p:spPr>
          <a:xfrm>
            <a:off x="78232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350" name="Google Shape;350;p13"/>
          <p:cNvCxnSpPr/>
          <p:nvPr/>
        </p:nvCxnSpPr>
        <p:spPr>
          <a:xfrm>
            <a:off x="914400" y="41385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351" name="Google Shape;351;p13"/>
          <p:cNvCxnSpPr/>
          <p:nvPr/>
        </p:nvCxnSpPr>
        <p:spPr>
          <a:xfrm>
            <a:off x="43688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352" name="Google Shape;352;p13"/>
          <p:cNvSpPr txBox="1"/>
          <p:nvPr/>
        </p:nvSpPr>
        <p:spPr>
          <a:xfrm>
            <a:off x="1216812" y="4563759"/>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Your Problem?</a:t>
            </a:r>
            <a:endParaRPr/>
          </a:p>
        </p:txBody>
      </p:sp>
      <p:sp>
        <p:nvSpPr>
          <p:cNvPr id="353" name="Google Shape;353;p13"/>
          <p:cNvSpPr txBox="1"/>
          <p:nvPr/>
        </p:nvSpPr>
        <p:spPr>
          <a:xfrm>
            <a:off x="1216813" y="4840758"/>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354" name="Google Shape;354;p13"/>
          <p:cNvSpPr txBox="1"/>
          <p:nvPr/>
        </p:nvSpPr>
        <p:spPr>
          <a:xfrm>
            <a:off x="4671212" y="4563759"/>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Your Problem?</a:t>
            </a:r>
            <a:endParaRPr/>
          </a:p>
        </p:txBody>
      </p:sp>
      <p:sp>
        <p:nvSpPr>
          <p:cNvPr id="355" name="Google Shape;355;p13"/>
          <p:cNvSpPr txBox="1"/>
          <p:nvPr/>
        </p:nvSpPr>
        <p:spPr>
          <a:xfrm>
            <a:off x="4671213" y="4840758"/>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56" name="Google Shape;356;p13"/>
          <p:cNvSpPr txBox="1"/>
          <p:nvPr/>
        </p:nvSpPr>
        <p:spPr>
          <a:xfrm>
            <a:off x="8125612" y="4563759"/>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Your Problem?</a:t>
            </a:r>
            <a:endParaRPr/>
          </a:p>
        </p:txBody>
      </p:sp>
      <p:sp>
        <p:nvSpPr>
          <p:cNvPr id="357" name="Google Shape;357;p13"/>
          <p:cNvSpPr txBox="1"/>
          <p:nvPr/>
        </p:nvSpPr>
        <p:spPr>
          <a:xfrm>
            <a:off x="8125613" y="4840758"/>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58" name="Google Shape;358;p13"/>
          <p:cNvSpPr txBox="1"/>
          <p:nvPr/>
        </p:nvSpPr>
        <p:spPr>
          <a:xfrm>
            <a:off x="1216812" y="3436243"/>
            <a:ext cx="284957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Montserrat ExtraBold"/>
                <a:ea typeface="Montserrat ExtraBold"/>
                <a:cs typeface="Montserrat ExtraBold"/>
                <a:sym typeface="Montserrat ExtraBold"/>
              </a:rPr>
              <a:t>74</a:t>
            </a:r>
            <a:r>
              <a:rPr baseline="30000" lang="en-US" sz="2000">
                <a:solidFill>
                  <a:schemeClr val="lt1"/>
                </a:solidFill>
                <a:latin typeface="Montserrat Medium"/>
                <a:ea typeface="Montserrat Medium"/>
                <a:cs typeface="Montserrat Medium"/>
                <a:sym typeface="Montserrat Medium"/>
              </a:rPr>
              <a:t>% Asked</a:t>
            </a:r>
            <a:endParaRPr sz="2400">
              <a:solidFill>
                <a:schemeClr val="lt1"/>
              </a:solidFill>
              <a:latin typeface="Montserrat Medium"/>
              <a:ea typeface="Montserrat Medium"/>
              <a:cs typeface="Montserrat Medium"/>
              <a:sym typeface="Montserrat Medium"/>
            </a:endParaRPr>
          </a:p>
        </p:txBody>
      </p:sp>
      <p:sp>
        <p:nvSpPr>
          <p:cNvPr id="359" name="Google Shape;359;p13"/>
          <p:cNvSpPr txBox="1"/>
          <p:nvPr/>
        </p:nvSpPr>
        <p:spPr>
          <a:xfrm>
            <a:off x="4671212" y="3436243"/>
            <a:ext cx="284957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D0CECE"/>
                </a:solidFill>
                <a:latin typeface="Montserrat ExtraBold"/>
                <a:ea typeface="Montserrat ExtraBold"/>
                <a:cs typeface="Montserrat ExtraBold"/>
                <a:sym typeface="Montserrat ExtraBold"/>
              </a:rPr>
              <a:t>35</a:t>
            </a:r>
            <a:r>
              <a:rPr baseline="30000" lang="en-US" sz="2000">
                <a:solidFill>
                  <a:srgbClr val="D0CECE"/>
                </a:solidFill>
                <a:latin typeface="Montserrat Medium"/>
                <a:ea typeface="Montserrat Medium"/>
                <a:cs typeface="Montserrat Medium"/>
                <a:sym typeface="Montserrat Medium"/>
              </a:rPr>
              <a:t>% Asked</a:t>
            </a:r>
            <a:endParaRPr sz="2000">
              <a:solidFill>
                <a:srgbClr val="D0CECE"/>
              </a:solidFill>
              <a:latin typeface="Montserrat Medium"/>
              <a:ea typeface="Montserrat Medium"/>
              <a:cs typeface="Montserrat Medium"/>
              <a:sym typeface="Montserrat Medium"/>
            </a:endParaRPr>
          </a:p>
        </p:txBody>
      </p:sp>
      <p:sp>
        <p:nvSpPr>
          <p:cNvPr id="360" name="Google Shape;360;p13"/>
          <p:cNvSpPr txBox="1"/>
          <p:nvPr/>
        </p:nvSpPr>
        <p:spPr>
          <a:xfrm>
            <a:off x="8125612" y="3436243"/>
            <a:ext cx="284957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rgbClr val="D0CECE"/>
                </a:solidFill>
                <a:latin typeface="Montserrat ExtraBold"/>
                <a:ea typeface="Montserrat ExtraBold"/>
                <a:cs typeface="Montserrat ExtraBold"/>
                <a:sym typeface="Montserrat ExtraBold"/>
              </a:rPr>
              <a:t>12</a:t>
            </a:r>
            <a:r>
              <a:rPr baseline="30000" lang="en-US" sz="2000">
                <a:solidFill>
                  <a:srgbClr val="D0CECE"/>
                </a:solidFill>
                <a:latin typeface="Montserrat Medium"/>
                <a:ea typeface="Montserrat Medium"/>
                <a:cs typeface="Montserrat Medium"/>
                <a:sym typeface="Montserrat Medium"/>
              </a:rPr>
              <a:t>% Asked</a:t>
            </a:r>
            <a:endParaRPr sz="2000">
              <a:solidFill>
                <a:srgbClr val="D0CECE"/>
              </a:solidFill>
              <a:latin typeface="Montserrat Medium"/>
              <a:ea typeface="Montserrat Medium"/>
              <a:cs typeface="Montserrat Medium"/>
              <a:sym typeface="Montserrat Medium"/>
            </a:endParaRPr>
          </a:p>
        </p:txBody>
      </p:sp>
      <p:sp>
        <p:nvSpPr>
          <p:cNvPr id="361" name="Google Shape;361;p13"/>
          <p:cNvSpPr txBox="1"/>
          <p:nvPr/>
        </p:nvSpPr>
        <p:spPr>
          <a:xfrm>
            <a:off x="914401" y="1257454"/>
            <a:ext cx="29972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YOUR</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QUESTIONS</a:t>
            </a:r>
            <a:endParaRPr/>
          </a:p>
        </p:txBody>
      </p:sp>
      <p:sp>
        <p:nvSpPr>
          <p:cNvPr id="362" name="Google Shape;362;p13"/>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66" name="Shape 366"/>
        <p:cNvGrpSpPr/>
        <p:nvPr/>
      </p:nvGrpSpPr>
      <p:grpSpPr>
        <a:xfrm>
          <a:off x="0" y="0"/>
          <a:ext cx="0" cy="0"/>
          <a:chOff x="0" y="0"/>
          <a:chExt cx="0" cy="0"/>
        </a:xfrm>
      </p:grpSpPr>
      <p:sp>
        <p:nvSpPr>
          <p:cNvPr id="367" name="Google Shape;367;p14"/>
          <p:cNvSpPr txBox="1"/>
          <p:nvPr>
            <p:ph idx="4294967295" type="sldNum"/>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latin typeface="Oswald"/>
                <a:ea typeface="Oswald"/>
                <a:cs typeface="Oswald"/>
                <a:sym typeface="Oswald"/>
              </a:rPr>
              <a:t>‹#›</a:t>
            </a:fld>
            <a:endParaRPr>
              <a:solidFill>
                <a:schemeClr val="lt1"/>
              </a:solidFill>
              <a:latin typeface="Oswald"/>
              <a:ea typeface="Oswald"/>
              <a:cs typeface="Oswald"/>
              <a:sym typeface="Oswald"/>
            </a:endParaRPr>
          </a:p>
        </p:txBody>
      </p:sp>
      <p:cxnSp>
        <p:nvCxnSpPr>
          <p:cNvPr id="368" name="Google Shape;368;p14"/>
          <p:cNvCxnSpPr/>
          <p:nvPr/>
        </p:nvCxnSpPr>
        <p:spPr>
          <a:xfrm>
            <a:off x="4368800" y="4138500"/>
            <a:ext cx="3454400" cy="0"/>
          </a:xfrm>
          <a:prstGeom prst="straightConnector1">
            <a:avLst/>
          </a:prstGeom>
          <a:noFill/>
          <a:ln cap="flat" cmpd="sng" w="19050">
            <a:solidFill>
              <a:srgbClr val="FFDA5F"/>
            </a:solidFill>
            <a:prstDash val="solid"/>
            <a:miter lim="800000"/>
            <a:headEnd len="sm" w="sm" type="none"/>
            <a:tailEnd len="sm" w="sm" type="none"/>
          </a:ln>
        </p:spPr>
      </p:cxnSp>
      <p:cxnSp>
        <p:nvCxnSpPr>
          <p:cNvPr id="369" name="Google Shape;369;p14"/>
          <p:cNvCxnSpPr/>
          <p:nvPr/>
        </p:nvCxnSpPr>
        <p:spPr>
          <a:xfrm>
            <a:off x="78232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370" name="Google Shape;370;p14"/>
          <p:cNvSpPr txBox="1"/>
          <p:nvPr/>
        </p:nvSpPr>
        <p:spPr>
          <a:xfrm>
            <a:off x="1216812" y="4532331"/>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1" name="Google Shape;371;p14"/>
          <p:cNvSpPr txBox="1"/>
          <p:nvPr/>
        </p:nvSpPr>
        <p:spPr>
          <a:xfrm>
            <a:off x="1216813" y="4809330"/>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72" name="Google Shape;372;p14"/>
          <p:cNvSpPr txBox="1"/>
          <p:nvPr/>
        </p:nvSpPr>
        <p:spPr>
          <a:xfrm>
            <a:off x="4671212" y="4532331"/>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Here’s your Answer!</a:t>
            </a:r>
            <a:endParaRPr/>
          </a:p>
        </p:txBody>
      </p:sp>
      <p:sp>
        <p:nvSpPr>
          <p:cNvPr id="373" name="Google Shape;373;p14"/>
          <p:cNvSpPr txBox="1"/>
          <p:nvPr/>
        </p:nvSpPr>
        <p:spPr>
          <a:xfrm>
            <a:off x="4671213" y="4809330"/>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374" name="Google Shape;374;p14"/>
          <p:cNvSpPr txBox="1"/>
          <p:nvPr/>
        </p:nvSpPr>
        <p:spPr>
          <a:xfrm>
            <a:off x="8125612" y="4532331"/>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5" name="Google Shape;375;p14"/>
          <p:cNvSpPr txBox="1"/>
          <p:nvPr/>
        </p:nvSpPr>
        <p:spPr>
          <a:xfrm>
            <a:off x="8125613" y="4809330"/>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76" name="Google Shape;376;p14"/>
          <p:cNvSpPr txBox="1"/>
          <p:nvPr/>
        </p:nvSpPr>
        <p:spPr>
          <a:xfrm>
            <a:off x="4671212" y="2719500"/>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7" name="Google Shape;377;p14"/>
          <p:cNvSpPr txBox="1"/>
          <p:nvPr/>
        </p:nvSpPr>
        <p:spPr>
          <a:xfrm>
            <a:off x="4671213" y="2996499"/>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78" name="Google Shape;378;p14"/>
          <p:cNvSpPr txBox="1"/>
          <p:nvPr/>
        </p:nvSpPr>
        <p:spPr>
          <a:xfrm>
            <a:off x="8125612" y="2719500"/>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79" name="Google Shape;379;p14"/>
          <p:cNvSpPr txBox="1"/>
          <p:nvPr/>
        </p:nvSpPr>
        <p:spPr>
          <a:xfrm>
            <a:off x="8125613" y="2996499"/>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80" name="Google Shape;380;p14"/>
          <p:cNvSpPr txBox="1"/>
          <p:nvPr/>
        </p:nvSpPr>
        <p:spPr>
          <a:xfrm>
            <a:off x="914401" y="1257454"/>
            <a:ext cx="29972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YOUR</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ANSWERS</a:t>
            </a:r>
            <a:endParaRPr/>
          </a:p>
        </p:txBody>
      </p:sp>
      <p:sp>
        <p:nvSpPr>
          <p:cNvPr id="381" name="Google Shape;381;p14"/>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2" name="Google Shape;382;p14"/>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83" name="Google Shape;383;p14"/>
          <p:cNvSpPr txBox="1"/>
          <p:nvPr/>
        </p:nvSpPr>
        <p:spPr>
          <a:xfrm>
            <a:off x="1216809" y="2719500"/>
            <a:ext cx="284957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Here’s your Answer!</a:t>
            </a:r>
            <a:endParaRPr/>
          </a:p>
        </p:txBody>
      </p:sp>
      <p:sp>
        <p:nvSpPr>
          <p:cNvPr id="384" name="Google Shape;384;p14"/>
          <p:cNvSpPr txBox="1"/>
          <p:nvPr/>
        </p:nvSpPr>
        <p:spPr>
          <a:xfrm>
            <a:off x="1216810" y="2996499"/>
            <a:ext cx="284957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torquent per conubia nostra.</a:t>
            </a:r>
            <a:endParaRPr sz="1100">
              <a:solidFill>
                <a:srgbClr val="D0CECE"/>
              </a:solidFill>
              <a:latin typeface="Montserrat"/>
              <a:ea typeface="Montserrat"/>
              <a:cs typeface="Montserrat"/>
              <a:sym typeface="Montserrat"/>
            </a:endParaRPr>
          </a:p>
        </p:txBody>
      </p:sp>
      <p:sp>
        <p:nvSpPr>
          <p:cNvPr id="385" name="Google Shape;385;p14"/>
          <p:cNvSpPr txBox="1"/>
          <p:nvPr/>
        </p:nvSpPr>
        <p:spPr>
          <a:xfrm>
            <a:off x="4671212" y="5804282"/>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Highlight </a:t>
            </a:r>
            <a:r>
              <a:rPr lang="en-US" sz="1200">
                <a:solidFill>
                  <a:srgbClr val="F8F8F8"/>
                </a:solidFill>
                <a:latin typeface="Montserrat Light"/>
                <a:ea typeface="Montserrat Light"/>
                <a:cs typeface="Montserrat Light"/>
                <a:sym typeface="Montserrat Light"/>
              </a:rPr>
              <a:t>One</a:t>
            </a:r>
            <a:endParaRPr/>
          </a:p>
        </p:txBody>
      </p:sp>
      <p:cxnSp>
        <p:nvCxnSpPr>
          <p:cNvPr id="386" name="Google Shape;386;p14"/>
          <p:cNvCxnSpPr/>
          <p:nvPr/>
        </p:nvCxnSpPr>
        <p:spPr>
          <a:xfrm>
            <a:off x="914396"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390" name="Shape 390"/>
        <p:cNvGrpSpPr/>
        <p:nvPr/>
      </p:nvGrpSpPr>
      <p:grpSpPr>
        <a:xfrm>
          <a:off x="0" y="0"/>
          <a:ext cx="0" cy="0"/>
          <a:chOff x="0" y="0"/>
          <a:chExt cx="0" cy="0"/>
        </a:xfrm>
      </p:grpSpPr>
      <p:pic>
        <p:nvPicPr>
          <p:cNvPr id="391" name="Google Shape;391;p15"/>
          <p:cNvPicPr preferRelativeResize="0"/>
          <p:nvPr/>
        </p:nvPicPr>
        <p:blipFill rotWithShape="1">
          <a:blip r:embed="rId3">
            <a:alphaModFix/>
          </a:blip>
          <a:srcRect b="1802" l="0" r="0" t="1812"/>
          <a:stretch/>
        </p:blipFill>
        <p:spPr>
          <a:xfrm>
            <a:off x="1388550" y="1371600"/>
            <a:ext cx="2540100" cy="2448201"/>
          </a:xfrm>
          <a:prstGeom prst="rect">
            <a:avLst/>
          </a:prstGeom>
          <a:noFill/>
          <a:ln>
            <a:noFill/>
          </a:ln>
        </p:spPr>
      </p:pic>
      <p:pic>
        <p:nvPicPr>
          <p:cNvPr id="392" name="Google Shape;392;p15"/>
          <p:cNvPicPr preferRelativeResize="0"/>
          <p:nvPr/>
        </p:nvPicPr>
        <p:blipFill rotWithShape="1">
          <a:blip r:embed="rId3">
            <a:alphaModFix/>
          </a:blip>
          <a:srcRect b="1802" l="0" r="0" t="1812"/>
          <a:stretch/>
        </p:blipFill>
        <p:spPr>
          <a:xfrm>
            <a:off x="8263350" y="1371600"/>
            <a:ext cx="2540100" cy="2448201"/>
          </a:xfrm>
          <a:prstGeom prst="rect">
            <a:avLst/>
          </a:prstGeom>
          <a:noFill/>
          <a:ln>
            <a:noFill/>
          </a:ln>
        </p:spPr>
      </p:pic>
      <p:pic>
        <p:nvPicPr>
          <p:cNvPr id="393" name="Google Shape;393;p15"/>
          <p:cNvPicPr preferRelativeResize="0"/>
          <p:nvPr/>
        </p:nvPicPr>
        <p:blipFill rotWithShape="1">
          <a:blip r:embed="rId4">
            <a:alphaModFix/>
          </a:blip>
          <a:srcRect b="5165" l="0" r="0" t="5156"/>
          <a:stretch/>
        </p:blipFill>
        <p:spPr>
          <a:xfrm>
            <a:off x="4817475" y="1371600"/>
            <a:ext cx="2540100" cy="4114800"/>
          </a:xfrm>
          <a:prstGeom prst="rect">
            <a:avLst/>
          </a:prstGeom>
          <a:noFill/>
          <a:ln>
            <a:noFill/>
          </a:ln>
        </p:spPr>
      </p:pic>
      <p:sp>
        <p:nvSpPr>
          <p:cNvPr id="394" name="Google Shape;394;p15"/>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15"/>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396" name="Google Shape;396;p15"/>
          <p:cNvSpPr/>
          <p:nvPr/>
        </p:nvSpPr>
        <p:spPr>
          <a:xfrm>
            <a:off x="4825998" y="3429000"/>
            <a:ext cx="2540000" cy="2057400"/>
          </a:xfrm>
          <a:prstGeom prst="rect">
            <a:avLst/>
          </a:prstGeom>
          <a:gradFill>
            <a:gsLst>
              <a:gs pos="0">
                <a:srgbClr val="D7415E">
                  <a:alpha val="0"/>
                </a:srgbClr>
              </a:gs>
              <a:gs pos="92000">
                <a:srgbClr val="D7415E"/>
              </a:gs>
              <a:gs pos="100000">
                <a:srgbClr val="D7415E"/>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7" name="Google Shape;397;p15"/>
          <p:cNvSpPr txBox="1"/>
          <p:nvPr/>
        </p:nvSpPr>
        <p:spPr>
          <a:xfrm>
            <a:off x="1543666" y="4410622"/>
            <a:ext cx="2195866"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Place One</a:t>
            </a:r>
            <a:endParaRPr/>
          </a:p>
        </p:txBody>
      </p:sp>
      <p:sp>
        <p:nvSpPr>
          <p:cNvPr id="398" name="Google Shape;398;p15"/>
          <p:cNvSpPr txBox="1"/>
          <p:nvPr/>
        </p:nvSpPr>
        <p:spPr>
          <a:xfrm>
            <a:off x="1543667" y="4687621"/>
            <a:ext cx="2195868" cy="717953"/>
          </a:xfrm>
          <a:prstGeom prst="rect">
            <a:avLst/>
          </a:prstGeom>
          <a:noFill/>
          <a:ln>
            <a:noFill/>
          </a:ln>
        </p:spPr>
        <p:txBody>
          <a:bodyPr anchorCtr="0" anchor="t" bIns="45700" lIns="91425" spcFirstLastPara="1" rIns="91425" wrap="square" tIns="45700">
            <a:spAutoFit/>
          </a:bodyPr>
          <a:lstStyle/>
          <a:p>
            <a:pPr indent="0" lvl="0" marL="0" marR="0" rtl="0" algn="ctr">
              <a:lnSpc>
                <a:spcPct val="200000"/>
              </a:lnSpc>
              <a:spcBef>
                <a:spcPts val="0"/>
              </a:spcBef>
              <a:spcAft>
                <a:spcPts val="0"/>
              </a:spcAft>
              <a:buNone/>
            </a:pPr>
            <a:r>
              <a:rPr lang="en-US" sz="1100">
                <a:solidFill>
                  <a:srgbClr val="D0CECE"/>
                </a:solidFill>
                <a:latin typeface="Montserrat"/>
                <a:ea typeface="Montserrat"/>
                <a:cs typeface="Montserrat"/>
                <a:sym typeface="Montserrat"/>
              </a:rPr>
              <a:t>Sociosqu ad litora torquent per conubia nostra.</a:t>
            </a:r>
            <a:endParaRPr sz="1100">
              <a:solidFill>
                <a:srgbClr val="D0CECE"/>
              </a:solidFill>
              <a:latin typeface="Montserrat"/>
              <a:ea typeface="Montserrat"/>
              <a:cs typeface="Montserrat"/>
              <a:sym typeface="Montserrat"/>
            </a:endParaRPr>
          </a:p>
        </p:txBody>
      </p:sp>
      <p:sp>
        <p:nvSpPr>
          <p:cNvPr id="399" name="Google Shape;399;p15"/>
          <p:cNvSpPr txBox="1"/>
          <p:nvPr/>
        </p:nvSpPr>
        <p:spPr>
          <a:xfrm>
            <a:off x="4998066" y="4072067"/>
            <a:ext cx="2195866"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Place Two</a:t>
            </a:r>
            <a:endParaRPr/>
          </a:p>
        </p:txBody>
      </p:sp>
      <p:sp>
        <p:nvSpPr>
          <p:cNvPr id="400" name="Google Shape;400;p15"/>
          <p:cNvSpPr txBox="1"/>
          <p:nvPr/>
        </p:nvSpPr>
        <p:spPr>
          <a:xfrm>
            <a:off x="4998067" y="4349066"/>
            <a:ext cx="2195868" cy="1056508"/>
          </a:xfrm>
          <a:prstGeom prst="rect">
            <a:avLst/>
          </a:prstGeom>
          <a:noFill/>
          <a:ln>
            <a:noFill/>
          </a:ln>
        </p:spPr>
        <p:txBody>
          <a:bodyPr anchorCtr="0" anchor="t" bIns="45700" lIns="91425" spcFirstLastPara="1" rIns="91425" wrap="square" tIns="45700">
            <a:sp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401" name="Google Shape;401;p15"/>
          <p:cNvSpPr txBox="1"/>
          <p:nvPr/>
        </p:nvSpPr>
        <p:spPr>
          <a:xfrm>
            <a:off x="8452466" y="4410622"/>
            <a:ext cx="2195866"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Place Three</a:t>
            </a:r>
            <a:endParaRPr/>
          </a:p>
        </p:txBody>
      </p:sp>
      <p:sp>
        <p:nvSpPr>
          <p:cNvPr id="402" name="Google Shape;402;p15"/>
          <p:cNvSpPr txBox="1"/>
          <p:nvPr/>
        </p:nvSpPr>
        <p:spPr>
          <a:xfrm>
            <a:off x="8452467" y="4687621"/>
            <a:ext cx="2195868" cy="717953"/>
          </a:xfrm>
          <a:prstGeom prst="rect">
            <a:avLst/>
          </a:prstGeom>
          <a:noFill/>
          <a:ln>
            <a:noFill/>
          </a:ln>
        </p:spPr>
        <p:txBody>
          <a:bodyPr anchorCtr="0" anchor="t" bIns="45700" lIns="91425" spcFirstLastPara="1" rIns="91425" wrap="square" tIns="45700">
            <a:spAutoFit/>
          </a:bodyPr>
          <a:lstStyle/>
          <a:p>
            <a:pPr indent="0" lvl="0" marL="0" marR="0" rtl="0" algn="ctr">
              <a:lnSpc>
                <a:spcPct val="200000"/>
              </a:lnSpc>
              <a:spcBef>
                <a:spcPts val="0"/>
              </a:spcBef>
              <a:spcAft>
                <a:spcPts val="0"/>
              </a:spcAft>
              <a:buNone/>
            </a:pPr>
            <a:r>
              <a:rPr lang="en-US" sz="1100">
                <a:solidFill>
                  <a:srgbClr val="D0CECE"/>
                </a:solidFill>
                <a:latin typeface="Montserrat"/>
                <a:ea typeface="Montserrat"/>
                <a:cs typeface="Montserrat"/>
                <a:sym typeface="Montserrat"/>
              </a:rPr>
              <a:t>Class aptent taciti sociosqu ad litora torquen.</a:t>
            </a:r>
            <a:endParaRPr sz="1100">
              <a:solidFill>
                <a:srgbClr val="D0CECE"/>
              </a:solidFill>
              <a:latin typeface="Montserrat"/>
              <a:ea typeface="Montserrat"/>
              <a:cs typeface="Montserrat"/>
              <a:sym typeface="Montserrat"/>
            </a:endParaRPr>
          </a:p>
        </p:txBody>
      </p:sp>
      <p:sp>
        <p:nvSpPr>
          <p:cNvPr id="403" name="Google Shape;403;p15"/>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07" name="Shape 407"/>
        <p:cNvGrpSpPr/>
        <p:nvPr/>
      </p:nvGrpSpPr>
      <p:grpSpPr>
        <a:xfrm>
          <a:off x="0" y="0"/>
          <a:ext cx="0" cy="0"/>
          <a:chOff x="0" y="0"/>
          <a:chExt cx="0" cy="0"/>
        </a:xfrm>
      </p:grpSpPr>
      <p:sp>
        <p:nvSpPr>
          <p:cNvPr id="408" name="Google Shape;408;p16"/>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9" name="Google Shape;409;p16"/>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10" name="Google Shape;410;p16"/>
          <p:cNvSpPr txBox="1"/>
          <p:nvPr>
            <p:ph idx="4294967295" type="sldNum"/>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solidFill>
                  <a:schemeClr val="lt1"/>
                </a:solidFill>
                <a:latin typeface="Oswald"/>
                <a:ea typeface="Oswald"/>
                <a:cs typeface="Oswald"/>
                <a:sym typeface="Oswald"/>
              </a:rPr>
              <a:t>‹#›</a:t>
            </a:fld>
            <a:endParaRPr>
              <a:solidFill>
                <a:schemeClr val="lt1"/>
              </a:solidFill>
              <a:latin typeface="Oswald"/>
              <a:ea typeface="Oswald"/>
              <a:cs typeface="Oswald"/>
              <a:sym typeface="Oswald"/>
            </a:endParaRPr>
          </a:p>
        </p:txBody>
      </p:sp>
      <p:sp>
        <p:nvSpPr>
          <p:cNvPr id="411" name="Google Shape;411;p16"/>
          <p:cNvSpPr txBox="1"/>
          <p:nvPr/>
        </p:nvSpPr>
        <p:spPr>
          <a:xfrm>
            <a:off x="914400" y="924560"/>
            <a:ext cx="4267199"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SLIDE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INVESTMENT</a:t>
            </a:r>
            <a:endParaRPr/>
          </a:p>
        </p:txBody>
      </p:sp>
      <p:sp>
        <p:nvSpPr>
          <p:cNvPr id="412" name="Google Shape;412;p16"/>
          <p:cNvSpPr/>
          <p:nvPr/>
        </p:nvSpPr>
        <p:spPr>
          <a:xfrm>
            <a:off x="4078586" y="2177645"/>
            <a:ext cx="3173060" cy="3173059"/>
          </a:xfrm>
          <a:prstGeom prst="ellipse">
            <a:avLst/>
          </a:prstGeom>
          <a:solidFill>
            <a:srgbClr val="D7415E">
              <a:alpha val="2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 name="Google Shape;413;p16"/>
          <p:cNvSpPr txBox="1"/>
          <p:nvPr/>
        </p:nvSpPr>
        <p:spPr>
          <a:xfrm>
            <a:off x="4526203" y="3528376"/>
            <a:ext cx="2277825"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200">
                <a:solidFill>
                  <a:srgbClr val="D7415E"/>
                </a:solidFill>
                <a:latin typeface="Montserrat ExtraBold"/>
                <a:ea typeface="Montserrat ExtraBold"/>
                <a:cs typeface="Montserrat ExtraBold"/>
                <a:sym typeface="Montserrat ExtraBold"/>
              </a:rPr>
              <a:t>$899,99</a:t>
            </a:r>
            <a:endParaRPr/>
          </a:p>
        </p:txBody>
      </p:sp>
      <p:sp>
        <p:nvSpPr>
          <p:cNvPr id="414" name="Google Shape;414;p16"/>
          <p:cNvSpPr txBox="1"/>
          <p:nvPr/>
        </p:nvSpPr>
        <p:spPr>
          <a:xfrm>
            <a:off x="4526203" y="4082998"/>
            <a:ext cx="2277825"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2F2F2"/>
                </a:solidFill>
                <a:latin typeface="Montserrat"/>
                <a:ea typeface="Montserrat"/>
                <a:cs typeface="Montserrat"/>
                <a:sym typeface="Montserrat"/>
              </a:rPr>
              <a:t>Money Value</a:t>
            </a:r>
            <a:endParaRPr/>
          </a:p>
        </p:txBody>
      </p:sp>
      <p:sp>
        <p:nvSpPr>
          <p:cNvPr id="415" name="Google Shape;415;p16"/>
          <p:cNvSpPr txBox="1"/>
          <p:nvPr/>
        </p:nvSpPr>
        <p:spPr>
          <a:xfrm>
            <a:off x="4526203" y="3280166"/>
            <a:ext cx="2277825"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F2F2F2"/>
                </a:solidFill>
                <a:latin typeface="Montserrat ExtraBold"/>
                <a:ea typeface="Montserrat ExtraBold"/>
                <a:cs typeface="Montserrat ExtraBold"/>
                <a:sym typeface="Montserrat ExtraBold"/>
              </a:rPr>
              <a:t>Investment</a:t>
            </a:r>
            <a:endParaRPr/>
          </a:p>
        </p:txBody>
      </p:sp>
      <p:sp>
        <p:nvSpPr>
          <p:cNvPr id="416" name="Google Shape;416;p16"/>
          <p:cNvSpPr/>
          <p:nvPr/>
        </p:nvSpPr>
        <p:spPr>
          <a:xfrm>
            <a:off x="6231974" y="4052004"/>
            <a:ext cx="1881436" cy="1881436"/>
          </a:xfrm>
          <a:prstGeom prst="ellipse">
            <a:avLst/>
          </a:prstGeom>
          <a:solidFill>
            <a:srgbClr val="FFDA5F">
              <a:alpha val="2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7" name="Google Shape;417;p16"/>
          <p:cNvSpPr txBox="1"/>
          <p:nvPr/>
        </p:nvSpPr>
        <p:spPr>
          <a:xfrm>
            <a:off x="6231971" y="4818085"/>
            <a:ext cx="1881440"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FFDA5F"/>
                </a:solidFill>
                <a:latin typeface="Montserrat ExtraBold"/>
                <a:ea typeface="Montserrat ExtraBold"/>
                <a:cs typeface="Montserrat ExtraBold"/>
                <a:sym typeface="Montserrat ExtraBold"/>
              </a:rPr>
              <a:t>$79,99</a:t>
            </a:r>
            <a:endParaRPr/>
          </a:p>
        </p:txBody>
      </p:sp>
      <p:sp>
        <p:nvSpPr>
          <p:cNvPr id="418" name="Google Shape;418;p16"/>
          <p:cNvSpPr txBox="1"/>
          <p:nvPr/>
        </p:nvSpPr>
        <p:spPr>
          <a:xfrm>
            <a:off x="6231971" y="5219899"/>
            <a:ext cx="1881440"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2F2F2"/>
                </a:solidFill>
                <a:latin typeface="Montserrat"/>
                <a:ea typeface="Montserrat"/>
                <a:cs typeface="Montserrat"/>
                <a:sym typeface="Montserrat"/>
              </a:rPr>
              <a:t>Value</a:t>
            </a:r>
            <a:endParaRPr/>
          </a:p>
        </p:txBody>
      </p:sp>
      <p:sp>
        <p:nvSpPr>
          <p:cNvPr id="419" name="Google Shape;419;p16"/>
          <p:cNvSpPr txBox="1"/>
          <p:nvPr/>
        </p:nvSpPr>
        <p:spPr>
          <a:xfrm>
            <a:off x="6231971" y="4569876"/>
            <a:ext cx="188144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F2F2F2"/>
                </a:solidFill>
                <a:latin typeface="Montserrat ExtraBold"/>
                <a:ea typeface="Montserrat ExtraBold"/>
                <a:cs typeface="Montserrat ExtraBold"/>
                <a:sym typeface="Montserrat ExtraBold"/>
              </a:rPr>
              <a:t>Investment</a:t>
            </a:r>
            <a:endParaRPr/>
          </a:p>
        </p:txBody>
      </p:sp>
      <p:sp>
        <p:nvSpPr>
          <p:cNvPr id="420" name="Google Shape;420;p16"/>
          <p:cNvSpPr txBox="1"/>
          <p:nvPr/>
        </p:nvSpPr>
        <p:spPr>
          <a:xfrm>
            <a:off x="914401" y="4318621"/>
            <a:ext cx="2903219"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a:t>
            </a:r>
            <a:endParaRPr/>
          </a:p>
        </p:txBody>
      </p:sp>
      <p:sp>
        <p:nvSpPr>
          <p:cNvPr id="421" name="Google Shape;421;p16"/>
          <p:cNvSpPr txBox="1"/>
          <p:nvPr/>
        </p:nvSpPr>
        <p:spPr>
          <a:xfrm>
            <a:off x="914400" y="4041622"/>
            <a:ext cx="208764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422" name="Google Shape;422;p16"/>
          <p:cNvCxnSpPr/>
          <p:nvPr/>
        </p:nvCxnSpPr>
        <p:spPr>
          <a:xfrm>
            <a:off x="8113410" y="5012260"/>
            <a:ext cx="316419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423" name="Google Shape;423;p16"/>
          <p:cNvCxnSpPr/>
          <p:nvPr/>
        </p:nvCxnSpPr>
        <p:spPr>
          <a:xfrm>
            <a:off x="914400" y="3762580"/>
            <a:ext cx="3164186"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424" name="Google Shape;424;p16"/>
          <p:cNvSpPr txBox="1"/>
          <p:nvPr/>
        </p:nvSpPr>
        <p:spPr>
          <a:xfrm>
            <a:off x="8374381" y="3985631"/>
            <a:ext cx="2903219" cy="717953"/>
          </a:xfrm>
          <a:prstGeom prst="rect">
            <a:avLst/>
          </a:prstGeom>
          <a:noFill/>
          <a:ln>
            <a:noFill/>
          </a:ln>
        </p:spPr>
        <p:txBody>
          <a:bodyPr anchorCtr="0" anchor="t" bIns="45700" lIns="91425" spcFirstLastPara="1" rIns="91425" wrap="square" tIns="45700">
            <a:spAutoFit/>
          </a:bodyPr>
          <a:lstStyle/>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a:t>
            </a:r>
            <a:endParaRPr/>
          </a:p>
        </p:txBody>
      </p:sp>
      <p:sp>
        <p:nvSpPr>
          <p:cNvPr id="425" name="Google Shape;425;p16"/>
          <p:cNvSpPr txBox="1"/>
          <p:nvPr/>
        </p:nvSpPr>
        <p:spPr>
          <a:xfrm>
            <a:off x="9189957" y="3708632"/>
            <a:ext cx="2087642"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29" name="Shape 429"/>
        <p:cNvGrpSpPr/>
        <p:nvPr/>
      </p:nvGrpSpPr>
      <p:grpSpPr>
        <a:xfrm>
          <a:off x="0" y="0"/>
          <a:ext cx="0" cy="0"/>
          <a:chOff x="0" y="0"/>
          <a:chExt cx="0" cy="0"/>
        </a:xfrm>
      </p:grpSpPr>
      <p:pic>
        <p:nvPicPr>
          <p:cNvPr id="430" name="Google Shape;430;p17"/>
          <p:cNvPicPr preferRelativeResize="0"/>
          <p:nvPr/>
        </p:nvPicPr>
        <p:blipFill rotWithShape="1">
          <a:blip r:embed="rId3">
            <a:alphaModFix/>
          </a:blip>
          <a:srcRect b="0" l="10318" r="10310" t="0"/>
          <a:stretch/>
        </p:blipFill>
        <p:spPr>
          <a:xfrm>
            <a:off x="8280350" y="0"/>
            <a:ext cx="2540100" cy="3200399"/>
          </a:xfrm>
          <a:prstGeom prst="rect">
            <a:avLst/>
          </a:prstGeom>
          <a:noFill/>
          <a:ln>
            <a:noFill/>
          </a:ln>
        </p:spPr>
      </p:pic>
      <p:pic>
        <p:nvPicPr>
          <p:cNvPr id="431" name="Google Shape;431;p17"/>
          <p:cNvPicPr preferRelativeResize="0"/>
          <p:nvPr/>
        </p:nvPicPr>
        <p:blipFill rotWithShape="1">
          <a:blip r:embed="rId3">
            <a:alphaModFix/>
          </a:blip>
          <a:srcRect b="0" l="10318" r="10310" t="0"/>
          <a:stretch/>
        </p:blipFill>
        <p:spPr>
          <a:xfrm>
            <a:off x="8280350" y="3657600"/>
            <a:ext cx="2540100" cy="3200399"/>
          </a:xfrm>
          <a:prstGeom prst="rect">
            <a:avLst/>
          </a:prstGeom>
          <a:noFill/>
          <a:ln>
            <a:noFill/>
          </a:ln>
        </p:spPr>
      </p:pic>
      <p:sp>
        <p:nvSpPr>
          <p:cNvPr id="432" name="Google Shape;432;p17"/>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 name="Google Shape;433;p17"/>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34" name="Google Shape;434;p17"/>
          <p:cNvSpPr txBox="1"/>
          <p:nvPr/>
        </p:nvSpPr>
        <p:spPr>
          <a:xfrm>
            <a:off x="8280400" y="3298195"/>
            <a:ext cx="2540000"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2A3950"/>
                </a:solidFill>
                <a:latin typeface="Montserrat ExtraBold"/>
                <a:ea typeface="Montserrat ExtraBold"/>
                <a:cs typeface="Montserrat ExtraBold"/>
                <a:sym typeface="Montserrat ExtraBold"/>
              </a:rPr>
              <a:t>Lorem ipsum </a:t>
            </a:r>
            <a:r>
              <a:rPr lang="en-US" sz="1100">
                <a:solidFill>
                  <a:srgbClr val="2A3950"/>
                </a:solidFill>
                <a:latin typeface="Montserrat"/>
                <a:ea typeface="Montserrat"/>
                <a:cs typeface="Montserrat"/>
                <a:sym typeface="Montserrat"/>
              </a:rPr>
              <a:t>dolor sit</a:t>
            </a:r>
            <a:endParaRPr/>
          </a:p>
        </p:txBody>
      </p:sp>
      <p:sp>
        <p:nvSpPr>
          <p:cNvPr id="435" name="Google Shape;435;p17"/>
          <p:cNvSpPr txBox="1"/>
          <p:nvPr/>
        </p:nvSpPr>
        <p:spPr>
          <a:xfrm>
            <a:off x="914401" y="914400"/>
            <a:ext cx="29972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MEMORIAL</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PLACE</a:t>
            </a:r>
            <a:endParaRPr/>
          </a:p>
        </p:txBody>
      </p:sp>
      <p:sp>
        <p:nvSpPr>
          <p:cNvPr id="436" name="Google Shape;436;p17"/>
          <p:cNvSpPr txBox="1"/>
          <p:nvPr/>
        </p:nvSpPr>
        <p:spPr>
          <a:xfrm>
            <a:off x="914400" y="2776130"/>
            <a:ext cx="2997200" cy="379399"/>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Lorem ipsum dolor sit amet, </a:t>
            </a:r>
            <a:endParaRPr/>
          </a:p>
        </p:txBody>
      </p:sp>
      <p:sp>
        <p:nvSpPr>
          <p:cNvPr id="437" name="Google Shape;437;p17"/>
          <p:cNvSpPr txBox="1"/>
          <p:nvPr/>
        </p:nvSpPr>
        <p:spPr>
          <a:xfrm>
            <a:off x="914400" y="249913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Subtitle </a:t>
            </a:r>
            <a:r>
              <a:rPr lang="en-US" sz="1200">
                <a:solidFill>
                  <a:srgbClr val="D0CECE"/>
                </a:solidFill>
                <a:latin typeface="Montserrat Light"/>
                <a:ea typeface="Montserrat Light"/>
                <a:cs typeface="Montserrat Light"/>
                <a:sym typeface="Montserrat Light"/>
              </a:rPr>
              <a:t>Here</a:t>
            </a:r>
            <a:endParaRPr/>
          </a:p>
        </p:txBody>
      </p:sp>
      <p:sp>
        <p:nvSpPr>
          <p:cNvPr id="438" name="Google Shape;438;p17"/>
          <p:cNvSpPr txBox="1"/>
          <p:nvPr/>
        </p:nvSpPr>
        <p:spPr>
          <a:xfrm>
            <a:off x="914400" y="3686804"/>
            <a:ext cx="2997193" cy="2072170"/>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 Phasellus ornare metus quis orci egestas ullamcorper. Aliquam consequat id velit vel hendrerit. Sed sed metus eleifend</a:t>
            </a:r>
            <a:endParaRPr sz="1100">
              <a:solidFill>
                <a:srgbClr val="D0CECE"/>
              </a:solidFill>
              <a:latin typeface="Montserrat"/>
              <a:ea typeface="Montserrat"/>
              <a:cs typeface="Montserrat"/>
              <a:sym typeface="Montserrat"/>
            </a:endParaRPr>
          </a:p>
          <a:p>
            <a:pPr indent="0" lvl="0" marL="0" marR="0" rtl="0" algn="l">
              <a:lnSpc>
                <a:spcPct val="200000"/>
              </a:lnSpc>
              <a:spcBef>
                <a:spcPts val="0"/>
              </a:spcBef>
              <a:spcAft>
                <a:spcPts val="0"/>
              </a:spcAft>
              <a:buNone/>
            </a:pPr>
            <a:r>
              <a:t/>
            </a:r>
            <a:endParaRPr sz="1100">
              <a:solidFill>
                <a:srgbClr val="D0CECE"/>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rgbClr val="D0CECE"/>
                </a:solidFill>
                <a:latin typeface="Montserrat"/>
                <a:ea typeface="Montserrat"/>
                <a:cs typeface="Montserrat"/>
                <a:sym typeface="Montserrat"/>
              </a:rPr>
              <a:t>Sed facilisis sapien ac erat.</a:t>
            </a:r>
            <a:endParaRPr/>
          </a:p>
        </p:txBody>
      </p:sp>
      <p:sp>
        <p:nvSpPr>
          <p:cNvPr id="439" name="Google Shape;439;p17"/>
          <p:cNvSpPr txBox="1"/>
          <p:nvPr/>
        </p:nvSpPr>
        <p:spPr>
          <a:xfrm>
            <a:off x="4368800" y="3686804"/>
            <a:ext cx="2997193" cy="2072170"/>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 Phasellus ornare metus quis orci egestas ullamcorper. Aliquam consequat id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velit vel hendrerit. Sed sed metus eleifend Sed facilisis.</a:t>
            </a:r>
            <a:endParaRPr/>
          </a:p>
        </p:txBody>
      </p:sp>
      <p:sp>
        <p:nvSpPr>
          <p:cNvPr id="440" name="Google Shape;440;p17"/>
          <p:cNvSpPr txBox="1"/>
          <p:nvPr/>
        </p:nvSpPr>
        <p:spPr>
          <a:xfrm>
            <a:off x="4368797" y="2776130"/>
            <a:ext cx="2997200" cy="379399"/>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a:t>
            </a:r>
            <a:endParaRPr/>
          </a:p>
        </p:txBody>
      </p:sp>
      <p:sp>
        <p:nvSpPr>
          <p:cNvPr id="441" name="Google Shape;441;p17"/>
          <p:cNvSpPr txBox="1"/>
          <p:nvPr/>
        </p:nvSpPr>
        <p:spPr>
          <a:xfrm>
            <a:off x="4368797" y="249913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Subtitle </a:t>
            </a:r>
            <a:r>
              <a:rPr lang="en-US" sz="1200">
                <a:solidFill>
                  <a:schemeClr val="lt1"/>
                </a:solidFill>
                <a:latin typeface="Montserrat Light"/>
                <a:ea typeface="Montserrat Light"/>
                <a:cs typeface="Montserrat Light"/>
                <a:sym typeface="Montserrat Light"/>
              </a:rPr>
              <a:t>Here</a:t>
            </a:r>
            <a:endParaRPr/>
          </a:p>
        </p:txBody>
      </p:sp>
      <p:sp>
        <p:nvSpPr>
          <p:cNvPr id="442" name="Google Shape;442;p17"/>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46" name="Shape 446"/>
        <p:cNvGrpSpPr/>
        <p:nvPr/>
      </p:nvGrpSpPr>
      <p:grpSpPr>
        <a:xfrm>
          <a:off x="0" y="0"/>
          <a:ext cx="0" cy="0"/>
          <a:chOff x="0" y="0"/>
          <a:chExt cx="0" cy="0"/>
        </a:xfrm>
      </p:grpSpPr>
      <p:pic>
        <p:nvPicPr>
          <p:cNvPr id="447" name="Google Shape;447;p18"/>
          <p:cNvPicPr preferRelativeResize="0"/>
          <p:nvPr/>
        </p:nvPicPr>
        <p:blipFill rotWithShape="1">
          <a:blip r:embed="rId3">
            <a:alphaModFix/>
          </a:blip>
          <a:srcRect b="6162" l="0" r="0" t="6171"/>
          <a:stretch/>
        </p:blipFill>
        <p:spPr>
          <a:xfrm>
            <a:off x="4368804" y="0"/>
            <a:ext cx="7823201" cy="6858000"/>
          </a:xfrm>
          <a:prstGeom prst="rect">
            <a:avLst/>
          </a:prstGeom>
          <a:noFill/>
          <a:ln>
            <a:noFill/>
          </a:ln>
        </p:spPr>
      </p:pic>
      <p:sp>
        <p:nvSpPr>
          <p:cNvPr id="448" name="Google Shape;448;p18"/>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 name="Google Shape;449;p18"/>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50" name="Google Shape;450;p18"/>
          <p:cNvSpPr/>
          <p:nvPr/>
        </p:nvSpPr>
        <p:spPr>
          <a:xfrm rot="5400000">
            <a:off x="3344437" y="1024360"/>
            <a:ext cx="6858002" cy="4809281"/>
          </a:xfrm>
          <a:prstGeom prst="rect">
            <a:avLst/>
          </a:prstGeom>
          <a:gradFill>
            <a:gsLst>
              <a:gs pos="0">
                <a:srgbClr val="2A3950">
                  <a:alpha val="0"/>
                </a:srgbClr>
              </a:gs>
              <a:gs pos="100000">
                <a:srgbClr val="2A3950"/>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 name="Google Shape;451;p18"/>
          <p:cNvSpPr txBox="1"/>
          <p:nvPr/>
        </p:nvSpPr>
        <p:spPr>
          <a:xfrm>
            <a:off x="914400" y="1462050"/>
            <a:ext cx="4267199"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THIS</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TIME</a:t>
            </a:r>
            <a:endParaRPr/>
          </a:p>
        </p:txBody>
      </p:sp>
      <p:sp>
        <p:nvSpPr>
          <p:cNvPr id="452" name="Google Shape;452;p18"/>
          <p:cNvSpPr txBox="1"/>
          <p:nvPr/>
        </p:nvSpPr>
        <p:spPr>
          <a:xfrm>
            <a:off x="914400" y="3323780"/>
            <a:ext cx="4267199"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a:t>
            </a:r>
            <a:endParaRPr/>
          </a:p>
        </p:txBody>
      </p:sp>
      <p:sp>
        <p:nvSpPr>
          <p:cNvPr id="453" name="Google Shape;453;p18"/>
          <p:cNvSpPr txBox="1"/>
          <p:nvPr/>
        </p:nvSpPr>
        <p:spPr>
          <a:xfrm>
            <a:off x="914400" y="304678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454" name="Google Shape;454;p18"/>
          <p:cNvCxnSpPr/>
          <p:nvPr/>
        </p:nvCxnSpPr>
        <p:spPr>
          <a:xfrm>
            <a:off x="914400" y="27669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455" name="Google Shape;455;p18"/>
          <p:cNvSpPr txBox="1"/>
          <p:nvPr/>
        </p:nvSpPr>
        <p:spPr>
          <a:xfrm>
            <a:off x="914400" y="4706169"/>
            <a:ext cx="121158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Montserrat ExtraBold"/>
                <a:ea typeface="Montserrat ExtraBold"/>
                <a:cs typeface="Montserrat ExtraBold"/>
                <a:sym typeface="Montserrat ExtraBold"/>
              </a:rPr>
              <a:t>08 : 30</a:t>
            </a:r>
            <a:endParaRPr/>
          </a:p>
        </p:txBody>
      </p:sp>
      <p:sp>
        <p:nvSpPr>
          <p:cNvPr id="456" name="Google Shape;456;p18"/>
          <p:cNvSpPr txBox="1"/>
          <p:nvPr/>
        </p:nvSpPr>
        <p:spPr>
          <a:xfrm>
            <a:off x="914400" y="5075501"/>
            <a:ext cx="2641599"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Vivamus laoreet tempus lacus ultricies dui.</a:t>
            </a:r>
            <a:endParaRPr/>
          </a:p>
        </p:txBody>
      </p:sp>
      <p:sp>
        <p:nvSpPr>
          <p:cNvPr id="457" name="Google Shape;457;p18"/>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61" name="Shape 461"/>
        <p:cNvGrpSpPr/>
        <p:nvPr/>
      </p:nvGrpSpPr>
      <p:grpSpPr>
        <a:xfrm>
          <a:off x="0" y="0"/>
          <a:ext cx="0" cy="0"/>
          <a:chOff x="0" y="0"/>
          <a:chExt cx="0" cy="0"/>
        </a:xfrm>
      </p:grpSpPr>
      <p:pic>
        <p:nvPicPr>
          <p:cNvPr id="462" name="Google Shape;462;p19"/>
          <p:cNvPicPr preferRelativeResize="0"/>
          <p:nvPr/>
        </p:nvPicPr>
        <p:blipFill rotWithShape="1">
          <a:blip r:embed="rId3">
            <a:alphaModFix/>
          </a:blip>
          <a:srcRect b="9722" l="0" r="0" t="9730"/>
          <a:stretch/>
        </p:blipFill>
        <p:spPr>
          <a:xfrm>
            <a:off x="914400" y="3200400"/>
            <a:ext cx="5181601" cy="2749275"/>
          </a:xfrm>
          <a:prstGeom prst="rect">
            <a:avLst/>
          </a:prstGeom>
          <a:noFill/>
          <a:ln>
            <a:noFill/>
          </a:ln>
        </p:spPr>
      </p:pic>
      <p:sp>
        <p:nvSpPr>
          <p:cNvPr id="463" name="Google Shape;463;p19"/>
          <p:cNvSpPr/>
          <p:nvPr/>
        </p:nvSpPr>
        <p:spPr>
          <a:xfrm>
            <a:off x="1388558" y="914400"/>
            <a:ext cx="4233285" cy="2743200"/>
          </a:xfrm>
          <a:prstGeom prst="rect">
            <a:avLst/>
          </a:prstGeom>
          <a:solidFill>
            <a:srgbClr val="FFDA5F">
              <a:alpha val="9882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4" name="Google Shape;464;p19"/>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5" name="Google Shape;465;p19"/>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66" name="Google Shape;466;p19"/>
          <p:cNvSpPr txBox="1"/>
          <p:nvPr/>
        </p:nvSpPr>
        <p:spPr>
          <a:xfrm>
            <a:off x="1775705" y="1145931"/>
            <a:ext cx="282447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2A3950"/>
                </a:solidFill>
                <a:latin typeface="Montserrat ExtraBold"/>
                <a:ea typeface="Montserrat ExtraBold"/>
                <a:cs typeface="Montserrat ExtraBold"/>
                <a:sym typeface="Montserrat ExtraBold"/>
              </a:rPr>
              <a:t>Target 1</a:t>
            </a:r>
            <a:endParaRPr/>
          </a:p>
        </p:txBody>
      </p:sp>
      <p:sp>
        <p:nvSpPr>
          <p:cNvPr id="467" name="Google Shape;467;p19"/>
          <p:cNvSpPr txBox="1"/>
          <p:nvPr/>
        </p:nvSpPr>
        <p:spPr>
          <a:xfrm>
            <a:off x="1775704" y="1422930"/>
            <a:ext cx="3360175"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rgbClr val="2A3950"/>
                </a:solidFill>
                <a:latin typeface="Montserrat"/>
                <a:ea typeface="Montserrat"/>
                <a:cs typeface="Montserrat"/>
                <a:sym typeface="Montserrat"/>
              </a:rPr>
              <a:t>Pellentesque dictum a nisl vel fermentum. Aenean eget neque sagittis, mattis libero quis, rhoncus augue.</a:t>
            </a:r>
            <a:endParaRPr/>
          </a:p>
        </p:txBody>
      </p:sp>
      <p:sp>
        <p:nvSpPr>
          <p:cNvPr id="468" name="Google Shape;468;p19"/>
          <p:cNvSpPr txBox="1"/>
          <p:nvPr/>
        </p:nvSpPr>
        <p:spPr>
          <a:xfrm>
            <a:off x="1775195" y="2703050"/>
            <a:ext cx="1231843"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12-25 </a:t>
            </a:r>
            <a:endParaRPr/>
          </a:p>
          <a:p>
            <a:pPr indent="0" lvl="0" marL="0" marR="0" rtl="0" algn="l">
              <a:lnSpc>
                <a:spcPct val="150000"/>
              </a:lnSpc>
              <a:spcBef>
                <a:spcPts val="0"/>
              </a:spcBef>
              <a:spcAft>
                <a:spcPts val="0"/>
              </a:spcAft>
              <a:buNone/>
            </a:pPr>
            <a:r>
              <a:rPr lang="en-US" sz="1100">
                <a:solidFill>
                  <a:srgbClr val="2A3950"/>
                </a:solidFill>
                <a:latin typeface="Montserrat Light"/>
                <a:ea typeface="Montserrat Light"/>
                <a:cs typeface="Montserrat Light"/>
                <a:sym typeface="Montserrat Light"/>
              </a:rPr>
              <a:t>Years Old</a:t>
            </a:r>
            <a:endParaRPr/>
          </a:p>
        </p:txBody>
      </p:sp>
      <p:sp>
        <p:nvSpPr>
          <p:cNvPr id="469" name="Google Shape;469;p19"/>
          <p:cNvSpPr txBox="1"/>
          <p:nvPr/>
        </p:nvSpPr>
        <p:spPr>
          <a:xfrm>
            <a:off x="3904036" y="2703050"/>
            <a:ext cx="1231843"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2A3950"/>
                </a:solidFill>
                <a:latin typeface="Montserrat Medium"/>
                <a:ea typeface="Montserrat Medium"/>
                <a:cs typeface="Montserrat Medium"/>
                <a:sym typeface="Montserrat Medium"/>
              </a:rPr>
              <a:t>160 – 190cm</a:t>
            </a:r>
            <a:endParaRPr sz="1100">
              <a:solidFill>
                <a:srgbClr val="2A3950"/>
              </a:solidFill>
              <a:latin typeface="Montserrat"/>
              <a:ea typeface="Montserrat"/>
              <a:cs typeface="Montserrat"/>
              <a:sym typeface="Montserrat"/>
            </a:endParaRPr>
          </a:p>
          <a:p>
            <a:pPr indent="0" lvl="0" marL="0" marR="0" rtl="0" algn="l">
              <a:lnSpc>
                <a:spcPct val="150000"/>
              </a:lnSpc>
              <a:spcBef>
                <a:spcPts val="0"/>
              </a:spcBef>
              <a:spcAft>
                <a:spcPts val="0"/>
              </a:spcAft>
              <a:buNone/>
            </a:pPr>
            <a:r>
              <a:rPr lang="en-US" sz="1100">
                <a:solidFill>
                  <a:srgbClr val="2A3950"/>
                </a:solidFill>
                <a:latin typeface="Montserrat Light"/>
                <a:ea typeface="Montserrat Light"/>
                <a:cs typeface="Montserrat Light"/>
                <a:sym typeface="Montserrat Light"/>
              </a:rPr>
              <a:t>Height Size</a:t>
            </a:r>
            <a:endParaRPr/>
          </a:p>
        </p:txBody>
      </p:sp>
      <p:cxnSp>
        <p:nvCxnSpPr>
          <p:cNvPr id="470" name="Google Shape;470;p19"/>
          <p:cNvCxnSpPr/>
          <p:nvPr/>
        </p:nvCxnSpPr>
        <p:spPr>
          <a:xfrm>
            <a:off x="3355585" y="2765133"/>
            <a:ext cx="0" cy="512795"/>
          </a:xfrm>
          <a:prstGeom prst="straightConnector1">
            <a:avLst/>
          </a:prstGeom>
          <a:noFill/>
          <a:ln cap="flat" cmpd="sng" w="9525">
            <a:solidFill>
              <a:srgbClr val="3F3F3F"/>
            </a:solidFill>
            <a:prstDash val="solid"/>
            <a:miter lim="800000"/>
            <a:headEnd len="sm" w="sm" type="none"/>
            <a:tailEnd len="sm" w="sm" type="none"/>
          </a:ln>
        </p:spPr>
      </p:cxnSp>
      <p:sp>
        <p:nvSpPr>
          <p:cNvPr id="471" name="Google Shape;471;p19"/>
          <p:cNvSpPr txBox="1"/>
          <p:nvPr/>
        </p:nvSpPr>
        <p:spPr>
          <a:xfrm>
            <a:off x="8168641" y="1123495"/>
            <a:ext cx="3108960" cy="1077218"/>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3200">
                <a:solidFill>
                  <a:schemeClr val="lt1"/>
                </a:solidFill>
                <a:latin typeface="Oswald"/>
                <a:ea typeface="Oswald"/>
                <a:cs typeface="Oswald"/>
                <a:sym typeface="Oswald"/>
              </a:rPr>
              <a:t>OUR</a:t>
            </a:r>
            <a:endParaRPr/>
          </a:p>
          <a:p>
            <a:pPr indent="0" lvl="0" marL="0" marR="0" rtl="0" algn="r">
              <a:spcBef>
                <a:spcPts val="0"/>
              </a:spcBef>
              <a:spcAft>
                <a:spcPts val="0"/>
              </a:spcAft>
              <a:buNone/>
            </a:pPr>
            <a:r>
              <a:rPr b="1" lang="en-US" sz="3200">
                <a:solidFill>
                  <a:schemeClr val="lt1"/>
                </a:solidFill>
                <a:latin typeface="Oswald"/>
                <a:ea typeface="Oswald"/>
                <a:cs typeface="Oswald"/>
                <a:sym typeface="Oswald"/>
              </a:rPr>
              <a:t>TARGET</a:t>
            </a:r>
            <a:endParaRPr/>
          </a:p>
        </p:txBody>
      </p:sp>
      <p:sp>
        <p:nvSpPr>
          <p:cNvPr id="472" name="Google Shape;472;p19"/>
          <p:cNvSpPr txBox="1"/>
          <p:nvPr/>
        </p:nvSpPr>
        <p:spPr>
          <a:xfrm>
            <a:off x="7010400" y="2985225"/>
            <a:ext cx="4267200" cy="2749279"/>
          </a:xfrm>
          <a:prstGeom prst="rect">
            <a:avLst/>
          </a:prstGeom>
          <a:noFill/>
          <a:ln>
            <a:noFill/>
          </a:ln>
        </p:spPr>
        <p:txBody>
          <a:bodyPr anchorCtr="0" anchor="t" bIns="45700" lIns="91425" spcFirstLastPara="1" rIns="91425" wrap="square" tIns="45700">
            <a:spAutoFit/>
          </a:bodyPr>
          <a:lstStyle/>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 pulvinar nibh in, aliquam est. Proin at blandit erat. Etiam sed rhoncus enim. Pellentesque efficitur pharetra mi, ut tempus enim eleifend ac. </a:t>
            </a:r>
            <a:endParaRPr/>
          </a:p>
          <a:p>
            <a:pPr indent="0" lvl="0" marL="0" marR="0" rtl="0" algn="r">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Phasellus ornare metus quis orci egestas ullamcorper. Aliquam consequat id velit vel hendrerit. Sed sed metus eleifend, imperdiet magna non.</a:t>
            </a:r>
            <a:endParaRPr/>
          </a:p>
        </p:txBody>
      </p:sp>
      <p:sp>
        <p:nvSpPr>
          <p:cNvPr id="473" name="Google Shape;473;p19"/>
          <p:cNvSpPr txBox="1"/>
          <p:nvPr/>
        </p:nvSpPr>
        <p:spPr>
          <a:xfrm>
            <a:off x="9042014" y="2708226"/>
            <a:ext cx="2235586" cy="276999"/>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474" name="Google Shape;474;p19"/>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116" name="Shape 116"/>
        <p:cNvGrpSpPr/>
        <p:nvPr/>
      </p:nvGrpSpPr>
      <p:grpSpPr>
        <a:xfrm>
          <a:off x="0" y="0"/>
          <a:ext cx="0" cy="0"/>
          <a:chOff x="0" y="0"/>
          <a:chExt cx="0" cy="0"/>
        </a:xfrm>
      </p:grpSpPr>
      <p:pic>
        <p:nvPicPr>
          <p:cNvPr id="117" name="Google Shape;117;p2"/>
          <p:cNvPicPr preferRelativeResize="0"/>
          <p:nvPr/>
        </p:nvPicPr>
        <p:blipFill rotWithShape="1">
          <a:blip r:embed="rId3">
            <a:alphaModFix/>
          </a:blip>
          <a:srcRect b="10735" l="0" r="0" t="10728"/>
          <a:stretch/>
        </p:blipFill>
        <p:spPr>
          <a:xfrm>
            <a:off x="0" y="0"/>
            <a:ext cx="12192000" cy="2724599"/>
          </a:xfrm>
          <a:prstGeom prst="rect">
            <a:avLst/>
          </a:prstGeom>
          <a:noFill/>
          <a:ln>
            <a:noFill/>
          </a:ln>
        </p:spPr>
      </p:pic>
      <p:sp>
        <p:nvSpPr>
          <p:cNvPr id="118" name="Google Shape;118;p2"/>
          <p:cNvSpPr/>
          <p:nvPr/>
        </p:nvSpPr>
        <p:spPr>
          <a:xfrm>
            <a:off x="0" y="0"/>
            <a:ext cx="12192000" cy="2724600"/>
          </a:xfrm>
          <a:prstGeom prst="rect">
            <a:avLst/>
          </a:prstGeom>
          <a:gradFill>
            <a:gsLst>
              <a:gs pos="0">
                <a:srgbClr val="2A3950">
                  <a:alpha val="49803"/>
                </a:srgbClr>
              </a:gs>
              <a:gs pos="92000">
                <a:srgbClr val="2A3950"/>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119" name="Google Shape;119;p2"/>
          <p:cNvCxnSpPr/>
          <p:nvPr/>
        </p:nvCxnSpPr>
        <p:spPr>
          <a:xfrm>
            <a:off x="78232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120" name="Google Shape;120;p2"/>
          <p:cNvCxnSpPr/>
          <p:nvPr/>
        </p:nvCxnSpPr>
        <p:spPr>
          <a:xfrm>
            <a:off x="914400" y="45957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cxnSp>
        <p:nvCxnSpPr>
          <p:cNvPr id="121" name="Google Shape;121;p2"/>
          <p:cNvCxnSpPr/>
          <p:nvPr/>
        </p:nvCxnSpPr>
        <p:spPr>
          <a:xfrm>
            <a:off x="4368800" y="4595700"/>
            <a:ext cx="3454400" cy="0"/>
          </a:xfrm>
          <a:prstGeom prst="straightConnector1">
            <a:avLst/>
          </a:prstGeom>
          <a:noFill/>
          <a:ln cap="flat" cmpd="sng" w="19050">
            <a:solidFill>
              <a:srgbClr val="2469D8"/>
            </a:solidFill>
            <a:prstDash val="solid"/>
            <a:miter lim="800000"/>
            <a:headEnd len="sm" w="sm" type="none"/>
            <a:tailEnd len="sm" w="sm" type="none"/>
          </a:ln>
        </p:spPr>
      </p:cxnSp>
      <p:cxnSp>
        <p:nvCxnSpPr>
          <p:cNvPr id="122" name="Google Shape;122;p2"/>
          <p:cNvCxnSpPr/>
          <p:nvPr/>
        </p:nvCxnSpPr>
        <p:spPr>
          <a:xfrm>
            <a:off x="7823200" y="45957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grpSp>
        <p:nvGrpSpPr>
          <p:cNvPr id="123" name="Google Shape;123;p2"/>
          <p:cNvGrpSpPr/>
          <p:nvPr/>
        </p:nvGrpSpPr>
        <p:grpSpPr>
          <a:xfrm>
            <a:off x="8178800" y="5127706"/>
            <a:ext cx="344991" cy="247535"/>
            <a:chOff x="8264526" y="5629276"/>
            <a:chExt cx="561975" cy="403225"/>
          </a:xfrm>
        </p:grpSpPr>
        <p:sp>
          <p:nvSpPr>
            <p:cNvPr id="124" name="Google Shape;124;p2"/>
            <p:cNvSpPr/>
            <p:nvPr/>
          </p:nvSpPr>
          <p:spPr>
            <a:xfrm>
              <a:off x="8264526" y="5653088"/>
              <a:ext cx="561975" cy="379413"/>
            </a:xfrm>
            <a:custGeom>
              <a:rect b="b" l="l" r="r" t="t"/>
              <a:pathLst>
                <a:path extrusionOk="0" h="11958" w="17678">
                  <a:moveTo>
                    <a:pt x="17543" y="3477"/>
                  </a:moveTo>
                  <a:lnTo>
                    <a:pt x="14284" y="217"/>
                  </a:lnTo>
                  <a:cubicBezTo>
                    <a:pt x="14149" y="83"/>
                    <a:pt x="13932" y="83"/>
                    <a:pt x="13797" y="217"/>
                  </a:cubicBezTo>
                  <a:cubicBezTo>
                    <a:pt x="13663" y="351"/>
                    <a:pt x="13663" y="569"/>
                    <a:pt x="13797" y="704"/>
                  </a:cubicBezTo>
                  <a:lnTo>
                    <a:pt x="16814" y="3720"/>
                  </a:lnTo>
                  <a:lnTo>
                    <a:pt x="15050" y="5483"/>
                  </a:lnTo>
                  <a:cubicBezTo>
                    <a:pt x="14996" y="5537"/>
                    <a:pt x="14908" y="5537"/>
                    <a:pt x="14854" y="5483"/>
                  </a:cubicBezTo>
                  <a:lnTo>
                    <a:pt x="11371" y="2001"/>
                  </a:lnTo>
                  <a:cubicBezTo>
                    <a:pt x="11317" y="1947"/>
                    <a:pt x="11317" y="1859"/>
                    <a:pt x="11371" y="1805"/>
                  </a:cubicBezTo>
                  <a:lnTo>
                    <a:pt x="12555" y="621"/>
                  </a:lnTo>
                  <a:cubicBezTo>
                    <a:pt x="12689" y="487"/>
                    <a:pt x="12689" y="269"/>
                    <a:pt x="12555" y="135"/>
                  </a:cubicBezTo>
                  <a:cubicBezTo>
                    <a:pt x="12421" y="0"/>
                    <a:pt x="12203" y="0"/>
                    <a:pt x="12068" y="135"/>
                  </a:cubicBezTo>
                  <a:lnTo>
                    <a:pt x="10885" y="1318"/>
                  </a:lnTo>
                  <a:cubicBezTo>
                    <a:pt x="10640" y="1564"/>
                    <a:pt x="10581" y="1926"/>
                    <a:pt x="10709" y="2227"/>
                  </a:cubicBezTo>
                  <a:lnTo>
                    <a:pt x="10309" y="2627"/>
                  </a:lnTo>
                  <a:lnTo>
                    <a:pt x="8765" y="2627"/>
                  </a:lnTo>
                  <a:lnTo>
                    <a:pt x="8644" y="2627"/>
                  </a:lnTo>
                  <a:lnTo>
                    <a:pt x="7510" y="2627"/>
                  </a:lnTo>
                  <a:lnTo>
                    <a:pt x="7005" y="2122"/>
                  </a:lnTo>
                  <a:cubicBezTo>
                    <a:pt x="7025" y="2051"/>
                    <a:pt x="7035" y="1978"/>
                    <a:pt x="7035" y="1902"/>
                  </a:cubicBezTo>
                  <a:cubicBezTo>
                    <a:pt x="7035" y="1681"/>
                    <a:pt x="6949" y="1474"/>
                    <a:pt x="6793" y="1318"/>
                  </a:cubicBezTo>
                  <a:lnTo>
                    <a:pt x="5641" y="166"/>
                  </a:lnTo>
                  <a:cubicBezTo>
                    <a:pt x="5507" y="32"/>
                    <a:pt x="5289" y="32"/>
                    <a:pt x="5155" y="166"/>
                  </a:cubicBezTo>
                  <a:cubicBezTo>
                    <a:pt x="5020" y="300"/>
                    <a:pt x="5020" y="518"/>
                    <a:pt x="5155" y="653"/>
                  </a:cubicBezTo>
                  <a:lnTo>
                    <a:pt x="6306" y="1804"/>
                  </a:lnTo>
                  <a:cubicBezTo>
                    <a:pt x="6341" y="1840"/>
                    <a:pt x="6347" y="1881"/>
                    <a:pt x="6347" y="1902"/>
                  </a:cubicBezTo>
                  <a:cubicBezTo>
                    <a:pt x="6347" y="1924"/>
                    <a:pt x="6342" y="1965"/>
                    <a:pt x="6306" y="2000"/>
                  </a:cubicBezTo>
                  <a:lnTo>
                    <a:pt x="6210" y="2096"/>
                  </a:lnTo>
                  <a:lnTo>
                    <a:pt x="2823" y="5483"/>
                  </a:lnTo>
                  <a:cubicBezTo>
                    <a:pt x="2821" y="5484"/>
                    <a:pt x="2820" y="5485"/>
                    <a:pt x="2819" y="5486"/>
                  </a:cubicBezTo>
                  <a:cubicBezTo>
                    <a:pt x="2785" y="5518"/>
                    <a:pt x="2746" y="5523"/>
                    <a:pt x="2726" y="5523"/>
                  </a:cubicBezTo>
                  <a:cubicBezTo>
                    <a:pt x="2704" y="5523"/>
                    <a:pt x="2663" y="5518"/>
                    <a:pt x="2628" y="5483"/>
                  </a:cubicBezTo>
                  <a:lnTo>
                    <a:pt x="864" y="3719"/>
                  </a:lnTo>
                  <a:lnTo>
                    <a:pt x="3921" y="662"/>
                  </a:lnTo>
                  <a:cubicBezTo>
                    <a:pt x="4055" y="528"/>
                    <a:pt x="4055" y="310"/>
                    <a:pt x="3921" y="176"/>
                  </a:cubicBezTo>
                  <a:cubicBezTo>
                    <a:pt x="3787" y="41"/>
                    <a:pt x="3569" y="41"/>
                    <a:pt x="3434" y="176"/>
                  </a:cubicBezTo>
                  <a:lnTo>
                    <a:pt x="134" y="3476"/>
                  </a:lnTo>
                  <a:cubicBezTo>
                    <a:pt x="0" y="3610"/>
                    <a:pt x="0" y="3828"/>
                    <a:pt x="134" y="3963"/>
                  </a:cubicBezTo>
                  <a:lnTo>
                    <a:pt x="2141" y="5969"/>
                  </a:lnTo>
                  <a:cubicBezTo>
                    <a:pt x="2302" y="6131"/>
                    <a:pt x="2514" y="6211"/>
                    <a:pt x="2726" y="6211"/>
                  </a:cubicBezTo>
                  <a:cubicBezTo>
                    <a:pt x="2823" y="6211"/>
                    <a:pt x="2920" y="6193"/>
                    <a:pt x="3012" y="6159"/>
                  </a:cubicBezTo>
                  <a:lnTo>
                    <a:pt x="4142" y="7289"/>
                  </a:lnTo>
                  <a:cubicBezTo>
                    <a:pt x="4054" y="7454"/>
                    <a:pt x="4004" y="7641"/>
                    <a:pt x="4004" y="7840"/>
                  </a:cubicBezTo>
                  <a:cubicBezTo>
                    <a:pt x="4004" y="8489"/>
                    <a:pt x="4532" y="9016"/>
                    <a:pt x="5180" y="9016"/>
                  </a:cubicBezTo>
                  <a:cubicBezTo>
                    <a:pt x="5182" y="9016"/>
                    <a:pt x="5183" y="9016"/>
                    <a:pt x="5185" y="9016"/>
                  </a:cubicBezTo>
                  <a:cubicBezTo>
                    <a:pt x="5185" y="9016"/>
                    <a:pt x="5185" y="9016"/>
                    <a:pt x="5185" y="9016"/>
                  </a:cubicBezTo>
                  <a:cubicBezTo>
                    <a:pt x="5185" y="9663"/>
                    <a:pt x="5710" y="10190"/>
                    <a:pt x="6356" y="10192"/>
                  </a:cubicBezTo>
                  <a:cubicBezTo>
                    <a:pt x="6356" y="10193"/>
                    <a:pt x="6356" y="10193"/>
                    <a:pt x="6356" y="10194"/>
                  </a:cubicBezTo>
                  <a:cubicBezTo>
                    <a:pt x="6356" y="10842"/>
                    <a:pt x="6884" y="11370"/>
                    <a:pt x="7532" y="11370"/>
                  </a:cubicBezTo>
                  <a:cubicBezTo>
                    <a:pt x="7732" y="11370"/>
                    <a:pt x="7920" y="11320"/>
                    <a:pt x="8085" y="11232"/>
                  </a:cubicBezTo>
                  <a:lnTo>
                    <a:pt x="8505" y="11652"/>
                  </a:lnTo>
                  <a:cubicBezTo>
                    <a:pt x="8702" y="11849"/>
                    <a:pt x="8964" y="11958"/>
                    <a:pt x="9243" y="11958"/>
                  </a:cubicBezTo>
                  <a:cubicBezTo>
                    <a:pt x="9522" y="11958"/>
                    <a:pt x="9784" y="11849"/>
                    <a:pt x="9981" y="11652"/>
                  </a:cubicBezTo>
                  <a:cubicBezTo>
                    <a:pt x="10168" y="11466"/>
                    <a:pt x="10275" y="11221"/>
                    <a:pt x="10286" y="10958"/>
                  </a:cubicBezTo>
                  <a:cubicBezTo>
                    <a:pt x="10540" y="10946"/>
                    <a:pt x="10791" y="10843"/>
                    <a:pt x="10985" y="10649"/>
                  </a:cubicBezTo>
                  <a:cubicBezTo>
                    <a:pt x="11190" y="10444"/>
                    <a:pt x="11300" y="10172"/>
                    <a:pt x="11296" y="9882"/>
                  </a:cubicBezTo>
                  <a:cubicBezTo>
                    <a:pt x="11296" y="9882"/>
                    <a:pt x="11296" y="9881"/>
                    <a:pt x="11296" y="9881"/>
                  </a:cubicBezTo>
                  <a:cubicBezTo>
                    <a:pt x="11595" y="9862"/>
                    <a:pt x="11871" y="9731"/>
                    <a:pt x="12074" y="9509"/>
                  </a:cubicBezTo>
                  <a:cubicBezTo>
                    <a:pt x="12279" y="9286"/>
                    <a:pt x="12380" y="9005"/>
                    <a:pt x="12380" y="8724"/>
                  </a:cubicBezTo>
                  <a:cubicBezTo>
                    <a:pt x="12667" y="8716"/>
                    <a:pt x="12937" y="8600"/>
                    <a:pt x="13141" y="8396"/>
                  </a:cubicBezTo>
                  <a:cubicBezTo>
                    <a:pt x="13355" y="8182"/>
                    <a:pt x="13472" y="7899"/>
                    <a:pt x="13471" y="7597"/>
                  </a:cubicBezTo>
                  <a:cubicBezTo>
                    <a:pt x="13470" y="7419"/>
                    <a:pt x="13428" y="7248"/>
                    <a:pt x="13351" y="7095"/>
                  </a:cubicBezTo>
                  <a:lnTo>
                    <a:pt x="14479" y="6063"/>
                  </a:lnTo>
                  <a:cubicBezTo>
                    <a:pt x="14621" y="6162"/>
                    <a:pt x="14786" y="6212"/>
                    <a:pt x="14952" y="6212"/>
                  </a:cubicBezTo>
                  <a:cubicBezTo>
                    <a:pt x="15164" y="6212"/>
                    <a:pt x="15375" y="6131"/>
                    <a:pt x="15537" y="5970"/>
                  </a:cubicBezTo>
                  <a:lnTo>
                    <a:pt x="17543" y="3963"/>
                  </a:lnTo>
                  <a:cubicBezTo>
                    <a:pt x="17678" y="3829"/>
                    <a:pt x="17678" y="3611"/>
                    <a:pt x="17543" y="3477"/>
                  </a:cubicBezTo>
                  <a:close/>
                  <a:moveTo>
                    <a:pt x="5180" y="8328"/>
                  </a:moveTo>
                  <a:cubicBezTo>
                    <a:pt x="4911" y="8328"/>
                    <a:pt x="4692" y="8109"/>
                    <a:pt x="4692" y="7840"/>
                  </a:cubicBezTo>
                  <a:cubicBezTo>
                    <a:pt x="4692" y="7571"/>
                    <a:pt x="4911" y="7352"/>
                    <a:pt x="5180" y="7352"/>
                  </a:cubicBezTo>
                  <a:cubicBezTo>
                    <a:pt x="5449" y="7352"/>
                    <a:pt x="5668" y="7571"/>
                    <a:pt x="5668" y="7840"/>
                  </a:cubicBezTo>
                  <a:cubicBezTo>
                    <a:pt x="5668" y="8109"/>
                    <a:pt x="5449" y="8328"/>
                    <a:pt x="5180" y="8328"/>
                  </a:cubicBezTo>
                  <a:close/>
                  <a:moveTo>
                    <a:pt x="6724" y="9341"/>
                  </a:moveTo>
                  <a:cubicBezTo>
                    <a:pt x="6710" y="9354"/>
                    <a:pt x="6696" y="9368"/>
                    <a:pt x="6683" y="9382"/>
                  </a:cubicBezTo>
                  <a:cubicBezTo>
                    <a:pt x="6597" y="9458"/>
                    <a:pt x="6484" y="9504"/>
                    <a:pt x="6361" y="9504"/>
                  </a:cubicBezTo>
                  <a:cubicBezTo>
                    <a:pt x="6092" y="9504"/>
                    <a:pt x="5873" y="9285"/>
                    <a:pt x="5873" y="9016"/>
                  </a:cubicBezTo>
                  <a:cubicBezTo>
                    <a:pt x="5873" y="8747"/>
                    <a:pt x="6092" y="8528"/>
                    <a:pt x="6361" y="8528"/>
                  </a:cubicBezTo>
                  <a:cubicBezTo>
                    <a:pt x="6630" y="8528"/>
                    <a:pt x="6849" y="8747"/>
                    <a:pt x="6849" y="9016"/>
                  </a:cubicBezTo>
                  <a:cubicBezTo>
                    <a:pt x="6849" y="9141"/>
                    <a:pt x="6801" y="9254"/>
                    <a:pt x="6724" y="9341"/>
                  </a:cubicBezTo>
                  <a:close/>
                  <a:moveTo>
                    <a:pt x="7882" y="10533"/>
                  </a:moveTo>
                  <a:cubicBezTo>
                    <a:pt x="7880" y="10535"/>
                    <a:pt x="7879" y="10536"/>
                    <a:pt x="7877" y="10538"/>
                  </a:cubicBezTo>
                  <a:cubicBezTo>
                    <a:pt x="7875" y="10540"/>
                    <a:pt x="7874" y="10541"/>
                    <a:pt x="7872" y="10543"/>
                  </a:cubicBezTo>
                  <a:cubicBezTo>
                    <a:pt x="7784" y="10629"/>
                    <a:pt x="7664" y="10682"/>
                    <a:pt x="7532" y="10682"/>
                  </a:cubicBezTo>
                  <a:cubicBezTo>
                    <a:pt x="7263" y="10682"/>
                    <a:pt x="7044" y="10463"/>
                    <a:pt x="7044" y="10194"/>
                  </a:cubicBezTo>
                  <a:cubicBezTo>
                    <a:pt x="7044" y="10069"/>
                    <a:pt x="7092" y="9956"/>
                    <a:pt x="7169" y="9869"/>
                  </a:cubicBezTo>
                  <a:cubicBezTo>
                    <a:pt x="7183" y="9856"/>
                    <a:pt x="7197" y="9843"/>
                    <a:pt x="7210" y="9829"/>
                  </a:cubicBezTo>
                  <a:cubicBezTo>
                    <a:pt x="7296" y="9753"/>
                    <a:pt x="7409" y="9706"/>
                    <a:pt x="7532" y="9706"/>
                  </a:cubicBezTo>
                  <a:cubicBezTo>
                    <a:pt x="7801" y="9706"/>
                    <a:pt x="8020" y="9925"/>
                    <a:pt x="8020" y="10194"/>
                  </a:cubicBezTo>
                  <a:cubicBezTo>
                    <a:pt x="8020" y="10326"/>
                    <a:pt x="7967" y="10446"/>
                    <a:pt x="7882" y="10533"/>
                  </a:cubicBezTo>
                  <a:close/>
                  <a:moveTo>
                    <a:pt x="12655" y="7909"/>
                  </a:moveTo>
                  <a:cubicBezTo>
                    <a:pt x="12572" y="7991"/>
                    <a:pt x="12463" y="8037"/>
                    <a:pt x="12346" y="8037"/>
                  </a:cubicBezTo>
                  <a:cubicBezTo>
                    <a:pt x="12230" y="8037"/>
                    <a:pt x="12121" y="7991"/>
                    <a:pt x="12038" y="7909"/>
                  </a:cubicBezTo>
                  <a:lnTo>
                    <a:pt x="11323" y="7194"/>
                  </a:lnTo>
                  <a:cubicBezTo>
                    <a:pt x="11189" y="7060"/>
                    <a:pt x="10971" y="7060"/>
                    <a:pt x="10837" y="7194"/>
                  </a:cubicBezTo>
                  <a:cubicBezTo>
                    <a:pt x="10702" y="7329"/>
                    <a:pt x="10702" y="7546"/>
                    <a:pt x="10837" y="7681"/>
                  </a:cubicBezTo>
                  <a:lnTo>
                    <a:pt x="11551" y="8396"/>
                  </a:lnTo>
                  <a:cubicBezTo>
                    <a:pt x="11552" y="8396"/>
                    <a:pt x="11552" y="8396"/>
                    <a:pt x="11552" y="8396"/>
                  </a:cubicBezTo>
                  <a:lnTo>
                    <a:pt x="11554" y="8398"/>
                  </a:lnTo>
                  <a:cubicBezTo>
                    <a:pt x="11731" y="8575"/>
                    <a:pt x="11737" y="8859"/>
                    <a:pt x="11568" y="9044"/>
                  </a:cubicBezTo>
                  <a:cubicBezTo>
                    <a:pt x="11482" y="9137"/>
                    <a:pt x="11366" y="9190"/>
                    <a:pt x="11240" y="9194"/>
                  </a:cubicBezTo>
                  <a:cubicBezTo>
                    <a:pt x="11114" y="9199"/>
                    <a:pt x="10994" y="9154"/>
                    <a:pt x="10903" y="9067"/>
                  </a:cubicBezTo>
                  <a:lnTo>
                    <a:pt x="10214" y="8415"/>
                  </a:lnTo>
                  <a:cubicBezTo>
                    <a:pt x="10076" y="8285"/>
                    <a:pt x="9859" y="8291"/>
                    <a:pt x="9728" y="8429"/>
                  </a:cubicBezTo>
                  <a:cubicBezTo>
                    <a:pt x="9597" y="8567"/>
                    <a:pt x="9603" y="8785"/>
                    <a:pt x="9741" y="8915"/>
                  </a:cubicBezTo>
                  <a:lnTo>
                    <a:pt x="10491" y="9625"/>
                  </a:lnTo>
                  <a:cubicBezTo>
                    <a:pt x="10565" y="9695"/>
                    <a:pt x="10607" y="9790"/>
                    <a:pt x="10608" y="9892"/>
                  </a:cubicBezTo>
                  <a:cubicBezTo>
                    <a:pt x="10609" y="9994"/>
                    <a:pt x="10570" y="10090"/>
                    <a:pt x="10498" y="10162"/>
                  </a:cubicBezTo>
                  <a:cubicBezTo>
                    <a:pt x="10352" y="10309"/>
                    <a:pt x="10114" y="10309"/>
                    <a:pt x="9968" y="10162"/>
                  </a:cubicBezTo>
                  <a:lnTo>
                    <a:pt x="9620" y="9815"/>
                  </a:lnTo>
                  <a:cubicBezTo>
                    <a:pt x="9486" y="9681"/>
                    <a:pt x="9268" y="9681"/>
                    <a:pt x="9134" y="9815"/>
                  </a:cubicBezTo>
                  <a:cubicBezTo>
                    <a:pt x="9066" y="9882"/>
                    <a:pt x="9033" y="9970"/>
                    <a:pt x="9033" y="10058"/>
                  </a:cubicBezTo>
                  <a:cubicBezTo>
                    <a:pt x="9033" y="10146"/>
                    <a:pt x="9066" y="10234"/>
                    <a:pt x="9134" y="10301"/>
                  </a:cubicBezTo>
                  <a:lnTo>
                    <a:pt x="9495" y="10663"/>
                  </a:lnTo>
                  <a:cubicBezTo>
                    <a:pt x="9562" y="10730"/>
                    <a:pt x="9599" y="10819"/>
                    <a:pt x="9599" y="10914"/>
                  </a:cubicBezTo>
                  <a:cubicBezTo>
                    <a:pt x="9599" y="11009"/>
                    <a:pt x="9562" y="11099"/>
                    <a:pt x="9495" y="11166"/>
                  </a:cubicBezTo>
                  <a:cubicBezTo>
                    <a:pt x="9427" y="11233"/>
                    <a:pt x="9338" y="11270"/>
                    <a:pt x="9243" y="11270"/>
                  </a:cubicBezTo>
                  <a:cubicBezTo>
                    <a:pt x="9148" y="11270"/>
                    <a:pt x="9059" y="11233"/>
                    <a:pt x="8992" y="11166"/>
                  </a:cubicBezTo>
                  <a:lnTo>
                    <a:pt x="8571" y="10745"/>
                  </a:lnTo>
                  <a:cubicBezTo>
                    <a:pt x="8658" y="10580"/>
                    <a:pt x="8708" y="10393"/>
                    <a:pt x="8708" y="10194"/>
                  </a:cubicBezTo>
                  <a:cubicBezTo>
                    <a:pt x="8708" y="9547"/>
                    <a:pt x="8183" y="9020"/>
                    <a:pt x="7537" y="9018"/>
                  </a:cubicBezTo>
                  <a:cubicBezTo>
                    <a:pt x="7537" y="9017"/>
                    <a:pt x="7537" y="9017"/>
                    <a:pt x="7537" y="9016"/>
                  </a:cubicBezTo>
                  <a:cubicBezTo>
                    <a:pt x="7537" y="8368"/>
                    <a:pt x="7009" y="7840"/>
                    <a:pt x="6361" y="7840"/>
                  </a:cubicBezTo>
                  <a:cubicBezTo>
                    <a:pt x="6359" y="7840"/>
                    <a:pt x="6358" y="7841"/>
                    <a:pt x="6356" y="7841"/>
                  </a:cubicBezTo>
                  <a:cubicBezTo>
                    <a:pt x="6356" y="7840"/>
                    <a:pt x="6356" y="7840"/>
                    <a:pt x="6356" y="7840"/>
                  </a:cubicBezTo>
                  <a:cubicBezTo>
                    <a:pt x="6356" y="7192"/>
                    <a:pt x="5829" y="6664"/>
                    <a:pt x="5180" y="6664"/>
                  </a:cubicBezTo>
                  <a:cubicBezTo>
                    <a:pt x="4981" y="6664"/>
                    <a:pt x="4793" y="6714"/>
                    <a:pt x="4628" y="6802"/>
                  </a:cubicBezTo>
                  <a:lnTo>
                    <a:pt x="3553" y="5727"/>
                  </a:lnTo>
                  <a:lnTo>
                    <a:pt x="6595" y="2685"/>
                  </a:lnTo>
                  <a:lnTo>
                    <a:pt x="7124" y="3215"/>
                  </a:lnTo>
                  <a:cubicBezTo>
                    <a:pt x="7189" y="3279"/>
                    <a:pt x="7277" y="3315"/>
                    <a:pt x="7368" y="3315"/>
                  </a:cubicBezTo>
                  <a:lnTo>
                    <a:pt x="7813" y="3315"/>
                  </a:lnTo>
                  <a:lnTo>
                    <a:pt x="6455" y="4674"/>
                  </a:lnTo>
                  <a:cubicBezTo>
                    <a:pt x="6247" y="4881"/>
                    <a:pt x="6133" y="5157"/>
                    <a:pt x="6133" y="5451"/>
                  </a:cubicBezTo>
                  <a:cubicBezTo>
                    <a:pt x="6133" y="5745"/>
                    <a:pt x="6247" y="6021"/>
                    <a:pt x="6455" y="6228"/>
                  </a:cubicBezTo>
                  <a:cubicBezTo>
                    <a:pt x="6663" y="6436"/>
                    <a:pt x="6939" y="6550"/>
                    <a:pt x="7232" y="6550"/>
                  </a:cubicBezTo>
                  <a:cubicBezTo>
                    <a:pt x="7526" y="6550"/>
                    <a:pt x="7802" y="6436"/>
                    <a:pt x="8010" y="6228"/>
                  </a:cubicBezTo>
                  <a:lnTo>
                    <a:pt x="9162" y="5076"/>
                  </a:lnTo>
                  <a:lnTo>
                    <a:pt x="10423" y="5090"/>
                  </a:lnTo>
                  <a:lnTo>
                    <a:pt x="12653" y="7290"/>
                  </a:lnTo>
                  <a:cubicBezTo>
                    <a:pt x="12736" y="7373"/>
                    <a:pt x="12782" y="7482"/>
                    <a:pt x="12782" y="7599"/>
                  </a:cubicBezTo>
                  <a:cubicBezTo>
                    <a:pt x="12783" y="7716"/>
                    <a:pt x="12737" y="7826"/>
                    <a:pt x="12655" y="7909"/>
                  </a:cubicBezTo>
                  <a:close/>
                  <a:moveTo>
                    <a:pt x="12903" y="6571"/>
                  </a:moveTo>
                  <a:lnTo>
                    <a:pt x="10807" y="4503"/>
                  </a:lnTo>
                  <a:cubicBezTo>
                    <a:pt x="10807" y="4503"/>
                    <a:pt x="10807" y="4503"/>
                    <a:pt x="10807" y="4503"/>
                  </a:cubicBezTo>
                  <a:lnTo>
                    <a:pt x="10804" y="4500"/>
                  </a:lnTo>
                  <a:cubicBezTo>
                    <a:pt x="10727" y="4423"/>
                    <a:pt x="10622" y="4391"/>
                    <a:pt x="10522" y="4403"/>
                  </a:cubicBezTo>
                  <a:lnTo>
                    <a:pt x="9025" y="4387"/>
                  </a:lnTo>
                  <a:cubicBezTo>
                    <a:pt x="8932" y="4386"/>
                    <a:pt x="8843" y="4422"/>
                    <a:pt x="8778" y="4487"/>
                  </a:cubicBezTo>
                  <a:lnTo>
                    <a:pt x="7523" y="5742"/>
                  </a:lnTo>
                  <a:cubicBezTo>
                    <a:pt x="7445" y="5819"/>
                    <a:pt x="7342" y="5862"/>
                    <a:pt x="7232" y="5862"/>
                  </a:cubicBezTo>
                  <a:cubicBezTo>
                    <a:pt x="7123" y="5862"/>
                    <a:pt x="7019" y="5819"/>
                    <a:pt x="6942" y="5742"/>
                  </a:cubicBezTo>
                  <a:cubicBezTo>
                    <a:pt x="6864" y="5664"/>
                    <a:pt x="6821" y="5561"/>
                    <a:pt x="6821" y="5451"/>
                  </a:cubicBezTo>
                  <a:cubicBezTo>
                    <a:pt x="6821" y="5341"/>
                    <a:pt x="6864" y="5238"/>
                    <a:pt x="6942" y="5160"/>
                  </a:cubicBezTo>
                  <a:lnTo>
                    <a:pt x="8786" y="3315"/>
                  </a:lnTo>
                  <a:lnTo>
                    <a:pt x="10452" y="3315"/>
                  </a:lnTo>
                  <a:cubicBezTo>
                    <a:pt x="10543" y="3315"/>
                    <a:pt x="10630" y="3279"/>
                    <a:pt x="10695" y="3215"/>
                  </a:cubicBezTo>
                  <a:lnTo>
                    <a:pt x="11153" y="2756"/>
                  </a:lnTo>
                  <a:lnTo>
                    <a:pt x="13982" y="5585"/>
                  </a:lnTo>
                  <a:lnTo>
                    <a:pt x="12903" y="6571"/>
                  </a:ln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 name="Google Shape;125;p2"/>
            <p:cNvSpPr/>
            <p:nvPr/>
          </p:nvSpPr>
          <p:spPr>
            <a:xfrm>
              <a:off x="8732838" y="5764213"/>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 name="Google Shape;126;p2"/>
            <p:cNvSpPr/>
            <p:nvPr/>
          </p:nvSpPr>
          <p:spPr>
            <a:xfrm>
              <a:off x="8334376" y="5765801"/>
              <a:ext cx="20638"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 name="Google Shape;127;p2"/>
            <p:cNvSpPr/>
            <p:nvPr/>
          </p:nvSpPr>
          <p:spPr>
            <a:xfrm>
              <a:off x="8397876" y="5629276"/>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2"/>
            <p:cNvSpPr/>
            <p:nvPr/>
          </p:nvSpPr>
          <p:spPr>
            <a:xfrm>
              <a:off x="8670926" y="5629276"/>
              <a:ext cx="22225" cy="20638"/>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29" name="Google Shape;129;p2"/>
          <p:cNvGrpSpPr/>
          <p:nvPr/>
        </p:nvGrpSpPr>
        <p:grpSpPr>
          <a:xfrm>
            <a:off x="1279970" y="5075760"/>
            <a:ext cx="326474" cy="344015"/>
            <a:chOff x="10237788" y="1952626"/>
            <a:chExt cx="531813" cy="560388"/>
          </a:xfrm>
        </p:grpSpPr>
        <p:sp>
          <p:nvSpPr>
            <p:cNvPr id="130" name="Google Shape;130;p2"/>
            <p:cNvSpPr/>
            <p:nvPr/>
          </p:nvSpPr>
          <p:spPr>
            <a:xfrm>
              <a:off x="10237788" y="1952626"/>
              <a:ext cx="531813" cy="560388"/>
            </a:xfrm>
            <a:custGeom>
              <a:rect b="b" l="l" r="r" t="t"/>
              <a:pathLst>
                <a:path extrusionOk="0" h="17610" w="16725">
                  <a:moveTo>
                    <a:pt x="16381" y="1457"/>
                  </a:moveTo>
                  <a:lnTo>
                    <a:pt x="15280" y="1457"/>
                  </a:lnTo>
                  <a:lnTo>
                    <a:pt x="15280" y="343"/>
                  </a:lnTo>
                  <a:cubicBezTo>
                    <a:pt x="15280" y="154"/>
                    <a:pt x="15126" y="0"/>
                    <a:pt x="14936" y="0"/>
                  </a:cubicBezTo>
                  <a:cubicBezTo>
                    <a:pt x="14747" y="0"/>
                    <a:pt x="14593" y="154"/>
                    <a:pt x="14593" y="343"/>
                  </a:cubicBezTo>
                  <a:lnTo>
                    <a:pt x="14593" y="1659"/>
                  </a:lnTo>
                  <a:lnTo>
                    <a:pt x="13155" y="3101"/>
                  </a:lnTo>
                  <a:cubicBezTo>
                    <a:pt x="11704" y="1780"/>
                    <a:pt x="9839" y="1057"/>
                    <a:pt x="7866" y="1057"/>
                  </a:cubicBezTo>
                  <a:cubicBezTo>
                    <a:pt x="5765" y="1057"/>
                    <a:pt x="3790" y="1875"/>
                    <a:pt x="2304" y="3361"/>
                  </a:cubicBezTo>
                  <a:cubicBezTo>
                    <a:pt x="818" y="4846"/>
                    <a:pt x="0" y="6822"/>
                    <a:pt x="0" y="8923"/>
                  </a:cubicBezTo>
                  <a:cubicBezTo>
                    <a:pt x="0" y="11024"/>
                    <a:pt x="818" y="12999"/>
                    <a:pt x="2304" y="14484"/>
                  </a:cubicBezTo>
                  <a:cubicBezTo>
                    <a:pt x="2535" y="14716"/>
                    <a:pt x="2778" y="14931"/>
                    <a:pt x="3031" y="15129"/>
                  </a:cubicBezTo>
                  <a:lnTo>
                    <a:pt x="1137" y="17023"/>
                  </a:lnTo>
                  <a:cubicBezTo>
                    <a:pt x="1003" y="17157"/>
                    <a:pt x="1003" y="17375"/>
                    <a:pt x="1137" y="17510"/>
                  </a:cubicBezTo>
                  <a:cubicBezTo>
                    <a:pt x="1204" y="17577"/>
                    <a:pt x="1292" y="17610"/>
                    <a:pt x="1380" y="17610"/>
                  </a:cubicBezTo>
                  <a:cubicBezTo>
                    <a:pt x="1468" y="17610"/>
                    <a:pt x="1556" y="17577"/>
                    <a:pt x="1624" y="17510"/>
                  </a:cubicBezTo>
                  <a:lnTo>
                    <a:pt x="3600" y="15533"/>
                  </a:lnTo>
                  <a:cubicBezTo>
                    <a:pt x="4860" y="16350"/>
                    <a:pt x="6329" y="16788"/>
                    <a:pt x="7866" y="16788"/>
                  </a:cubicBezTo>
                  <a:cubicBezTo>
                    <a:pt x="9410" y="16788"/>
                    <a:pt x="10886" y="16346"/>
                    <a:pt x="12150" y="15521"/>
                  </a:cubicBezTo>
                  <a:lnTo>
                    <a:pt x="14138" y="17510"/>
                  </a:lnTo>
                  <a:cubicBezTo>
                    <a:pt x="14206" y="17577"/>
                    <a:pt x="14294" y="17610"/>
                    <a:pt x="14382" y="17610"/>
                  </a:cubicBezTo>
                  <a:cubicBezTo>
                    <a:pt x="14470" y="17610"/>
                    <a:pt x="14558" y="17577"/>
                    <a:pt x="14625" y="17510"/>
                  </a:cubicBezTo>
                  <a:cubicBezTo>
                    <a:pt x="14759" y="17375"/>
                    <a:pt x="14759" y="17157"/>
                    <a:pt x="14625" y="17023"/>
                  </a:cubicBezTo>
                  <a:lnTo>
                    <a:pt x="12717" y="15115"/>
                  </a:lnTo>
                  <a:cubicBezTo>
                    <a:pt x="12964" y="14921"/>
                    <a:pt x="13202" y="14710"/>
                    <a:pt x="13428" y="14484"/>
                  </a:cubicBezTo>
                  <a:cubicBezTo>
                    <a:pt x="14913" y="12999"/>
                    <a:pt x="15732" y="11024"/>
                    <a:pt x="15732" y="8923"/>
                  </a:cubicBezTo>
                  <a:cubicBezTo>
                    <a:pt x="15732" y="7726"/>
                    <a:pt x="15470" y="6577"/>
                    <a:pt x="14953" y="5507"/>
                  </a:cubicBezTo>
                  <a:cubicBezTo>
                    <a:pt x="14871" y="5336"/>
                    <a:pt x="14665" y="5264"/>
                    <a:pt x="14494" y="5347"/>
                  </a:cubicBezTo>
                  <a:cubicBezTo>
                    <a:pt x="14323" y="5429"/>
                    <a:pt x="14251" y="5635"/>
                    <a:pt x="14334" y="5806"/>
                  </a:cubicBezTo>
                  <a:cubicBezTo>
                    <a:pt x="14805" y="6782"/>
                    <a:pt x="15044" y="7830"/>
                    <a:pt x="15044" y="8923"/>
                  </a:cubicBezTo>
                  <a:cubicBezTo>
                    <a:pt x="15044" y="12880"/>
                    <a:pt x="11824" y="16100"/>
                    <a:pt x="7866" y="16100"/>
                  </a:cubicBezTo>
                  <a:cubicBezTo>
                    <a:pt x="3908" y="16100"/>
                    <a:pt x="688" y="12880"/>
                    <a:pt x="688" y="8923"/>
                  </a:cubicBezTo>
                  <a:cubicBezTo>
                    <a:pt x="688" y="4965"/>
                    <a:pt x="3908" y="1745"/>
                    <a:pt x="7866" y="1745"/>
                  </a:cubicBezTo>
                  <a:cubicBezTo>
                    <a:pt x="9656" y="1745"/>
                    <a:pt x="11348" y="2397"/>
                    <a:pt x="12668" y="3588"/>
                  </a:cubicBezTo>
                  <a:lnTo>
                    <a:pt x="11461" y="4799"/>
                  </a:lnTo>
                  <a:cubicBezTo>
                    <a:pt x="10464" y="3927"/>
                    <a:pt x="9201" y="3451"/>
                    <a:pt x="7866" y="3451"/>
                  </a:cubicBezTo>
                  <a:cubicBezTo>
                    <a:pt x="4849" y="3451"/>
                    <a:pt x="2394" y="5906"/>
                    <a:pt x="2394" y="8923"/>
                  </a:cubicBezTo>
                  <a:cubicBezTo>
                    <a:pt x="2394" y="11939"/>
                    <a:pt x="4849" y="14394"/>
                    <a:pt x="7866" y="14394"/>
                  </a:cubicBezTo>
                  <a:cubicBezTo>
                    <a:pt x="10883" y="14394"/>
                    <a:pt x="13337" y="11939"/>
                    <a:pt x="13337" y="8923"/>
                  </a:cubicBezTo>
                  <a:cubicBezTo>
                    <a:pt x="13337" y="8436"/>
                    <a:pt x="13273" y="7953"/>
                    <a:pt x="13147" y="7488"/>
                  </a:cubicBezTo>
                  <a:cubicBezTo>
                    <a:pt x="12926" y="6671"/>
                    <a:pt x="12514" y="5915"/>
                    <a:pt x="11950" y="5282"/>
                  </a:cubicBezTo>
                  <a:lnTo>
                    <a:pt x="13404" y="3824"/>
                  </a:lnTo>
                  <a:cubicBezTo>
                    <a:pt x="13405" y="3824"/>
                    <a:pt x="13405" y="3823"/>
                    <a:pt x="13406" y="3823"/>
                  </a:cubicBezTo>
                  <a:cubicBezTo>
                    <a:pt x="13406" y="3823"/>
                    <a:pt x="13406" y="3822"/>
                    <a:pt x="13407" y="3822"/>
                  </a:cubicBezTo>
                  <a:lnTo>
                    <a:pt x="15079" y="2145"/>
                  </a:lnTo>
                  <a:lnTo>
                    <a:pt x="16382" y="2145"/>
                  </a:lnTo>
                  <a:cubicBezTo>
                    <a:pt x="16571" y="2145"/>
                    <a:pt x="16725" y="1991"/>
                    <a:pt x="16725" y="1801"/>
                  </a:cubicBezTo>
                  <a:cubicBezTo>
                    <a:pt x="16725" y="1611"/>
                    <a:pt x="16571" y="1457"/>
                    <a:pt x="16381" y="1457"/>
                  </a:cubicBezTo>
                  <a:close/>
                  <a:moveTo>
                    <a:pt x="12483" y="7668"/>
                  </a:moveTo>
                  <a:cubicBezTo>
                    <a:pt x="12593" y="8075"/>
                    <a:pt x="12649" y="8497"/>
                    <a:pt x="12649" y="8923"/>
                  </a:cubicBezTo>
                  <a:cubicBezTo>
                    <a:pt x="12649" y="11560"/>
                    <a:pt x="10504" y="13706"/>
                    <a:pt x="7866" y="13706"/>
                  </a:cubicBezTo>
                  <a:cubicBezTo>
                    <a:pt x="5228" y="13706"/>
                    <a:pt x="3083" y="11560"/>
                    <a:pt x="3083" y="8923"/>
                  </a:cubicBezTo>
                  <a:cubicBezTo>
                    <a:pt x="3083" y="6285"/>
                    <a:pt x="5228" y="4139"/>
                    <a:pt x="7866" y="4139"/>
                  </a:cubicBezTo>
                  <a:cubicBezTo>
                    <a:pt x="9017" y="4139"/>
                    <a:pt x="10109" y="4544"/>
                    <a:pt x="10974" y="5287"/>
                  </a:cubicBezTo>
                  <a:lnTo>
                    <a:pt x="9554" y="6711"/>
                  </a:lnTo>
                  <a:cubicBezTo>
                    <a:pt x="9086" y="6352"/>
                    <a:pt x="8500" y="6138"/>
                    <a:pt x="7866" y="6138"/>
                  </a:cubicBezTo>
                  <a:cubicBezTo>
                    <a:pt x="6331" y="6138"/>
                    <a:pt x="5081" y="7387"/>
                    <a:pt x="5081" y="8923"/>
                  </a:cubicBezTo>
                  <a:cubicBezTo>
                    <a:pt x="5081" y="10458"/>
                    <a:pt x="6331" y="11707"/>
                    <a:pt x="7866" y="11707"/>
                  </a:cubicBezTo>
                  <a:cubicBezTo>
                    <a:pt x="9401" y="11707"/>
                    <a:pt x="10650" y="10458"/>
                    <a:pt x="10650" y="8923"/>
                  </a:cubicBezTo>
                  <a:cubicBezTo>
                    <a:pt x="10650" y="8269"/>
                    <a:pt x="10424" y="7668"/>
                    <a:pt x="10045" y="7193"/>
                  </a:cubicBezTo>
                  <a:lnTo>
                    <a:pt x="11463" y="5770"/>
                  </a:lnTo>
                  <a:cubicBezTo>
                    <a:pt x="11943" y="6318"/>
                    <a:pt x="12293" y="6967"/>
                    <a:pt x="12483" y="7668"/>
                  </a:cubicBezTo>
                  <a:close/>
                  <a:moveTo>
                    <a:pt x="7669" y="9088"/>
                  </a:moveTo>
                  <a:cubicBezTo>
                    <a:pt x="7736" y="9155"/>
                    <a:pt x="7824" y="9189"/>
                    <a:pt x="7912" y="9189"/>
                  </a:cubicBezTo>
                  <a:cubicBezTo>
                    <a:pt x="8000" y="9189"/>
                    <a:pt x="8088" y="9155"/>
                    <a:pt x="8155" y="9088"/>
                  </a:cubicBezTo>
                  <a:lnTo>
                    <a:pt x="9556" y="7683"/>
                  </a:lnTo>
                  <a:cubicBezTo>
                    <a:pt x="9811" y="8031"/>
                    <a:pt x="9962" y="8459"/>
                    <a:pt x="9962" y="8923"/>
                  </a:cubicBezTo>
                  <a:cubicBezTo>
                    <a:pt x="9962" y="10079"/>
                    <a:pt x="9022" y="11019"/>
                    <a:pt x="7866" y="11019"/>
                  </a:cubicBezTo>
                  <a:cubicBezTo>
                    <a:pt x="6710" y="11019"/>
                    <a:pt x="5769" y="10079"/>
                    <a:pt x="5769" y="8923"/>
                  </a:cubicBezTo>
                  <a:cubicBezTo>
                    <a:pt x="5769" y="7767"/>
                    <a:pt x="6710" y="6826"/>
                    <a:pt x="7866" y="6826"/>
                  </a:cubicBezTo>
                  <a:cubicBezTo>
                    <a:pt x="8311" y="6826"/>
                    <a:pt x="8723" y="6966"/>
                    <a:pt x="9063" y="7203"/>
                  </a:cubicBezTo>
                  <a:lnTo>
                    <a:pt x="7668" y="8602"/>
                  </a:lnTo>
                  <a:cubicBezTo>
                    <a:pt x="7534" y="8736"/>
                    <a:pt x="7534" y="8954"/>
                    <a:pt x="7669" y="9088"/>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2"/>
            <p:cNvSpPr/>
            <p:nvPr/>
          </p:nvSpPr>
          <p:spPr>
            <a:xfrm>
              <a:off x="10671176" y="2089151"/>
              <a:ext cx="22225" cy="20638"/>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2" name="Google Shape;132;p2"/>
          <p:cNvGrpSpPr/>
          <p:nvPr/>
        </p:nvGrpSpPr>
        <p:grpSpPr>
          <a:xfrm>
            <a:off x="4760605" y="5075761"/>
            <a:ext cx="277747" cy="344016"/>
            <a:chOff x="1462088" y="747713"/>
            <a:chExt cx="452438" cy="560388"/>
          </a:xfrm>
        </p:grpSpPr>
        <p:sp>
          <p:nvSpPr>
            <p:cNvPr id="133" name="Google Shape;133;p2"/>
            <p:cNvSpPr/>
            <p:nvPr/>
          </p:nvSpPr>
          <p:spPr>
            <a:xfrm>
              <a:off x="1462088" y="747713"/>
              <a:ext cx="452438" cy="560388"/>
            </a:xfrm>
            <a:custGeom>
              <a:rect b="b" l="l" r="r" t="t"/>
              <a:pathLst>
                <a:path extrusionOk="0" h="17611" w="14245">
                  <a:moveTo>
                    <a:pt x="13323" y="1369"/>
                  </a:moveTo>
                  <a:lnTo>
                    <a:pt x="8801" y="1369"/>
                  </a:lnTo>
                  <a:cubicBezTo>
                    <a:pt x="8641" y="589"/>
                    <a:pt x="7949" y="0"/>
                    <a:pt x="7122" y="0"/>
                  </a:cubicBezTo>
                  <a:cubicBezTo>
                    <a:pt x="6296" y="0"/>
                    <a:pt x="5604" y="589"/>
                    <a:pt x="5444" y="1369"/>
                  </a:cubicBezTo>
                  <a:lnTo>
                    <a:pt x="922" y="1369"/>
                  </a:lnTo>
                  <a:cubicBezTo>
                    <a:pt x="414" y="1369"/>
                    <a:pt x="0" y="1783"/>
                    <a:pt x="0" y="2291"/>
                  </a:cubicBezTo>
                  <a:lnTo>
                    <a:pt x="0" y="12079"/>
                  </a:lnTo>
                  <a:cubicBezTo>
                    <a:pt x="0" y="12587"/>
                    <a:pt x="414" y="13000"/>
                    <a:pt x="922" y="13000"/>
                  </a:cubicBezTo>
                  <a:lnTo>
                    <a:pt x="5218" y="13000"/>
                  </a:lnTo>
                  <a:lnTo>
                    <a:pt x="3823" y="17157"/>
                  </a:lnTo>
                  <a:cubicBezTo>
                    <a:pt x="3762" y="17337"/>
                    <a:pt x="3859" y="17532"/>
                    <a:pt x="4039" y="17593"/>
                  </a:cubicBezTo>
                  <a:cubicBezTo>
                    <a:pt x="4076" y="17605"/>
                    <a:pt x="4113" y="17611"/>
                    <a:pt x="4149" y="17611"/>
                  </a:cubicBezTo>
                  <a:cubicBezTo>
                    <a:pt x="4293" y="17611"/>
                    <a:pt x="4427" y="17520"/>
                    <a:pt x="4475" y="17376"/>
                  </a:cubicBezTo>
                  <a:lnTo>
                    <a:pt x="5944" y="13000"/>
                  </a:lnTo>
                  <a:lnTo>
                    <a:pt x="8301" y="13000"/>
                  </a:lnTo>
                  <a:lnTo>
                    <a:pt x="9770" y="17376"/>
                  </a:lnTo>
                  <a:cubicBezTo>
                    <a:pt x="9818" y="17520"/>
                    <a:pt x="9952" y="17611"/>
                    <a:pt x="10096" y="17611"/>
                  </a:cubicBezTo>
                  <a:cubicBezTo>
                    <a:pt x="10132" y="17611"/>
                    <a:pt x="10169" y="17605"/>
                    <a:pt x="10206" y="17593"/>
                  </a:cubicBezTo>
                  <a:cubicBezTo>
                    <a:pt x="10386" y="17532"/>
                    <a:pt x="10483" y="17337"/>
                    <a:pt x="10422" y="17157"/>
                  </a:cubicBezTo>
                  <a:lnTo>
                    <a:pt x="9027" y="13000"/>
                  </a:lnTo>
                  <a:lnTo>
                    <a:pt x="13323" y="13000"/>
                  </a:lnTo>
                  <a:cubicBezTo>
                    <a:pt x="13831" y="13000"/>
                    <a:pt x="14245" y="12587"/>
                    <a:pt x="14245" y="12079"/>
                  </a:cubicBezTo>
                  <a:lnTo>
                    <a:pt x="14245" y="2291"/>
                  </a:lnTo>
                  <a:cubicBezTo>
                    <a:pt x="14245" y="1783"/>
                    <a:pt x="13831" y="1369"/>
                    <a:pt x="13323" y="1369"/>
                  </a:cubicBezTo>
                  <a:close/>
                  <a:moveTo>
                    <a:pt x="7122" y="688"/>
                  </a:moveTo>
                  <a:cubicBezTo>
                    <a:pt x="7567" y="688"/>
                    <a:pt x="7947" y="973"/>
                    <a:pt x="8088" y="1369"/>
                  </a:cubicBezTo>
                  <a:lnTo>
                    <a:pt x="6157" y="1369"/>
                  </a:lnTo>
                  <a:cubicBezTo>
                    <a:pt x="6298" y="973"/>
                    <a:pt x="6678" y="688"/>
                    <a:pt x="7122" y="688"/>
                  </a:cubicBezTo>
                  <a:close/>
                  <a:moveTo>
                    <a:pt x="13557" y="12079"/>
                  </a:moveTo>
                  <a:cubicBezTo>
                    <a:pt x="13557" y="12207"/>
                    <a:pt x="13452" y="12312"/>
                    <a:pt x="13323" y="12312"/>
                  </a:cubicBezTo>
                  <a:lnTo>
                    <a:pt x="12425" y="12312"/>
                  </a:lnTo>
                  <a:lnTo>
                    <a:pt x="12425" y="7409"/>
                  </a:lnTo>
                  <a:cubicBezTo>
                    <a:pt x="12425" y="7219"/>
                    <a:pt x="12271" y="7065"/>
                    <a:pt x="12081" y="7065"/>
                  </a:cubicBezTo>
                  <a:cubicBezTo>
                    <a:pt x="11891" y="7065"/>
                    <a:pt x="11737" y="7219"/>
                    <a:pt x="11737" y="7409"/>
                  </a:cubicBezTo>
                  <a:lnTo>
                    <a:pt x="11737" y="12312"/>
                  </a:lnTo>
                  <a:lnTo>
                    <a:pt x="10679" y="12312"/>
                  </a:lnTo>
                  <a:lnTo>
                    <a:pt x="10679" y="8461"/>
                  </a:lnTo>
                  <a:cubicBezTo>
                    <a:pt x="10679" y="8271"/>
                    <a:pt x="10525" y="8117"/>
                    <a:pt x="10335" y="8117"/>
                  </a:cubicBezTo>
                  <a:cubicBezTo>
                    <a:pt x="10145" y="8117"/>
                    <a:pt x="9991" y="8271"/>
                    <a:pt x="9991" y="8461"/>
                  </a:cubicBezTo>
                  <a:lnTo>
                    <a:pt x="9991" y="12312"/>
                  </a:lnTo>
                  <a:lnTo>
                    <a:pt x="9025" y="12312"/>
                  </a:lnTo>
                  <a:lnTo>
                    <a:pt x="9025" y="9586"/>
                  </a:lnTo>
                  <a:cubicBezTo>
                    <a:pt x="9025" y="9396"/>
                    <a:pt x="8871" y="9242"/>
                    <a:pt x="8681" y="9242"/>
                  </a:cubicBezTo>
                  <a:cubicBezTo>
                    <a:pt x="8491" y="9242"/>
                    <a:pt x="8337" y="9396"/>
                    <a:pt x="8337" y="9586"/>
                  </a:cubicBezTo>
                  <a:lnTo>
                    <a:pt x="8337" y="12312"/>
                  </a:lnTo>
                  <a:lnTo>
                    <a:pt x="7466" y="12312"/>
                  </a:lnTo>
                  <a:lnTo>
                    <a:pt x="7466" y="8712"/>
                  </a:lnTo>
                  <a:cubicBezTo>
                    <a:pt x="7466" y="8522"/>
                    <a:pt x="7312" y="8368"/>
                    <a:pt x="7122" y="8368"/>
                  </a:cubicBezTo>
                  <a:cubicBezTo>
                    <a:pt x="6932" y="8368"/>
                    <a:pt x="6778" y="8522"/>
                    <a:pt x="6778" y="8712"/>
                  </a:cubicBezTo>
                  <a:lnTo>
                    <a:pt x="6778" y="12312"/>
                  </a:lnTo>
                  <a:lnTo>
                    <a:pt x="5780" y="12312"/>
                  </a:lnTo>
                  <a:lnTo>
                    <a:pt x="5780" y="10420"/>
                  </a:lnTo>
                  <a:cubicBezTo>
                    <a:pt x="5780" y="10230"/>
                    <a:pt x="5626" y="10076"/>
                    <a:pt x="5436" y="10076"/>
                  </a:cubicBezTo>
                  <a:cubicBezTo>
                    <a:pt x="5246" y="10076"/>
                    <a:pt x="5092" y="10230"/>
                    <a:pt x="5092" y="10420"/>
                  </a:cubicBezTo>
                  <a:lnTo>
                    <a:pt x="5092" y="12312"/>
                  </a:lnTo>
                  <a:lnTo>
                    <a:pt x="4293" y="12312"/>
                  </a:lnTo>
                  <a:lnTo>
                    <a:pt x="4293" y="10558"/>
                  </a:lnTo>
                  <a:cubicBezTo>
                    <a:pt x="4293" y="10369"/>
                    <a:pt x="4139" y="10214"/>
                    <a:pt x="3949" y="10214"/>
                  </a:cubicBezTo>
                  <a:cubicBezTo>
                    <a:pt x="3759" y="10214"/>
                    <a:pt x="3605" y="10369"/>
                    <a:pt x="3605" y="10558"/>
                  </a:cubicBezTo>
                  <a:lnTo>
                    <a:pt x="3605" y="12312"/>
                  </a:lnTo>
                  <a:lnTo>
                    <a:pt x="2684" y="12312"/>
                  </a:lnTo>
                  <a:lnTo>
                    <a:pt x="2684" y="10959"/>
                  </a:lnTo>
                  <a:cubicBezTo>
                    <a:pt x="2684" y="10769"/>
                    <a:pt x="2530" y="10615"/>
                    <a:pt x="2340" y="10615"/>
                  </a:cubicBezTo>
                  <a:cubicBezTo>
                    <a:pt x="2150" y="10615"/>
                    <a:pt x="1996" y="10769"/>
                    <a:pt x="1996" y="10959"/>
                  </a:cubicBezTo>
                  <a:lnTo>
                    <a:pt x="1996" y="12312"/>
                  </a:lnTo>
                  <a:lnTo>
                    <a:pt x="922" y="12312"/>
                  </a:lnTo>
                  <a:cubicBezTo>
                    <a:pt x="793" y="12312"/>
                    <a:pt x="688" y="12207"/>
                    <a:pt x="688" y="12079"/>
                  </a:cubicBezTo>
                  <a:lnTo>
                    <a:pt x="688" y="2291"/>
                  </a:lnTo>
                  <a:cubicBezTo>
                    <a:pt x="688" y="2162"/>
                    <a:pt x="793" y="2057"/>
                    <a:pt x="922" y="2057"/>
                  </a:cubicBezTo>
                  <a:lnTo>
                    <a:pt x="5753" y="2057"/>
                  </a:lnTo>
                  <a:lnTo>
                    <a:pt x="8492" y="2057"/>
                  </a:lnTo>
                  <a:lnTo>
                    <a:pt x="13323" y="2057"/>
                  </a:lnTo>
                  <a:cubicBezTo>
                    <a:pt x="13452" y="2057"/>
                    <a:pt x="13557" y="2162"/>
                    <a:pt x="13557" y="2291"/>
                  </a:cubicBezTo>
                  <a:lnTo>
                    <a:pt x="13557" y="12079"/>
                  </a:lnTo>
                  <a:close/>
                </a:path>
              </a:pathLst>
            </a:cu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 name="Google Shape;134;p2"/>
            <p:cNvSpPr/>
            <p:nvPr/>
          </p:nvSpPr>
          <p:spPr>
            <a:xfrm>
              <a:off x="1527176" y="854076"/>
              <a:ext cx="328613" cy="203200"/>
            </a:xfrm>
            <a:custGeom>
              <a:rect b="b" l="l" r="r" t="t"/>
              <a:pathLst>
                <a:path extrusionOk="0" h="6377" w="10366">
                  <a:moveTo>
                    <a:pt x="10364" y="309"/>
                  </a:moveTo>
                  <a:cubicBezTo>
                    <a:pt x="10364" y="305"/>
                    <a:pt x="10363" y="300"/>
                    <a:pt x="10362" y="296"/>
                  </a:cubicBezTo>
                  <a:cubicBezTo>
                    <a:pt x="10361" y="289"/>
                    <a:pt x="10360" y="283"/>
                    <a:pt x="10359" y="276"/>
                  </a:cubicBezTo>
                  <a:cubicBezTo>
                    <a:pt x="10358" y="271"/>
                    <a:pt x="10357" y="265"/>
                    <a:pt x="10355" y="260"/>
                  </a:cubicBezTo>
                  <a:cubicBezTo>
                    <a:pt x="10354" y="255"/>
                    <a:pt x="10353" y="249"/>
                    <a:pt x="10351" y="244"/>
                  </a:cubicBezTo>
                  <a:cubicBezTo>
                    <a:pt x="10349" y="238"/>
                    <a:pt x="10347" y="233"/>
                    <a:pt x="10345" y="228"/>
                  </a:cubicBezTo>
                  <a:cubicBezTo>
                    <a:pt x="10344" y="223"/>
                    <a:pt x="10342" y="217"/>
                    <a:pt x="10340" y="212"/>
                  </a:cubicBezTo>
                  <a:cubicBezTo>
                    <a:pt x="10338" y="207"/>
                    <a:pt x="10335" y="202"/>
                    <a:pt x="10333" y="198"/>
                  </a:cubicBezTo>
                  <a:cubicBezTo>
                    <a:pt x="10330" y="192"/>
                    <a:pt x="10328" y="187"/>
                    <a:pt x="10325" y="181"/>
                  </a:cubicBezTo>
                  <a:cubicBezTo>
                    <a:pt x="10323" y="177"/>
                    <a:pt x="10320" y="173"/>
                    <a:pt x="10318" y="168"/>
                  </a:cubicBezTo>
                  <a:cubicBezTo>
                    <a:pt x="10314" y="163"/>
                    <a:pt x="10311" y="158"/>
                    <a:pt x="10308" y="152"/>
                  </a:cubicBezTo>
                  <a:cubicBezTo>
                    <a:pt x="10305" y="148"/>
                    <a:pt x="10301" y="143"/>
                    <a:pt x="10298" y="139"/>
                  </a:cubicBezTo>
                  <a:cubicBezTo>
                    <a:pt x="10295" y="134"/>
                    <a:pt x="10291" y="130"/>
                    <a:pt x="10288" y="125"/>
                  </a:cubicBezTo>
                  <a:cubicBezTo>
                    <a:pt x="10282" y="118"/>
                    <a:pt x="10275" y="111"/>
                    <a:pt x="10268" y="104"/>
                  </a:cubicBezTo>
                  <a:cubicBezTo>
                    <a:pt x="10267" y="103"/>
                    <a:pt x="10266" y="101"/>
                    <a:pt x="10265" y="100"/>
                  </a:cubicBezTo>
                  <a:cubicBezTo>
                    <a:pt x="10264" y="99"/>
                    <a:pt x="10263" y="98"/>
                    <a:pt x="10262" y="97"/>
                  </a:cubicBezTo>
                  <a:cubicBezTo>
                    <a:pt x="10255" y="90"/>
                    <a:pt x="10247" y="84"/>
                    <a:pt x="10240" y="78"/>
                  </a:cubicBezTo>
                  <a:cubicBezTo>
                    <a:pt x="10236" y="74"/>
                    <a:pt x="10231" y="71"/>
                    <a:pt x="10227" y="68"/>
                  </a:cubicBezTo>
                  <a:cubicBezTo>
                    <a:pt x="10222" y="64"/>
                    <a:pt x="10218" y="61"/>
                    <a:pt x="10213" y="58"/>
                  </a:cubicBezTo>
                  <a:cubicBezTo>
                    <a:pt x="10208" y="54"/>
                    <a:pt x="10203" y="51"/>
                    <a:pt x="10198" y="48"/>
                  </a:cubicBezTo>
                  <a:cubicBezTo>
                    <a:pt x="10193" y="46"/>
                    <a:pt x="10189" y="43"/>
                    <a:pt x="10184" y="40"/>
                  </a:cubicBezTo>
                  <a:cubicBezTo>
                    <a:pt x="10179" y="38"/>
                    <a:pt x="10174" y="35"/>
                    <a:pt x="10169" y="33"/>
                  </a:cubicBezTo>
                  <a:cubicBezTo>
                    <a:pt x="10164" y="30"/>
                    <a:pt x="10159" y="28"/>
                    <a:pt x="10153" y="26"/>
                  </a:cubicBezTo>
                  <a:cubicBezTo>
                    <a:pt x="10149" y="24"/>
                    <a:pt x="10144" y="22"/>
                    <a:pt x="10139" y="20"/>
                  </a:cubicBezTo>
                  <a:cubicBezTo>
                    <a:pt x="10133" y="18"/>
                    <a:pt x="10127" y="16"/>
                    <a:pt x="10122" y="14"/>
                  </a:cubicBezTo>
                  <a:cubicBezTo>
                    <a:pt x="10117" y="13"/>
                    <a:pt x="10112" y="12"/>
                    <a:pt x="10107" y="11"/>
                  </a:cubicBezTo>
                  <a:cubicBezTo>
                    <a:pt x="10101" y="9"/>
                    <a:pt x="10095" y="7"/>
                    <a:pt x="10089" y="6"/>
                  </a:cubicBezTo>
                  <a:cubicBezTo>
                    <a:pt x="10084" y="5"/>
                    <a:pt x="10078" y="5"/>
                    <a:pt x="10073" y="4"/>
                  </a:cubicBezTo>
                  <a:cubicBezTo>
                    <a:pt x="10067" y="3"/>
                    <a:pt x="10061" y="2"/>
                    <a:pt x="10056" y="1"/>
                  </a:cubicBezTo>
                  <a:cubicBezTo>
                    <a:pt x="10046" y="0"/>
                    <a:pt x="10037" y="0"/>
                    <a:pt x="10028" y="0"/>
                  </a:cubicBezTo>
                  <a:cubicBezTo>
                    <a:pt x="10026" y="0"/>
                    <a:pt x="10024" y="0"/>
                    <a:pt x="10022" y="0"/>
                  </a:cubicBezTo>
                  <a:lnTo>
                    <a:pt x="8536" y="0"/>
                  </a:lnTo>
                  <a:cubicBezTo>
                    <a:pt x="8346" y="0"/>
                    <a:pt x="8192" y="154"/>
                    <a:pt x="8192" y="344"/>
                  </a:cubicBezTo>
                  <a:cubicBezTo>
                    <a:pt x="8192" y="533"/>
                    <a:pt x="8346" y="687"/>
                    <a:pt x="8536" y="687"/>
                  </a:cubicBezTo>
                  <a:lnTo>
                    <a:pt x="9191" y="688"/>
                  </a:lnTo>
                  <a:lnTo>
                    <a:pt x="6336" y="3543"/>
                  </a:lnTo>
                  <a:lnTo>
                    <a:pt x="5586" y="2794"/>
                  </a:lnTo>
                  <a:cubicBezTo>
                    <a:pt x="5521" y="2729"/>
                    <a:pt x="5434" y="2693"/>
                    <a:pt x="5343" y="2693"/>
                  </a:cubicBezTo>
                  <a:cubicBezTo>
                    <a:pt x="5251" y="2693"/>
                    <a:pt x="5164" y="2729"/>
                    <a:pt x="5099" y="2794"/>
                  </a:cubicBezTo>
                  <a:lnTo>
                    <a:pt x="2617" y="5276"/>
                  </a:lnTo>
                  <a:lnTo>
                    <a:pt x="1876" y="4535"/>
                  </a:lnTo>
                  <a:cubicBezTo>
                    <a:pt x="1742" y="4400"/>
                    <a:pt x="1524" y="4400"/>
                    <a:pt x="1390" y="4535"/>
                  </a:cubicBezTo>
                  <a:lnTo>
                    <a:pt x="135" y="5790"/>
                  </a:lnTo>
                  <a:cubicBezTo>
                    <a:pt x="0" y="5924"/>
                    <a:pt x="0" y="6142"/>
                    <a:pt x="135" y="6276"/>
                  </a:cubicBezTo>
                  <a:cubicBezTo>
                    <a:pt x="202" y="6343"/>
                    <a:pt x="290" y="6377"/>
                    <a:pt x="378" y="6377"/>
                  </a:cubicBezTo>
                  <a:cubicBezTo>
                    <a:pt x="466" y="6377"/>
                    <a:pt x="554" y="6343"/>
                    <a:pt x="621" y="6276"/>
                  </a:cubicBezTo>
                  <a:lnTo>
                    <a:pt x="1633" y="5264"/>
                  </a:lnTo>
                  <a:lnTo>
                    <a:pt x="2374" y="6005"/>
                  </a:lnTo>
                  <a:cubicBezTo>
                    <a:pt x="2508" y="6140"/>
                    <a:pt x="2726" y="6140"/>
                    <a:pt x="2861" y="6005"/>
                  </a:cubicBezTo>
                  <a:lnTo>
                    <a:pt x="5343" y="3523"/>
                  </a:lnTo>
                  <a:lnTo>
                    <a:pt x="6092" y="4273"/>
                  </a:lnTo>
                  <a:cubicBezTo>
                    <a:pt x="6157" y="4337"/>
                    <a:pt x="6244" y="4374"/>
                    <a:pt x="6336" y="4374"/>
                  </a:cubicBezTo>
                  <a:cubicBezTo>
                    <a:pt x="6427" y="4374"/>
                    <a:pt x="6514" y="4337"/>
                    <a:pt x="6579" y="4273"/>
                  </a:cubicBezTo>
                  <a:lnTo>
                    <a:pt x="9678" y="1174"/>
                  </a:lnTo>
                  <a:lnTo>
                    <a:pt x="9678" y="1829"/>
                  </a:lnTo>
                  <a:cubicBezTo>
                    <a:pt x="9678" y="2019"/>
                    <a:pt x="9832" y="2173"/>
                    <a:pt x="10022" y="2173"/>
                  </a:cubicBezTo>
                  <a:cubicBezTo>
                    <a:pt x="10212" y="2173"/>
                    <a:pt x="10366" y="2019"/>
                    <a:pt x="10366" y="1829"/>
                  </a:cubicBezTo>
                  <a:lnTo>
                    <a:pt x="10366" y="344"/>
                  </a:lnTo>
                  <a:cubicBezTo>
                    <a:pt x="10366" y="332"/>
                    <a:pt x="10365" y="321"/>
                    <a:pt x="10364" y="309"/>
                  </a:cubicBezTo>
                  <a:close/>
                </a:path>
              </a:pathLst>
            </a:cu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2"/>
            <p:cNvSpPr/>
            <p:nvPr/>
          </p:nvSpPr>
          <p:spPr>
            <a:xfrm>
              <a:off x="1527176" y="854076"/>
              <a:ext cx="22225" cy="22225"/>
            </a:xfrm>
            <a:prstGeom prst="ellipse">
              <a:avLst/>
            </a:pr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6" name="Google Shape;136;p2"/>
            <p:cNvSpPr/>
            <p:nvPr/>
          </p:nvSpPr>
          <p:spPr>
            <a:xfrm>
              <a:off x="1527176" y="898526"/>
              <a:ext cx="22225" cy="22225"/>
            </a:xfrm>
            <a:prstGeom prst="ellipse">
              <a:avLst/>
            </a:pr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2"/>
            <p:cNvSpPr/>
            <p:nvPr/>
          </p:nvSpPr>
          <p:spPr>
            <a:xfrm>
              <a:off x="1527176" y="942976"/>
              <a:ext cx="22225" cy="22225"/>
            </a:xfrm>
            <a:prstGeom prst="ellipse">
              <a:avLst/>
            </a:prstGeom>
            <a:solidFill>
              <a:srgbClr val="2469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38" name="Google Shape;138;p2"/>
          <p:cNvGrpSpPr/>
          <p:nvPr/>
        </p:nvGrpSpPr>
        <p:grpSpPr>
          <a:xfrm>
            <a:off x="4723875" y="3016184"/>
            <a:ext cx="345965" cy="344016"/>
            <a:chOff x="3327401" y="747713"/>
            <a:chExt cx="563563" cy="560388"/>
          </a:xfrm>
        </p:grpSpPr>
        <p:sp>
          <p:nvSpPr>
            <p:cNvPr id="139" name="Google Shape;139;p2"/>
            <p:cNvSpPr/>
            <p:nvPr/>
          </p:nvSpPr>
          <p:spPr>
            <a:xfrm>
              <a:off x="3733801" y="849313"/>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2"/>
            <p:cNvSpPr/>
            <p:nvPr/>
          </p:nvSpPr>
          <p:spPr>
            <a:xfrm>
              <a:off x="3405188" y="1177926"/>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2"/>
            <p:cNvSpPr/>
            <p:nvPr/>
          </p:nvSpPr>
          <p:spPr>
            <a:xfrm>
              <a:off x="3638551" y="747713"/>
              <a:ext cx="211138" cy="309563"/>
            </a:xfrm>
            <a:custGeom>
              <a:rect b="b" l="l" r="r" t="t"/>
              <a:pathLst>
                <a:path extrusionOk="0" h="9736" w="6658">
                  <a:moveTo>
                    <a:pt x="5669" y="969"/>
                  </a:moveTo>
                  <a:cubicBezTo>
                    <a:pt x="5031" y="340"/>
                    <a:pt x="4187" y="0"/>
                    <a:pt x="3290" y="13"/>
                  </a:cubicBezTo>
                  <a:cubicBezTo>
                    <a:pt x="2428" y="25"/>
                    <a:pt x="1614" y="369"/>
                    <a:pt x="999" y="982"/>
                  </a:cubicBezTo>
                  <a:cubicBezTo>
                    <a:pt x="383" y="1595"/>
                    <a:pt x="35" y="2407"/>
                    <a:pt x="18" y="3269"/>
                  </a:cubicBezTo>
                  <a:cubicBezTo>
                    <a:pt x="0" y="4228"/>
                    <a:pt x="397" y="5148"/>
                    <a:pt x="1107" y="5792"/>
                  </a:cubicBezTo>
                  <a:cubicBezTo>
                    <a:pt x="1374" y="6034"/>
                    <a:pt x="1527" y="6382"/>
                    <a:pt x="1527" y="6746"/>
                  </a:cubicBezTo>
                  <a:lnTo>
                    <a:pt x="1527" y="7185"/>
                  </a:lnTo>
                  <a:cubicBezTo>
                    <a:pt x="1527" y="7470"/>
                    <a:pt x="1661" y="7724"/>
                    <a:pt x="1868" y="7889"/>
                  </a:cubicBezTo>
                  <a:lnTo>
                    <a:pt x="1868" y="8890"/>
                  </a:lnTo>
                  <a:cubicBezTo>
                    <a:pt x="1868" y="9356"/>
                    <a:pt x="2248" y="9736"/>
                    <a:pt x="2714" y="9736"/>
                  </a:cubicBezTo>
                  <a:lnTo>
                    <a:pt x="3961" y="9736"/>
                  </a:lnTo>
                  <a:cubicBezTo>
                    <a:pt x="4427" y="9736"/>
                    <a:pt x="4807" y="9356"/>
                    <a:pt x="4807" y="8890"/>
                  </a:cubicBezTo>
                  <a:lnTo>
                    <a:pt x="4807" y="7889"/>
                  </a:lnTo>
                  <a:cubicBezTo>
                    <a:pt x="5015" y="7724"/>
                    <a:pt x="5148" y="7470"/>
                    <a:pt x="5148" y="7185"/>
                  </a:cubicBezTo>
                  <a:lnTo>
                    <a:pt x="5148" y="6746"/>
                  </a:lnTo>
                  <a:cubicBezTo>
                    <a:pt x="5148" y="6383"/>
                    <a:pt x="5303" y="6034"/>
                    <a:pt x="5573" y="5787"/>
                  </a:cubicBezTo>
                  <a:cubicBezTo>
                    <a:pt x="6263" y="5159"/>
                    <a:pt x="6658" y="4265"/>
                    <a:pt x="6658" y="3333"/>
                  </a:cubicBezTo>
                  <a:cubicBezTo>
                    <a:pt x="6658" y="2438"/>
                    <a:pt x="6306" y="1598"/>
                    <a:pt x="5669" y="969"/>
                  </a:cubicBezTo>
                  <a:close/>
                  <a:moveTo>
                    <a:pt x="4119" y="8890"/>
                  </a:moveTo>
                  <a:lnTo>
                    <a:pt x="4119" y="8890"/>
                  </a:lnTo>
                  <a:cubicBezTo>
                    <a:pt x="4119" y="8977"/>
                    <a:pt x="4048" y="9048"/>
                    <a:pt x="3961" y="9048"/>
                  </a:cubicBezTo>
                  <a:lnTo>
                    <a:pt x="2714" y="9048"/>
                  </a:lnTo>
                  <a:cubicBezTo>
                    <a:pt x="2627" y="9048"/>
                    <a:pt x="2556" y="8977"/>
                    <a:pt x="2556" y="8890"/>
                  </a:cubicBezTo>
                  <a:lnTo>
                    <a:pt x="2556" y="8084"/>
                  </a:lnTo>
                  <a:lnTo>
                    <a:pt x="4119" y="8084"/>
                  </a:lnTo>
                  <a:lnTo>
                    <a:pt x="4119" y="8890"/>
                  </a:lnTo>
                  <a:close/>
                  <a:moveTo>
                    <a:pt x="5110" y="5279"/>
                  </a:moveTo>
                  <a:cubicBezTo>
                    <a:pt x="4697" y="5655"/>
                    <a:pt x="4460" y="6190"/>
                    <a:pt x="4460" y="6746"/>
                  </a:cubicBezTo>
                  <a:lnTo>
                    <a:pt x="4460" y="7185"/>
                  </a:lnTo>
                  <a:cubicBezTo>
                    <a:pt x="4460" y="7301"/>
                    <a:pt x="4365" y="7396"/>
                    <a:pt x="4249" y="7396"/>
                  </a:cubicBezTo>
                  <a:lnTo>
                    <a:pt x="3682" y="7396"/>
                  </a:lnTo>
                  <a:lnTo>
                    <a:pt x="3682" y="4909"/>
                  </a:lnTo>
                  <a:cubicBezTo>
                    <a:pt x="3682" y="4719"/>
                    <a:pt x="3528" y="4565"/>
                    <a:pt x="3338" y="4565"/>
                  </a:cubicBezTo>
                  <a:cubicBezTo>
                    <a:pt x="3148" y="4565"/>
                    <a:pt x="2994" y="4719"/>
                    <a:pt x="2994" y="4909"/>
                  </a:cubicBezTo>
                  <a:lnTo>
                    <a:pt x="2994" y="7396"/>
                  </a:lnTo>
                  <a:lnTo>
                    <a:pt x="2426" y="7396"/>
                  </a:lnTo>
                  <a:cubicBezTo>
                    <a:pt x="2310" y="7396"/>
                    <a:pt x="2215" y="7301"/>
                    <a:pt x="2215" y="7185"/>
                  </a:cubicBezTo>
                  <a:lnTo>
                    <a:pt x="2215" y="6746"/>
                  </a:lnTo>
                  <a:cubicBezTo>
                    <a:pt x="2215" y="6188"/>
                    <a:pt x="1980" y="5655"/>
                    <a:pt x="1569" y="5283"/>
                  </a:cubicBezTo>
                  <a:cubicBezTo>
                    <a:pt x="1006" y="4772"/>
                    <a:pt x="692" y="4042"/>
                    <a:pt x="706" y="3282"/>
                  </a:cubicBezTo>
                  <a:cubicBezTo>
                    <a:pt x="733" y="1879"/>
                    <a:pt x="1896" y="721"/>
                    <a:pt x="3300" y="701"/>
                  </a:cubicBezTo>
                  <a:cubicBezTo>
                    <a:pt x="3313" y="701"/>
                    <a:pt x="3325" y="701"/>
                    <a:pt x="3338" y="701"/>
                  </a:cubicBezTo>
                  <a:cubicBezTo>
                    <a:pt x="4034" y="701"/>
                    <a:pt x="4689" y="969"/>
                    <a:pt x="5186" y="1459"/>
                  </a:cubicBezTo>
                  <a:cubicBezTo>
                    <a:pt x="5691" y="1958"/>
                    <a:pt x="5970" y="2623"/>
                    <a:pt x="5970" y="3333"/>
                  </a:cubicBezTo>
                  <a:cubicBezTo>
                    <a:pt x="5970" y="4072"/>
                    <a:pt x="5656" y="4781"/>
                    <a:pt x="5110" y="5279"/>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2"/>
            <p:cNvSpPr/>
            <p:nvPr/>
          </p:nvSpPr>
          <p:spPr>
            <a:xfrm>
              <a:off x="3327401" y="1033463"/>
              <a:ext cx="563563" cy="274638"/>
            </a:xfrm>
            <a:custGeom>
              <a:rect b="b" l="l" r="r" t="t"/>
              <a:pathLst>
                <a:path extrusionOk="0" h="8599" w="17711">
                  <a:moveTo>
                    <a:pt x="17412" y="2473"/>
                  </a:moveTo>
                  <a:cubicBezTo>
                    <a:pt x="17113" y="1796"/>
                    <a:pt x="16319" y="1488"/>
                    <a:pt x="15641" y="1787"/>
                  </a:cubicBezTo>
                  <a:cubicBezTo>
                    <a:pt x="15640" y="1788"/>
                    <a:pt x="15638" y="1788"/>
                    <a:pt x="15636" y="1789"/>
                  </a:cubicBezTo>
                  <a:lnTo>
                    <a:pt x="13400" y="2820"/>
                  </a:lnTo>
                  <a:cubicBezTo>
                    <a:pt x="13228" y="2900"/>
                    <a:pt x="13152" y="3104"/>
                    <a:pt x="13232" y="3277"/>
                  </a:cubicBezTo>
                  <a:cubicBezTo>
                    <a:pt x="13311" y="3449"/>
                    <a:pt x="13516" y="3525"/>
                    <a:pt x="13688" y="3445"/>
                  </a:cubicBezTo>
                  <a:lnTo>
                    <a:pt x="15922" y="2415"/>
                  </a:lnTo>
                  <a:cubicBezTo>
                    <a:pt x="16251" y="2271"/>
                    <a:pt x="16637" y="2421"/>
                    <a:pt x="16783" y="2751"/>
                  </a:cubicBezTo>
                  <a:cubicBezTo>
                    <a:pt x="16929" y="3081"/>
                    <a:pt x="16779" y="3469"/>
                    <a:pt x="16448" y="3615"/>
                  </a:cubicBezTo>
                  <a:lnTo>
                    <a:pt x="11872" y="5635"/>
                  </a:lnTo>
                  <a:cubicBezTo>
                    <a:pt x="11148" y="5955"/>
                    <a:pt x="10325" y="5936"/>
                    <a:pt x="9616" y="5584"/>
                  </a:cubicBezTo>
                  <a:lnTo>
                    <a:pt x="7941" y="4752"/>
                  </a:lnTo>
                  <a:cubicBezTo>
                    <a:pt x="7048" y="4308"/>
                    <a:pt x="6012" y="4285"/>
                    <a:pt x="5100" y="4687"/>
                  </a:cubicBezTo>
                  <a:lnTo>
                    <a:pt x="5069" y="4701"/>
                  </a:lnTo>
                  <a:lnTo>
                    <a:pt x="3818" y="1869"/>
                  </a:lnTo>
                  <a:lnTo>
                    <a:pt x="5555" y="1102"/>
                  </a:lnTo>
                  <a:cubicBezTo>
                    <a:pt x="6382" y="737"/>
                    <a:pt x="7306" y="707"/>
                    <a:pt x="8155" y="1019"/>
                  </a:cubicBezTo>
                  <a:lnTo>
                    <a:pt x="11523" y="2256"/>
                  </a:lnTo>
                  <a:cubicBezTo>
                    <a:pt x="11830" y="2369"/>
                    <a:pt x="11993" y="2712"/>
                    <a:pt x="11887" y="3021"/>
                  </a:cubicBezTo>
                  <a:cubicBezTo>
                    <a:pt x="11780" y="3335"/>
                    <a:pt x="11436" y="3505"/>
                    <a:pt x="11121" y="3398"/>
                  </a:cubicBezTo>
                  <a:lnTo>
                    <a:pt x="8516" y="2517"/>
                  </a:lnTo>
                  <a:cubicBezTo>
                    <a:pt x="8336" y="2456"/>
                    <a:pt x="8141" y="2553"/>
                    <a:pt x="8080" y="2733"/>
                  </a:cubicBezTo>
                  <a:cubicBezTo>
                    <a:pt x="8019" y="2913"/>
                    <a:pt x="8115" y="3108"/>
                    <a:pt x="8295" y="3169"/>
                  </a:cubicBezTo>
                  <a:lnTo>
                    <a:pt x="10900" y="4050"/>
                  </a:lnTo>
                  <a:cubicBezTo>
                    <a:pt x="11037" y="4096"/>
                    <a:pt x="11176" y="4118"/>
                    <a:pt x="11313" y="4118"/>
                  </a:cubicBezTo>
                  <a:cubicBezTo>
                    <a:pt x="11851" y="4118"/>
                    <a:pt x="12355" y="3779"/>
                    <a:pt x="12538" y="3243"/>
                  </a:cubicBezTo>
                  <a:cubicBezTo>
                    <a:pt x="12764" y="2583"/>
                    <a:pt x="12415" y="1851"/>
                    <a:pt x="11761" y="1611"/>
                  </a:cubicBezTo>
                  <a:lnTo>
                    <a:pt x="8392" y="374"/>
                  </a:lnTo>
                  <a:cubicBezTo>
                    <a:pt x="7375" y="0"/>
                    <a:pt x="6268" y="35"/>
                    <a:pt x="5277" y="473"/>
                  </a:cubicBezTo>
                  <a:lnTo>
                    <a:pt x="3530" y="1244"/>
                  </a:lnTo>
                  <a:cubicBezTo>
                    <a:pt x="3301" y="896"/>
                    <a:pt x="2846" y="752"/>
                    <a:pt x="2452" y="926"/>
                  </a:cubicBezTo>
                  <a:lnTo>
                    <a:pt x="222" y="1911"/>
                  </a:lnTo>
                  <a:cubicBezTo>
                    <a:pt x="98" y="1965"/>
                    <a:pt x="18" y="2088"/>
                    <a:pt x="17" y="2224"/>
                  </a:cubicBezTo>
                  <a:lnTo>
                    <a:pt x="0" y="8254"/>
                  </a:lnTo>
                  <a:cubicBezTo>
                    <a:pt x="0" y="8374"/>
                    <a:pt x="62" y="8485"/>
                    <a:pt x="163" y="8548"/>
                  </a:cubicBezTo>
                  <a:cubicBezTo>
                    <a:pt x="219" y="8582"/>
                    <a:pt x="281" y="8599"/>
                    <a:pt x="344" y="8599"/>
                  </a:cubicBezTo>
                  <a:cubicBezTo>
                    <a:pt x="397" y="8599"/>
                    <a:pt x="450" y="8587"/>
                    <a:pt x="499" y="8562"/>
                  </a:cubicBezTo>
                  <a:lnTo>
                    <a:pt x="4861" y="6358"/>
                  </a:lnTo>
                  <a:cubicBezTo>
                    <a:pt x="5255" y="6179"/>
                    <a:pt x="5452" y="5740"/>
                    <a:pt x="5338" y="5334"/>
                  </a:cubicBezTo>
                  <a:lnTo>
                    <a:pt x="5378" y="5317"/>
                  </a:lnTo>
                  <a:cubicBezTo>
                    <a:pt x="6102" y="4997"/>
                    <a:pt x="6925" y="5015"/>
                    <a:pt x="7634" y="5368"/>
                  </a:cubicBezTo>
                  <a:lnTo>
                    <a:pt x="9310" y="6200"/>
                  </a:lnTo>
                  <a:cubicBezTo>
                    <a:pt x="10202" y="6644"/>
                    <a:pt x="11238" y="6667"/>
                    <a:pt x="12150" y="6264"/>
                  </a:cubicBezTo>
                  <a:lnTo>
                    <a:pt x="16726" y="4244"/>
                  </a:lnTo>
                  <a:cubicBezTo>
                    <a:pt x="17404" y="3945"/>
                    <a:pt x="17711" y="3150"/>
                    <a:pt x="17412" y="2473"/>
                  </a:cubicBezTo>
                  <a:close/>
                  <a:moveTo>
                    <a:pt x="4574" y="5733"/>
                  </a:moveTo>
                  <a:cubicBezTo>
                    <a:pt x="4569" y="5735"/>
                    <a:pt x="4564" y="5738"/>
                    <a:pt x="4558" y="5741"/>
                  </a:cubicBezTo>
                  <a:lnTo>
                    <a:pt x="690" y="7695"/>
                  </a:lnTo>
                  <a:lnTo>
                    <a:pt x="694" y="6199"/>
                  </a:lnTo>
                  <a:lnTo>
                    <a:pt x="1699" y="5705"/>
                  </a:lnTo>
                  <a:cubicBezTo>
                    <a:pt x="1870" y="5621"/>
                    <a:pt x="1940" y="5415"/>
                    <a:pt x="1857" y="5244"/>
                  </a:cubicBezTo>
                  <a:cubicBezTo>
                    <a:pt x="1773" y="5074"/>
                    <a:pt x="1567" y="5004"/>
                    <a:pt x="1396" y="5087"/>
                  </a:cubicBezTo>
                  <a:lnTo>
                    <a:pt x="696" y="5431"/>
                  </a:lnTo>
                  <a:lnTo>
                    <a:pt x="704" y="2450"/>
                  </a:lnTo>
                  <a:lnTo>
                    <a:pt x="2730" y="1555"/>
                  </a:lnTo>
                  <a:cubicBezTo>
                    <a:pt x="2821" y="1515"/>
                    <a:pt x="2928" y="1557"/>
                    <a:pt x="2968" y="1648"/>
                  </a:cubicBezTo>
                  <a:lnTo>
                    <a:pt x="4578" y="5293"/>
                  </a:lnTo>
                  <a:cubicBezTo>
                    <a:pt x="4578" y="5293"/>
                    <a:pt x="4578" y="5294"/>
                    <a:pt x="4578" y="5294"/>
                  </a:cubicBezTo>
                  <a:lnTo>
                    <a:pt x="4667" y="5494"/>
                  </a:lnTo>
                  <a:cubicBezTo>
                    <a:pt x="4707" y="5586"/>
                    <a:pt x="4666" y="5693"/>
                    <a:pt x="4574" y="5733"/>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3" name="Google Shape;143;p2"/>
          <p:cNvGrpSpPr/>
          <p:nvPr/>
        </p:nvGrpSpPr>
        <p:grpSpPr>
          <a:xfrm>
            <a:off x="8183522" y="3016184"/>
            <a:ext cx="336220" cy="344016"/>
            <a:chOff x="4352925" y="3054350"/>
            <a:chExt cx="547688" cy="560388"/>
          </a:xfrm>
        </p:grpSpPr>
        <p:sp>
          <p:nvSpPr>
            <p:cNvPr id="144" name="Google Shape;144;p2"/>
            <p:cNvSpPr/>
            <p:nvPr/>
          </p:nvSpPr>
          <p:spPr>
            <a:xfrm>
              <a:off x="4352925" y="3054350"/>
              <a:ext cx="547688" cy="560388"/>
            </a:xfrm>
            <a:custGeom>
              <a:rect b="b" l="l" r="r" t="t"/>
              <a:pathLst>
                <a:path extrusionOk="0" h="17611" w="17188">
                  <a:moveTo>
                    <a:pt x="16886" y="2707"/>
                  </a:moveTo>
                  <a:lnTo>
                    <a:pt x="15720" y="1725"/>
                  </a:lnTo>
                  <a:cubicBezTo>
                    <a:pt x="15658" y="1673"/>
                    <a:pt x="15580" y="1644"/>
                    <a:pt x="15498" y="1644"/>
                  </a:cubicBezTo>
                  <a:lnTo>
                    <a:pt x="10199" y="1644"/>
                  </a:lnTo>
                  <a:lnTo>
                    <a:pt x="10199" y="930"/>
                  </a:lnTo>
                  <a:cubicBezTo>
                    <a:pt x="10199" y="417"/>
                    <a:pt x="9782" y="0"/>
                    <a:pt x="9269" y="0"/>
                  </a:cubicBezTo>
                  <a:lnTo>
                    <a:pt x="7929" y="0"/>
                  </a:lnTo>
                  <a:cubicBezTo>
                    <a:pt x="7416" y="0"/>
                    <a:pt x="7000" y="417"/>
                    <a:pt x="7000" y="930"/>
                  </a:cubicBezTo>
                  <a:lnTo>
                    <a:pt x="7000" y="1644"/>
                  </a:lnTo>
                  <a:lnTo>
                    <a:pt x="5173" y="1644"/>
                  </a:lnTo>
                  <a:cubicBezTo>
                    <a:pt x="4983" y="1644"/>
                    <a:pt x="4829" y="1798"/>
                    <a:pt x="4829" y="1988"/>
                  </a:cubicBezTo>
                  <a:lnTo>
                    <a:pt x="4829" y="4727"/>
                  </a:lnTo>
                  <a:cubicBezTo>
                    <a:pt x="4829" y="4917"/>
                    <a:pt x="4983" y="5071"/>
                    <a:pt x="5173" y="5071"/>
                  </a:cubicBezTo>
                  <a:lnTo>
                    <a:pt x="7000" y="5071"/>
                  </a:lnTo>
                  <a:lnTo>
                    <a:pt x="7000" y="6106"/>
                  </a:lnTo>
                  <a:lnTo>
                    <a:pt x="1689" y="6106"/>
                  </a:lnTo>
                  <a:cubicBezTo>
                    <a:pt x="1608" y="6106"/>
                    <a:pt x="1530" y="6135"/>
                    <a:pt x="1468" y="6187"/>
                  </a:cubicBezTo>
                  <a:lnTo>
                    <a:pt x="302" y="7170"/>
                  </a:lnTo>
                  <a:cubicBezTo>
                    <a:pt x="110" y="7332"/>
                    <a:pt x="0" y="7569"/>
                    <a:pt x="0" y="7820"/>
                  </a:cubicBezTo>
                  <a:cubicBezTo>
                    <a:pt x="0" y="8071"/>
                    <a:pt x="110" y="8308"/>
                    <a:pt x="302" y="8470"/>
                  </a:cubicBezTo>
                  <a:lnTo>
                    <a:pt x="1468" y="9453"/>
                  </a:lnTo>
                  <a:cubicBezTo>
                    <a:pt x="1530" y="9505"/>
                    <a:pt x="1608" y="9534"/>
                    <a:pt x="1689" y="9534"/>
                  </a:cubicBezTo>
                  <a:lnTo>
                    <a:pt x="7000" y="9534"/>
                  </a:lnTo>
                  <a:lnTo>
                    <a:pt x="7000" y="16923"/>
                  </a:lnTo>
                  <a:lnTo>
                    <a:pt x="5596" y="16923"/>
                  </a:lnTo>
                  <a:cubicBezTo>
                    <a:pt x="5406" y="16923"/>
                    <a:pt x="5252" y="17077"/>
                    <a:pt x="5252" y="17267"/>
                  </a:cubicBezTo>
                  <a:cubicBezTo>
                    <a:pt x="5252" y="17457"/>
                    <a:pt x="5406" y="17611"/>
                    <a:pt x="5596" y="17611"/>
                  </a:cubicBezTo>
                  <a:lnTo>
                    <a:pt x="11602" y="17611"/>
                  </a:lnTo>
                  <a:cubicBezTo>
                    <a:pt x="11792" y="17611"/>
                    <a:pt x="11946" y="17457"/>
                    <a:pt x="11946" y="17267"/>
                  </a:cubicBezTo>
                  <a:cubicBezTo>
                    <a:pt x="11946" y="17077"/>
                    <a:pt x="11792" y="16923"/>
                    <a:pt x="11602" y="16923"/>
                  </a:cubicBezTo>
                  <a:lnTo>
                    <a:pt x="10199" y="16923"/>
                  </a:lnTo>
                  <a:lnTo>
                    <a:pt x="10199" y="12071"/>
                  </a:lnTo>
                  <a:cubicBezTo>
                    <a:pt x="10199" y="11881"/>
                    <a:pt x="10045" y="11727"/>
                    <a:pt x="9855" y="11727"/>
                  </a:cubicBezTo>
                  <a:cubicBezTo>
                    <a:pt x="9665" y="11727"/>
                    <a:pt x="9511" y="11881"/>
                    <a:pt x="9511" y="12071"/>
                  </a:cubicBezTo>
                  <a:lnTo>
                    <a:pt x="9511" y="16923"/>
                  </a:lnTo>
                  <a:lnTo>
                    <a:pt x="7687" y="16923"/>
                  </a:lnTo>
                  <a:lnTo>
                    <a:pt x="7687" y="9534"/>
                  </a:lnTo>
                  <a:lnTo>
                    <a:pt x="12015" y="9534"/>
                  </a:lnTo>
                  <a:cubicBezTo>
                    <a:pt x="12205" y="9534"/>
                    <a:pt x="12359" y="9380"/>
                    <a:pt x="12359" y="9190"/>
                  </a:cubicBezTo>
                  <a:lnTo>
                    <a:pt x="12359" y="6450"/>
                  </a:lnTo>
                  <a:cubicBezTo>
                    <a:pt x="12359" y="6260"/>
                    <a:pt x="12205" y="6106"/>
                    <a:pt x="12015" y="6106"/>
                  </a:cubicBezTo>
                  <a:lnTo>
                    <a:pt x="10199" y="6106"/>
                  </a:lnTo>
                  <a:lnTo>
                    <a:pt x="10199" y="5071"/>
                  </a:lnTo>
                  <a:lnTo>
                    <a:pt x="15498" y="5071"/>
                  </a:lnTo>
                  <a:cubicBezTo>
                    <a:pt x="15580" y="5071"/>
                    <a:pt x="15658" y="5042"/>
                    <a:pt x="15720" y="4990"/>
                  </a:cubicBezTo>
                  <a:lnTo>
                    <a:pt x="16886" y="4008"/>
                  </a:lnTo>
                  <a:cubicBezTo>
                    <a:pt x="17078" y="3846"/>
                    <a:pt x="17188" y="3609"/>
                    <a:pt x="17188" y="3358"/>
                  </a:cubicBezTo>
                  <a:cubicBezTo>
                    <a:pt x="17188" y="3106"/>
                    <a:pt x="17078" y="2869"/>
                    <a:pt x="16886" y="2707"/>
                  </a:cubicBezTo>
                  <a:close/>
                  <a:moveTo>
                    <a:pt x="7687" y="930"/>
                  </a:moveTo>
                  <a:lnTo>
                    <a:pt x="7687" y="930"/>
                  </a:lnTo>
                  <a:cubicBezTo>
                    <a:pt x="7687" y="797"/>
                    <a:pt x="7796" y="688"/>
                    <a:pt x="7929" y="688"/>
                  </a:cubicBezTo>
                  <a:lnTo>
                    <a:pt x="9269" y="688"/>
                  </a:lnTo>
                  <a:cubicBezTo>
                    <a:pt x="9402" y="688"/>
                    <a:pt x="9511" y="797"/>
                    <a:pt x="9511" y="930"/>
                  </a:cubicBezTo>
                  <a:lnTo>
                    <a:pt x="9511" y="1644"/>
                  </a:lnTo>
                  <a:lnTo>
                    <a:pt x="7687" y="1644"/>
                  </a:lnTo>
                  <a:lnTo>
                    <a:pt x="7687" y="930"/>
                  </a:lnTo>
                  <a:close/>
                  <a:moveTo>
                    <a:pt x="11671" y="6794"/>
                  </a:moveTo>
                  <a:lnTo>
                    <a:pt x="11671" y="8846"/>
                  </a:lnTo>
                  <a:lnTo>
                    <a:pt x="1815" y="8846"/>
                  </a:lnTo>
                  <a:lnTo>
                    <a:pt x="745" y="7944"/>
                  </a:lnTo>
                  <a:cubicBezTo>
                    <a:pt x="695" y="7902"/>
                    <a:pt x="688" y="7848"/>
                    <a:pt x="688" y="7820"/>
                  </a:cubicBezTo>
                  <a:cubicBezTo>
                    <a:pt x="688" y="7792"/>
                    <a:pt x="695" y="7738"/>
                    <a:pt x="745" y="7696"/>
                  </a:cubicBezTo>
                  <a:lnTo>
                    <a:pt x="1815" y="6794"/>
                  </a:lnTo>
                  <a:lnTo>
                    <a:pt x="11671" y="6794"/>
                  </a:lnTo>
                  <a:close/>
                  <a:moveTo>
                    <a:pt x="7687" y="6106"/>
                  </a:moveTo>
                  <a:lnTo>
                    <a:pt x="7687" y="5071"/>
                  </a:lnTo>
                  <a:lnTo>
                    <a:pt x="9511" y="5071"/>
                  </a:lnTo>
                  <a:lnTo>
                    <a:pt x="9511" y="6106"/>
                  </a:lnTo>
                  <a:lnTo>
                    <a:pt x="7687" y="6106"/>
                  </a:lnTo>
                  <a:close/>
                  <a:moveTo>
                    <a:pt x="16442" y="3482"/>
                  </a:moveTo>
                  <a:lnTo>
                    <a:pt x="15373" y="4383"/>
                  </a:lnTo>
                  <a:lnTo>
                    <a:pt x="7378" y="4383"/>
                  </a:lnTo>
                  <a:cubicBezTo>
                    <a:pt x="7367" y="4382"/>
                    <a:pt x="7355" y="4381"/>
                    <a:pt x="7344" y="4381"/>
                  </a:cubicBezTo>
                  <a:cubicBezTo>
                    <a:pt x="7332" y="4381"/>
                    <a:pt x="7320" y="4382"/>
                    <a:pt x="7309" y="4383"/>
                  </a:cubicBezTo>
                  <a:lnTo>
                    <a:pt x="5517" y="4383"/>
                  </a:lnTo>
                  <a:lnTo>
                    <a:pt x="5517" y="2332"/>
                  </a:lnTo>
                  <a:lnTo>
                    <a:pt x="15373" y="2332"/>
                  </a:lnTo>
                  <a:lnTo>
                    <a:pt x="16442" y="3233"/>
                  </a:lnTo>
                  <a:cubicBezTo>
                    <a:pt x="16493" y="3276"/>
                    <a:pt x="16500" y="3329"/>
                    <a:pt x="16500" y="3357"/>
                  </a:cubicBezTo>
                  <a:cubicBezTo>
                    <a:pt x="16500" y="3386"/>
                    <a:pt x="16493" y="3439"/>
                    <a:pt x="16442" y="3482"/>
                  </a:cubicBez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 name="Google Shape;145;p2"/>
            <p:cNvSpPr/>
            <p:nvPr/>
          </p:nvSpPr>
          <p:spPr>
            <a:xfrm>
              <a:off x="4616450" y="3148013"/>
              <a:ext cx="20638"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2"/>
            <p:cNvSpPr/>
            <p:nvPr/>
          </p:nvSpPr>
          <p:spPr>
            <a:xfrm>
              <a:off x="4616450" y="3290888"/>
              <a:ext cx="20638"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2"/>
            <p:cNvSpPr/>
            <p:nvPr/>
          </p:nvSpPr>
          <p:spPr>
            <a:xfrm>
              <a:off x="4656138" y="3378200"/>
              <a:ext cx="22225" cy="22225"/>
            </a:xfrm>
            <a:prstGeom prst="ellipse">
              <a:avLst/>
            </a:prstGeom>
            <a:solidFill>
              <a:schemeClr val="lt2">
                <a:alpha val="29803"/>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8" name="Google Shape;148;p2"/>
          <p:cNvGrpSpPr/>
          <p:nvPr/>
        </p:nvGrpSpPr>
        <p:grpSpPr>
          <a:xfrm>
            <a:off x="1270526" y="3017757"/>
            <a:ext cx="344016" cy="341092"/>
            <a:chOff x="7285038" y="3055938"/>
            <a:chExt cx="560388" cy="555625"/>
          </a:xfrm>
        </p:grpSpPr>
        <p:sp>
          <p:nvSpPr>
            <p:cNvPr id="149" name="Google Shape;149;p2"/>
            <p:cNvSpPr/>
            <p:nvPr/>
          </p:nvSpPr>
          <p:spPr>
            <a:xfrm>
              <a:off x="7285038" y="3590925"/>
              <a:ext cx="22225" cy="20638"/>
            </a:xfrm>
            <a:prstGeom prst="ellipse">
              <a:avLst/>
            </a:pr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2"/>
            <p:cNvSpPr/>
            <p:nvPr/>
          </p:nvSpPr>
          <p:spPr>
            <a:xfrm>
              <a:off x="7566025" y="3311525"/>
              <a:ext cx="22225" cy="22225"/>
            </a:xfrm>
            <a:prstGeom prst="ellipse">
              <a:avLst/>
            </a:pr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 name="Google Shape;151;p2"/>
            <p:cNvSpPr/>
            <p:nvPr/>
          </p:nvSpPr>
          <p:spPr>
            <a:xfrm>
              <a:off x="7637463" y="3168650"/>
              <a:ext cx="101600" cy="93663"/>
            </a:xfrm>
            <a:custGeom>
              <a:rect b="b" l="l" r="r" t="t"/>
              <a:pathLst>
                <a:path extrusionOk="0" h="2939" w="3225">
                  <a:moveTo>
                    <a:pt x="2652" y="430"/>
                  </a:moveTo>
                  <a:cubicBezTo>
                    <a:pt x="2374" y="152"/>
                    <a:pt x="2005" y="0"/>
                    <a:pt x="1613" y="0"/>
                  </a:cubicBezTo>
                  <a:cubicBezTo>
                    <a:pt x="1220" y="0"/>
                    <a:pt x="851" y="153"/>
                    <a:pt x="573" y="430"/>
                  </a:cubicBezTo>
                  <a:cubicBezTo>
                    <a:pt x="0" y="1003"/>
                    <a:pt x="0" y="1936"/>
                    <a:pt x="573" y="2509"/>
                  </a:cubicBezTo>
                  <a:cubicBezTo>
                    <a:pt x="860" y="2795"/>
                    <a:pt x="1236" y="2939"/>
                    <a:pt x="1613" y="2939"/>
                  </a:cubicBezTo>
                  <a:cubicBezTo>
                    <a:pt x="1989" y="2939"/>
                    <a:pt x="2366" y="2795"/>
                    <a:pt x="2652" y="2509"/>
                  </a:cubicBezTo>
                  <a:cubicBezTo>
                    <a:pt x="3225" y="1936"/>
                    <a:pt x="3225" y="1003"/>
                    <a:pt x="2652" y="430"/>
                  </a:cubicBezTo>
                  <a:close/>
                  <a:moveTo>
                    <a:pt x="2164" y="2020"/>
                  </a:moveTo>
                  <a:cubicBezTo>
                    <a:pt x="1860" y="2324"/>
                    <a:pt x="1366" y="2324"/>
                    <a:pt x="1062" y="2020"/>
                  </a:cubicBezTo>
                  <a:cubicBezTo>
                    <a:pt x="758" y="1717"/>
                    <a:pt x="758" y="1222"/>
                    <a:pt x="1062" y="918"/>
                  </a:cubicBezTo>
                  <a:cubicBezTo>
                    <a:pt x="1209" y="771"/>
                    <a:pt x="1405" y="690"/>
                    <a:pt x="1613" y="690"/>
                  </a:cubicBezTo>
                  <a:cubicBezTo>
                    <a:pt x="1821" y="690"/>
                    <a:pt x="2017" y="771"/>
                    <a:pt x="2164" y="918"/>
                  </a:cubicBezTo>
                  <a:cubicBezTo>
                    <a:pt x="2468" y="1222"/>
                    <a:pt x="2468" y="1717"/>
                    <a:pt x="2164" y="2020"/>
                  </a:cubicBezTo>
                  <a:close/>
                </a:path>
              </a:pathLst>
            </a:cu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2"/>
            <p:cNvSpPr/>
            <p:nvPr/>
          </p:nvSpPr>
          <p:spPr>
            <a:xfrm>
              <a:off x="7319963" y="3468688"/>
              <a:ext cx="111125" cy="109538"/>
            </a:xfrm>
            <a:custGeom>
              <a:rect b="b" l="l" r="r" t="t"/>
              <a:pathLst>
                <a:path extrusionOk="0" h="3441" w="3457">
                  <a:moveTo>
                    <a:pt x="3217" y="1110"/>
                  </a:moveTo>
                  <a:cubicBezTo>
                    <a:pt x="3046" y="1025"/>
                    <a:pt x="2839" y="1094"/>
                    <a:pt x="2754" y="1265"/>
                  </a:cubicBezTo>
                  <a:lnTo>
                    <a:pt x="2342" y="2091"/>
                  </a:lnTo>
                  <a:cubicBezTo>
                    <a:pt x="2163" y="2450"/>
                    <a:pt x="1804" y="2690"/>
                    <a:pt x="1403" y="2717"/>
                  </a:cubicBezTo>
                  <a:lnTo>
                    <a:pt x="925" y="2750"/>
                  </a:lnTo>
                  <a:cubicBezTo>
                    <a:pt x="844" y="2756"/>
                    <a:pt x="791" y="2715"/>
                    <a:pt x="766" y="2691"/>
                  </a:cubicBezTo>
                  <a:cubicBezTo>
                    <a:pt x="742" y="2666"/>
                    <a:pt x="701" y="2613"/>
                    <a:pt x="707" y="2532"/>
                  </a:cubicBezTo>
                  <a:lnTo>
                    <a:pt x="740" y="2054"/>
                  </a:lnTo>
                  <a:cubicBezTo>
                    <a:pt x="767" y="1653"/>
                    <a:pt x="1007" y="1294"/>
                    <a:pt x="1366" y="1115"/>
                  </a:cubicBezTo>
                  <a:lnTo>
                    <a:pt x="2192" y="703"/>
                  </a:lnTo>
                  <a:cubicBezTo>
                    <a:pt x="2363" y="618"/>
                    <a:pt x="2433" y="411"/>
                    <a:pt x="2347" y="240"/>
                  </a:cubicBezTo>
                  <a:cubicBezTo>
                    <a:pt x="2262" y="70"/>
                    <a:pt x="2055" y="0"/>
                    <a:pt x="1884" y="85"/>
                  </a:cubicBezTo>
                  <a:lnTo>
                    <a:pt x="1058" y="497"/>
                  </a:lnTo>
                  <a:cubicBezTo>
                    <a:pt x="481" y="784"/>
                    <a:pt x="95" y="1363"/>
                    <a:pt x="51" y="2006"/>
                  </a:cubicBezTo>
                  <a:lnTo>
                    <a:pt x="18" y="2485"/>
                  </a:lnTo>
                  <a:cubicBezTo>
                    <a:pt x="0" y="2743"/>
                    <a:pt x="95" y="2996"/>
                    <a:pt x="278" y="3179"/>
                  </a:cubicBezTo>
                  <a:cubicBezTo>
                    <a:pt x="446" y="3348"/>
                    <a:pt x="674" y="3441"/>
                    <a:pt x="911" y="3441"/>
                  </a:cubicBezTo>
                  <a:cubicBezTo>
                    <a:pt x="931" y="3441"/>
                    <a:pt x="952" y="3441"/>
                    <a:pt x="972" y="3439"/>
                  </a:cubicBezTo>
                  <a:lnTo>
                    <a:pt x="1451" y="3406"/>
                  </a:lnTo>
                  <a:cubicBezTo>
                    <a:pt x="2094" y="3362"/>
                    <a:pt x="2673" y="2976"/>
                    <a:pt x="2960" y="2399"/>
                  </a:cubicBezTo>
                  <a:lnTo>
                    <a:pt x="3372" y="1573"/>
                  </a:lnTo>
                  <a:cubicBezTo>
                    <a:pt x="3457" y="1402"/>
                    <a:pt x="3387" y="1195"/>
                    <a:pt x="3217" y="1110"/>
                  </a:cubicBezTo>
                  <a:close/>
                </a:path>
              </a:pathLst>
            </a:cu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3" name="Google Shape;153;p2"/>
            <p:cNvSpPr/>
            <p:nvPr/>
          </p:nvSpPr>
          <p:spPr>
            <a:xfrm>
              <a:off x="7285038" y="3055938"/>
              <a:ext cx="560388" cy="555625"/>
            </a:xfrm>
            <a:custGeom>
              <a:rect b="b" l="l" r="r" t="t"/>
              <a:pathLst>
                <a:path extrusionOk="0" h="17520" w="17646">
                  <a:moveTo>
                    <a:pt x="17397" y="243"/>
                  </a:moveTo>
                  <a:cubicBezTo>
                    <a:pt x="17235" y="83"/>
                    <a:pt x="17012" y="0"/>
                    <a:pt x="16785" y="14"/>
                  </a:cubicBezTo>
                  <a:lnTo>
                    <a:pt x="16464" y="35"/>
                  </a:lnTo>
                  <a:cubicBezTo>
                    <a:pt x="13581" y="219"/>
                    <a:pt x="10883" y="1610"/>
                    <a:pt x="9061" y="3853"/>
                  </a:cubicBezTo>
                  <a:lnTo>
                    <a:pt x="8304" y="4785"/>
                  </a:lnTo>
                  <a:lnTo>
                    <a:pt x="6324" y="4726"/>
                  </a:lnTo>
                  <a:cubicBezTo>
                    <a:pt x="6320" y="4726"/>
                    <a:pt x="6317" y="4726"/>
                    <a:pt x="6314" y="4726"/>
                  </a:cubicBezTo>
                  <a:cubicBezTo>
                    <a:pt x="4743" y="4726"/>
                    <a:pt x="3266" y="5338"/>
                    <a:pt x="2155" y="6449"/>
                  </a:cubicBezTo>
                  <a:lnTo>
                    <a:pt x="127" y="8477"/>
                  </a:lnTo>
                  <a:cubicBezTo>
                    <a:pt x="30" y="8574"/>
                    <a:pt x="0" y="8718"/>
                    <a:pt x="49" y="8846"/>
                  </a:cubicBezTo>
                  <a:cubicBezTo>
                    <a:pt x="98" y="8973"/>
                    <a:pt x="217" y="9059"/>
                    <a:pt x="353" y="9066"/>
                  </a:cubicBezTo>
                  <a:lnTo>
                    <a:pt x="4647" y="9287"/>
                  </a:lnTo>
                  <a:lnTo>
                    <a:pt x="4472" y="9503"/>
                  </a:lnTo>
                  <a:cubicBezTo>
                    <a:pt x="4384" y="9611"/>
                    <a:pt x="4370" y="9762"/>
                    <a:pt x="4437" y="9885"/>
                  </a:cubicBezTo>
                  <a:cubicBezTo>
                    <a:pt x="4504" y="10009"/>
                    <a:pt x="4575" y="10131"/>
                    <a:pt x="4648" y="10251"/>
                  </a:cubicBezTo>
                  <a:lnTo>
                    <a:pt x="3630" y="11459"/>
                  </a:lnTo>
                  <a:cubicBezTo>
                    <a:pt x="3543" y="11563"/>
                    <a:pt x="3524" y="11707"/>
                    <a:pt x="3582" y="11830"/>
                  </a:cubicBezTo>
                  <a:cubicBezTo>
                    <a:pt x="3804" y="12300"/>
                    <a:pt x="4100" y="12722"/>
                    <a:pt x="4460" y="13085"/>
                  </a:cubicBezTo>
                  <a:cubicBezTo>
                    <a:pt x="4828" y="13457"/>
                    <a:pt x="5259" y="13761"/>
                    <a:pt x="5741" y="13988"/>
                  </a:cubicBezTo>
                  <a:cubicBezTo>
                    <a:pt x="5788" y="14011"/>
                    <a:pt x="5838" y="14022"/>
                    <a:pt x="5888" y="14022"/>
                  </a:cubicBezTo>
                  <a:cubicBezTo>
                    <a:pt x="5966" y="14022"/>
                    <a:pt x="6043" y="13995"/>
                    <a:pt x="6106" y="13945"/>
                  </a:cubicBezTo>
                  <a:cubicBezTo>
                    <a:pt x="6325" y="13767"/>
                    <a:pt x="6578" y="13555"/>
                    <a:pt x="6823" y="13351"/>
                  </a:cubicBezTo>
                  <a:cubicBezTo>
                    <a:pt x="6997" y="13206"/>
                    <a:pt x="7176" y="13057"/>
                    <a:pt x="7342" y="12920"/>
                  </a:cubicBezTo>
                  <a:cubicBezTo>
                    <a:pt x="7442" y="12980"/>
                    <a:pt x="7543" y="13038"/>
                    <a:pt x="7645" y="13093"/>
                  </a:cubicBezTo>
                  <a:cubicBezTo>
                    <a:pt x="7697" y="13121"/>
                    <a:pt x="7753" y="13135"/>
                    <a:pt x="7810" y="13135"/>
                  </a:cubicBezTo>
                  <a:cubicBezTo>
                    <a:pt x="7885" y="13135"/>
                    <a:pt x="7960" y="13111"/>
                    <a:pt x="8022" y="13063"/>
                  </a:cubicBezTo>
                  <a:lnTo>
                    <a:pt x="8257" y="12880"/>
                  </a:lnTo>
                  <a:lnTo>
                    <a:pt x="8479" y="17192"/>
                  </a:lnTo>
                  <a:cubicBezTo>
                    <a:pt x="8486" y="17329"/>
                    <a:pt x="8572" y="17448"/>
                    <a:pt x="8700" y="17497"/>
                  </a:cubicBezTo>
                  <a:cubicBezTo>
                    <a:pt x="8740" y="17513"/>
                    <a:pt x="8782" y="17520"/>
                    <a:pt x="8823" y="17520"/>
                  </a:cubicBezTo>
                  <a:cubicBezTo>
                    <a:pt x="8913" y="17520"/>
                    <a:pt x="9002" y="17485"/>
                    <a:pt x="9068" y="17419"/>
                  </a:cubicBezTo>
                  <a:lnTo>
                    <a:pt x="11096" y="15390"/>
                  </a:lnTo>
                  <a:cubicBezTo>
                    <a:pt x="12207" y="14279"/>
                    <a:pt x="12819" y="12803"/>
                    <a:pt x="12819" y="11232"/>
                  </a:cubicBezTo>
                  <a:lnTo>
                    <a:pt x="12819" y="9340"/>
                  </a:lnTo>
                  <a:lnTo>
                    <a:pt x="13619" y="8719"/>
                  </a:lnTo>
                  <a:cubicBezTo>
                    <a:pt x="16017" y="6858"/>
                    <a:pt x="17478" y="4052"/>
                    <a:pt x="17626" y="1019"/>
                  </a:cubicBezTo>
                  <a:lnTo>
                    <a:pt x="17635" y="851"/>
                  </a:lnTo>
                  <a:cubicBezTo>
                    <a:pt x="17646" y="624"/>
                    <a:pt x="17559" y="402"/>
                    <a:pt x="17397" y="243"/>
                  </a:cubicBezTo>
                  <a:close/>
                  <a:moveTo>
                    <a:pt x="1164" y="8417"/>
                  </a:moveTo>
                  <a:lnTo>
                    <a:pt x="2644" y="6937"/>
                  </a:lnTo>
                  <a:cubicBezTo>
                    <a:pt x="3623" y="5958"/>
                    <a:pt x="4924" y="5418"/>
                    <a:pt x="6309" y="5417"/>
                  </a:cubicBezTo>
                  <a:lnTo>
                    <a:pt x="7756" y="5460"/>
                  </a:lnTo>
                  <a:lnTo>
                    <a:pt x="5187" y="8623"/>
                  </a:lnTo>
                  <a:lnTo>
                    <a:pt x="1164" y="8417"/>
                  </a:lnTo>
                  <a:close/>
                  <a:moveTo>
                    <a:pt x="6381" y="12821"/>
                  </a:moveTo>
                  <a:cubicBezTo>
                    <a:pt x="6200" y="12971"/>
                    <a:pt x="6015" y="13126"/>
                    <a:pt x="5844" y="13267"/>
                  </a:cubicBezTo>
                  <a:cubicBezTo>
                    <a:pt x="5512" y="13087"/>
                    <a:pt x="5212" y="12863"/>
                    <a:pt x="4950" y="12598"/>
                  </a:cubicBezTo>
                  <a:cubicBezTo>
                    <a:pt x="4696" y="12342"/>
                    <a:pt x="4480" y="12051"/>
                    <a:pt x="4305" y="11730"/>
                  </a:cubicBezTo>
                  <a:lnTo>
                    <a:pt x="5051" y="10845"/>
                  </a:lnTo>
                  <a:cubicBezTo>
                    <a:pt x="5276" y="11147"/>
                    <a:pt x="5523" y="11433"/>
                    <a:pt x="5790" y="11702"/>
                  </a:cubicBezTo>
                  <a:cubicBezTo>
                    <a:pt x="5790" y="11702"/>
                    <a:pt x="5790" y="11702"/>
                    <a:pt x="5790" y="11702"/>
                  </a:cubicBezTo>
                  <a:cubicBezTo>
                    <a:pt x="5790" y="11703"/>
                    <a:pt x="5791" y="11703"/>
                    <a:pt x="5791" y="11703"/>
                  </a:cubicBezTo>
                  <a:cubicBezTo>
                    <a:pt x="5791" y="11703"/>
                    <a:pt x="5791" y="11703"/>
                    <a:pt x="5791" y="11703"/>
                  </a:cubicBezTo>
                  <a:cubicBezTo>
                    <a:pt x="6086" y="12000"/>
                    <a:pt x="6404" y="12273"/>
                    <a:pt x="6742" y="12520"/>
                  </a:cubicBezTo>
                  <a:cubicBezTo>
                    <a:pt x="6623" y="12619"/>
                    <a:pt x="6501" y="12721"/>
                    <a:pt x="6381" y="12821"/>
                  </a:cubicBezTo>
                  <a:close/>
                  <a:moveTo>
                    <a:pt x="12128" y="11232"/>
                  </a:moveTo>
                  <a:cubicBezTo>
                    <a:pt x="12128" y="12618"/>
                    <a:pt x="11588" y="13922"/>
                    <a:pt x="10608" y="14902"/>
                  </a:cubicBezTo>
                  <a:lnTo>
                    <a:pt x="9129" y="16381"/>
                  </a:lnTo>
                  <a:lnTo>
                    <a:pt x="8922" y="12364"/>
                  </a:lnTo>
                  <a:lnTo>
                    <a:pt x="12128" y="9876"/>
                  </a:lnTo>
                  <a:lnTo>
                    <a:pt x="12128" y="11232"/>
                  </a:lnTo>
                  <a:close/>
                  <a:moveTo>
                    <a:pt x="16937" y="986"/>
                  </a:moveTo>
                  <a:cubicBezTo>
                    <a:pt x="16798" y="3816"/>
                    <a:pt x="15435" y="6436"/>
                    <a:pt x="13196" y="8174"/>
                  </a:cubicBezTo>
                  <a:lnTo>
                    <a:pt x="7780" y="12376"/>
                  </a:lnTo>
                  <a:cubicBezTo>
                    <a:pt x="7330" y="12114"/>
                    <a:pt x="6912" y="11804"/>
                    <a:pt x="6529" y="11453"/>
                  </a:cubicBezTo>
                  <a:lnTo>
                    <a:pt x="8355" y="9627"/>
                  </a:lnTo>
                  <a:cubicBezTo>
                    <a:pt x="8490" y="9492"/>
                    <a:pt x="8490" y="9274"/>
                    <a:pt x="8355" y="9139"/>
                  </a:cubicBezTo>
                  <a:cubicBezTo>
                    <a:pt x="8220" y="9004"/>
                    <a:pt x="8001" y="9004"/>
                    <a:pt x="7866" y="9139"/>
                  </a:cubicBezTo>
                  <a:lnTo>
                    <a:pt x="6042" y="10963"/>
                  </a:lnTo>
                  <a:cubicBezTo>
                    <a:pt x="5707" y="10592"/>
                    <a:pt x="5410" y="10188"/>
                    <a:pt x="5157" y="9756"/>
                  </a:cubicBezTo>
                  <a:lnTo>
                    <a:pt x="9597" y="4288"/>
                  </a:lnTo>
                  <a:cubicBezTo>
                    <a:pt x="11298" y="2195"/>
                    <a:pt x="13816" y="896"/>
                    <a:pt x="16508" y="724"/>
                  </a:cubicBezTo>
                  <a:lnTo>
                    <a:pt x="16829" y="704"/>
                  </a:lnTo>
                  <a:cubicBezTo>
                    <a:pt x="16871" y="701"/>
                    <a:pt x="16900" y="722"/>
                    <a:pt x="16913" y="735"/>
                  </a:cubicBezTo>
                  <a:cubicBezTo>
                    <a:pt x="16926" y="747"/>
                    <a:pt x="16947" y="775"/>
                    <a:pt x="16945" y="818"/>
                  </a:cubicBezTo>
                  <a:lnTo>
                    <a:pt x="16937" y="986"/>
                  </a:lnTo>
                  <a:close/>
                </a:path>
              </a:pathLst>
            </a:custGeom>
            <a:solidFill>
              <a:srgbClr val="D7415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154" name="Google Shape;154;p2"/>
          <p:cNvCxnSpPr/>
          <p:nvPr/>
        </p:nvCxnSpPr>
        <p:spPr>
          <a:xfrm>
            <a:off x="914400" y="4138500"/>
            <a:ext cx="3454400" cy="0"/>
          </a:xfrm>
          <a:prstGeom prst="straightConnector1">
            <a:avLst/>
          </a:prstGeom>
          <a:noFill/>
          <a:ln cap="flat" cmpd="sng" w="19050">
            <a:solidFill>
              <a:srgbClr val="D7415E"/>
            </a:solidFill>
            <a:prstDash val="solid"/>
            <a:miter lim="800000"/>
            <a:headEnd len="sm" w="sm" type="none"/>
            <a:tailEnd len="sm" w="sm" type="none"/>
          </a:ln>
        </p:spPr>
      </p:cxnSp>
      <p:sp>
        <p:nvSpPr>
          <p:cNvPr id="155" name="Google Shape;155;p2"/>
          <p:cNvSpPr txBox="1"/>
          <p:nvPr/>
        </p:nvSpPr>
        <p:spPr>
          <a:xfrm>
            <a:off x="1780988" y="3566804"/>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07 : 30 </a:t>
            </a:r>
            <a:r>
              <a:rPr lang="en-US" sz="1200">
                <a:solidFill>
                  <a:srgbClr val="F8F8F8"/>
                </a:solidFill>
                <a:latin typeface="Montserrat Light"/>
                <a:ea typeface="Montserrat Light"/>
                <a:cs typeface="Montserrat Light"/>
                <a:sym typeface="Montserrat Light"/>
              </a:rPr>
              <a:t>Time</a:t>
            </a:r>
            <a:endParaRPr/>
          </a:p>
        </p:txBody>
      </p:sp>
      <p:sp>
        <p:nvSpPr>
          <p:cNvPr id="156" name="Google Shape;156;p2"/>
          <p:cNvSpPr txBox="1"/>
          <p:nvPr/>
        </p:nvSpPr>
        <p:spPr>
          <a:xfrm>
            <a:off x="1780988" y="2857562"/>
            <a:ext cx="2235586"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F2F2F2"/>
                </a:solidFill>
                <a:latin typeface="Montserrat"/>
                <a:ea typeface="Montserrat"/>
                <a:cs typeface="Montserrat"/>
                <a:sym typeface="Montserrat"/>
              </a:rPr>
              <a:t>Pellentesque efficitur pharet mi ut tempus.</a:t>
            </a:r>
            <a:endParaRPr/>
          </a:p>
        </p:txBody>
      </p:sp>
      <p:cxnSp>
        <p:nvCxnSpPr>
          <p:cNvPr id="157" name="Google Shape;157;p2"/>
          <p:cNvCxnSpPr/>
          <p:nvPr/>
        </p:nvCxnSpPr>
        <p:spPr>
          <a:xfrm>
            <a:off x="4368800" y="4138500"/>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158" name="Google Shape;158;p2"/>
          <p:cNvSpPr txBox="1"/>
          <p:nvPr/>
        </p:nvSpPr>
        <p:spPr>
          <a:xfrm>
            <a:off x="5235388" y="3566804"/>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08 : 45 </a:t>
            </a:r>
            <a:r>
              <a:rPr lang="en-US" sz="1200">
                <a:solidFill>
                  <a:srgbClr val="D0CECE"/>
                </a:solidFill>
                <a:latin typeface="Montserrat Light"/>
                <a:ea typeface="Montserrat Light"/>
                <a:cs typeface="Montserrat Light"/>
                <a:sym typeface="Montserrat Light"/>
              </a:rPr>
              <a:t>Time</a:t>
            </a:r>
            <a:endParaRPr/>
          </a:p>
        </p:txBody>
      </p:sp>
      <p:sp>
        <p:nvSpPr>
          <p:cNvPr id="159" name="Google Shape;159;p2"/>
          <p:cNvSpPr txBox="1"/>
          <p:nvPr/>
        </p:nvSpPr>
        <p:spPr>
          <a:xfrm>
            <a:off x="5235388" y="2857562"/>
            <a:ext cx="2235586"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0" name="Google Shape;160;p2"/>
          <p:cNvSpPr txBox="1"/>
          <p:nvPr/>
        </p:nvSpPr>
        <p:spPr>
          <a:xfrm>
            <a:off x="8689788" y="3566804"/>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10 : 50 </a:t>
            </a:r>
            <a:r>
              <a:rPr lang="en-US" sz="1200">
                <a:solidFill>
                  <a:srgbClr val="D0CECE"/>
                </a:solidFill>
                <a:latin typeface="Montserrat Light"/>
                <a:ea typeface="Montserrat Light"/>
                <a:cs typeface="Montserrat Light"/>
                <a:sym typeface="Montserrat Light"/>
              </a:rPr>
              <a:t>Time</a:t>
            </a:r>
            <a:endParaRPr/>
          </a:p>
        </p:txBody>
      </p:sp>
      <p:sp>
        <p:nvSpPr>
          <p:cNvPr id="161" name="Google Shape;161;p2"/>
          <p:cNvSpPr txBox="1"/>
          <p:nvPr/>
        </p:nvSpPr>
        <p:spPr>
          <a:xfrm>
            <a:off x="8689788" y="2857562"/>
            <a:ext cx="2235586"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2" name="Google Shape;162;p2"/>
          <p:cNvSpPr txBox="1"/>
          <p:nvPr/>
        </p:nvSpPr>
        <p:spPr>
          <a:xfrm>
            <a:off x="1780988" y="565644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12 : 35 </a:t>
            </a:r>
            <a:r>
              <a:rPr lang="en-US" sz="1200">
                <a:solidFill>
                  <a:srgbClr val="D0CECE"/>
                </a:solidFill>
                <a:latin typeface="Montserrat Light"/>
                <a:ea typeface="Montserrat Light"/>
                <a:cs typeface="Montserrat Light"/>
                <a:sym typeface="Montserrat Light"/>
              </a:rPr>
              <a:t>Time</a:t>
            </a:r>
            <a:endParaRPr/>
          </a:p>
        </p:txBody>
      </p:sp>
      <p:sp>
        <p:nvSpPr>
          <p:cNvPr id="163" name="Google Shape;163;p2"/>
          <p:cNvSpPr txBox="1"/>
          <p:nvPr/>
        </p:nvSpPr>
        <p:spPr>
          <a:xfrm>
            <a:off x="1780988" y="4947199"/>
            <a:ext cx="2235586"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4" name="Google Shape;164;p2"/>
          <p:cNvSpPr txBox="1"/>
          <p:nvPr/>
        </p:nvSpPr>
        <p:spPr>
          <a:xfrm>
            <a:off x="5235388" y="565644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02 : 00 </a:t>
            </a:r>
            <a:r>
              <a:rPr lang="en-US" sz="1200">
                <a:solidFill>
                  <a:schemeClr val="lt1"/>
                </a:solidFill>
                <a:latin typeface="Montserrat Light"/>
                <a:ea typeface="Montserrat Light"/>
                <a:cs typeface="Montserrat Light"/>
                <a:sym typeface="Montserrat Light"/>
              </a:rPr>
              <a:t>Time</a:t>
            </a:r>
            <a:endParaRPr/>
          </a:p>
        </p:txBody>
      </p:sp>
      <p:sp>
        <p:nvSpPr>
          <p:cNvPr id="165" name="Google Shape;165;p2"/>
          <p:cNvSpPr txBox="1"/>
          <p:nvPr/>
        </p:nvSpPr>
        <p:spPr>
          <a:xfrm>
            <a:off x="5235388" y="4947199"/>
            <a:ext cx="2235586"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Pellentesque efficitur pharet mi ut tempus.</a:t>
            </a:r>
            <a:endParaRPr/>
          </a:p>
        </p:txBody>
      </p:sp>
      <p:sp>
        <p:nvSpPr>
          <p:cNvPr id="166" name="Google Shape;166;p2"/>
          <p:cNvSpPr txBox="1"/>
          <p:nvPr/>
        </p:nvSpPr>
        <p:spPr>
          <a:xfrm>
            <a:off x="8689788" y="565644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D0CECE"/>
                </a:solidFill>
                <a:latin typeface="Montserrat ExtraBold"/>
                <a:ea typeface="Montserrat ExtraBold"/>
                <a:cs typeface="Montserrat ExtraBold"/>
                <a:sym typeface="Montserrat ExtraBold"/>
              </a:rPr>
              <a:t>04 : 05 </a:t>
            </a:r>
            <a:r>
              <a:rPr lang="en-US" sz="1200">
                <a:solidFill>
                  <a:srgbClr val="D0CECE"/>
                </a:solidFill>
                <a:latin typeface="Montserrat Light"/>
                <a:ea typeface="Montserrat Light"/>
                <a:cs typeface="Montserrat Light"/>
                <a:sym typeface="Montserrat Light"/>
              </a:rPr>
              <a:t>Time</a:t>
            </a:r>
            <a:endParaRPr/>
          </a:p>
        </p:txBody>
      </p:sp>
      <p:sp>
        <p:nvSpPr>
          <p:cNvPr id="167" name="Google Shape;167;p2"/>
          <p:cNvSpPr txBox="1"/>
          <p:nvPr/>
        </p:nvSpPr>
        <p:spPr>
          <a:xfrm>
            <a:off x="8689788" y="4947199"/>
            <a:ext cx="2235586"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D0CECE"/>
                </a:solidFill>
                <a:latin typeface="Montserrat Light"/>
                <a:ea typeface="Montserrat Light"/>
                <a:cs typeface="Montserrat Light"/>
                <a:sym typeface="Montserrat Light"/>
              </a:rPr>
              <a:t>Pellentesque efficitur pharet mi ut tempus.</a:t>
            </a:r>
            <a:endParaRPr/>
          </a:p>
        </p:txBody>
      </p:sp>
      <p:sp>
        <p:nvSpPr>
          <p:cNvPr id="168" name="Google Shape;168;p2"/>
          <p:cNvSpPr txBox="1"/>
          <p:nvPr/>
        </p:nvSpPr>
        <p:spPr>
          <a:xfrm>
            <a:off x="914400" y="924560"/>
            <a:ext cx="4267199"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TABLE</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OF CONTENT</a:t>
            </a:r>
            <a:endParaRPr/>
          </a:p>
        </p:txBody>
      </p:sp>
      <p:sp>
        <p:nvSpPr>
          <p:cNvPr id="169" name="Google Shape;169;p2"/>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 name="Google Shape;170;p2"/>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171" name="Google Shape;171;p2"/>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78" name="Shape 478"/>
        <p:cNvGrpSpPr/>
        <p:nvPr/>
      </p:nvGrpSpPr>
      <p:grpSpPr>
        <a:xfrm>
          <a:off x="0" y="0"/>
          <a:ext cx="0" cy="0"/>
          <a:chOff x="0" y="0"/>
          <a:chExt cx="0" cy="0"/>
        </a:xfrm>
      </p:grpSpPr>
      <p:sp>
        <p:nvSpPr>
          <p:cNvPr id="479" name="Google Shape;479;p20"/>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0" name="Google Shape;480;p20"/>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81" name="Google Shape;481;p20"/>
          <p:cNvSpPr txBox="1"/>
          <p:nvPr/>
        </p:nvSpPr>
        <p:spPr>
          <a:xfrm>
            <a:off x="914401" y="914400"/>
            <a:ext cx="29972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BEST</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PLACE</a:t>
            </a:r>
            <a:endParaRPr/>
          </a:p>
        </p:txBody>
      </p:sp>
      <p:sp>
        <p:nvSpPr>
          <p:cNvPr id="482" name="Google Shape;482;p20"/>
          <p:cNvSpPr txBox="1"/>
          <p:nvPr/>
        </p:nvSpPr>
        <p:spPr>
          <a:xfrm>
            <a:off x="914399" y="2776130"/>
            <a:ext cx="4206243" cy="379399"/>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483" name="Google Shape;483;p20"/>
          <p:cNvSpPr txBox="1"/>
          <p:nvPr/>
        </p:nvSpPr>
        <p:spPr>
          <a:xfrm>
            <a:off x="914400" y="249913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484" name="Google Shape;484;p20"/>
          <p:cNvSpPr txBox="1"/>
          <p:nvPr/>
        </p:nvSpPr>
        <p:spPr>
          <a:xfrm>
            <a:off x="914407" y="3686804"/>
            <a:ext cx="4206233" cy="2072170"/>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Etiam eget quam lacus. Vivamus laoreet tempus lacus, in ultricies dui vehicula in. Donec auctor blandit leo, convallis mollis mi condimentum in.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In dictum hendrerit ornare. Class aptent taciti sociosqu ad litora torquent per conubia nostra.</a:t>
            </a:r>
            <a:endParaRPr/>
          </a:p>
        </p:txBody>
      </p:sp>
      <p:sp>
        <p:nvSpPr>
          <p:cNvPr id="485" name="Google Shape;485;p20"/>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486" name="Google Shape;486;p20"/>
          <p:cNvPicPr preferRelativeResize="0"/>
          <p:nvPr/>
        </p:nvPicPr>
        <p:blipFill rotWithShape="1">
          <a:blip r:embed="rId3">
            <a:alphaModFix/>
          </a:blip>
          <a:srcRect b="0" l="0" r="0" t="0"/>
          <a:stretch/>
        </p:blipFill>
        <p:spPr>
          <a:xfrm>
            <a:off x="6705600" y="1371600"/>
            <a:ext cx="4114800" cy="4114800"/>
          </a:xfrm>
          <a:prstGeom prst="ellipse">
            <a:avLst/>
          </a:prstGeom>
          <a:noFill/>
          <a:ln>
            <a:noFill/>
          </a:ln>
        </p:spPr>
      </p:pic>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490" name="Shape 490"/>
        <p:cNvGrpSpPr/>
        <p:nvPr/>
      </p:nvGrpSpPr>
      <p:grpSpPr>
        <a:xfrm>
          <a:off x="0" y="0"/>
          <a:ext cx="0" cy="0"/>
          <a:chOff x="0" y="0"/>
          <a:chExt cx="0" cy="0"/>
        </a:xfrm>
      </p:grpSpPr>
      <p:sp>
        <p:nvSpPr>
          <p:cNvPr id="491" name="Google Shape;491;p21"/>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2" name="Google Shape;492;p21"/>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493" name="Google Shape;493;p21"/>
          <p:cNvSpPr txBox="1"/>
          <p:nvPr/>
        </p:nvSpPr>
        <p:spPr>
          <a:xfrm>
            <a:off x="914400" y="4181550"/>
            <a:ext cx="4267199"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PICS</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SLIDE</a:t>
            </a:r>
            <a:endParaRPr/>
          </a:p>
        </p:txBody>
      </p:sp>
      <p:sp>
        <p:nvSpPr>
          <p:cNvPr id="494" name="Google Shape;494;p21"/>
          <p:cNvSpPr txBox="1"/>
          <p:nvPr/>
        </p:nvSpPr>
        <p:spPr>
          <a:xfrm>
            <a:off x="6553201" y="1648599"/>
            <a:ext cx="3574026"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Vestibulum tincidunt metus at viverra tempus. Aenean ut massa sit.</a:t>
            </a:r>
            <a:endParaRPr/>
          </a:p>
        </p:txBody>
      </p:sp>
      <p:sp>
        <p:nvSpPr>
          <p:cNvPr id="495" name="Google Shape;495;p21"/>
          <p:cNvSpPr txBox="1"/>
          <p:nvPr/>
        </p:nvSpPr>
        <p:spPr>
          <a:xfrm>
            <a:off x="6553201" y="1371600"/>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496" name="Google Shape;496;p21"/>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497" name="Google Shape;497;p21"/>
          <p:cNvPicPr preferRelativeResize="0"/>
          <p:nvPr/>
        </p:nvPicPr>
        <p:blipFill rotWithShape="1">
          <a:blip r:embed="rId3">
            <a:alphaModFix/>
          </a:blip>
          <a:srcRect b="9599" l="0" r="0" t="9599"/>
          <a:stretch/>
        </p:blipFill>
        <p:spPr>
          <a:xfrm>
            <a:off x="914400" y="1371600"/>
            <a:ext cx="4724398" cy="2514601"/>
          </a:xfrm>
          <a:prstGeom prst="rect">
            <a:avLst/>
          </a:prstGeom>
          <a:noFill/>
          <a:ln>
            <a:noFill/>
          </a:ln>
        </p:spPr>
      </p:pic>
      <p:pic>
        <p:nvPicPr>
          <p:cNvPr id="498" name="Google Shape;498;p21"/>
          <p:cNvPicPr preferRelativeResize="0"/>
          <p:nvPr/>
        </p:nvPicPr>
        <p:blipFill rotWithShape="1">
          <a:blip r:embed="rId3">
            <a:alphaModFix/>
          </a:blip>
          <a:srcRect b="9599" l="0" r="0" t="9599"/>
          <a:stretch/>
        </p:blipFill>
        <p:spPr>
          <a:xfrm>
            <a:off x="6553200" y="2971800"/>
            <a:ext cx="4724398" cy="2514601"/>
          </a:xfrm>
          <a:prstGeom prst="rect">
            <a:avLst/>
          </a:prstGeom>
          <a:noFill/>
          <a:ln>
            <a:noFill/>
          </a:ln>
        </p:spPr>
      </p:pic>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502" name="Shape 502"/>
        <p:cNvGrpSpPr/>
        <p:nvPr/>
      </p:nvGrpSpPr>
      <p:grpSpPr>
        <a:xfrm>
          <a:off x="0" y="0"/>
          <a:ext cx="0" cy="0"/>
          <a:chOff x="0" y="0"/>
          <a:chExt cx="0" cy="0"/>
        </a:xfrm>
      </p:grpSpPr>
      <p:sp>
        <p:nvSpPr>
          <p:cNvPr id="503" name="Google Shape;503;p22"/>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 name="Google Shape;504;p22"/>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505" name="Google Shape;505;p22"/>
          <p:cNvSpPr txBox="1"/>
          <p:nvPr/>
        </p:nvSpPr>
        <p:spPr>
          <a:xfrm>
            <a:off x="4826002" y="3695695"/>
            <a:ext cx="253999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Picture</a:t>
            </a:r>
            <a:endParaRPr/>
          </a:p>
        </p:txBody>
      </p:sp>
      <p:sp>
        <p:nvSpPr>
          <p:cNvPr id="506" name="Google Shape;506;p22"/>
          <p:cNvSpPr txBox="1"/>
          <p:nvPr/>
        </p:nvSpPr>
        <p:spPr>
          <a:xfrm>
            <a:off x="4826003" y="3972694"/>
            <a:ext cx="2539996"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507" name="Google Shape;507;p22"/>
          <p:cNvSpPr txBox="1"/>
          <p:nvPr/>
        </p:nvSpPr>
        <p:spPr>
          <a:xfrm>
            <a:off x="1371598" y="1833099"/>
            <a:ext cx="253999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Picture</a:t>
            </a:r>
            <a:endParaRPr/>
          </a:p>
        </p:txBody>
      </p:sp>
      <p:sp>
        <p:nvSpPr>
          <p:cNvPr id="508" name="Google Shape;508;p22"/>
          <p:cNvSpPr txBox="1"/>
          <p:nvPr/>
        </p:nvSpPr>
        <p:spPr>
          <a:xfrm>
            <a:off x="1371599" y="2110098"/>
            <a:ext cx="2539996"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509" name="Google Shape;509;p22"/>
          <p:cNvSpPr txBox="1"/>
          <p:nvPr/>
        </p:nvSpPr>
        <p:spPr>
          <a:xfrm>
            <a:off x="8280398" y="1833099"/>
            <a:ext cx="253999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Picture</a:t>
            </a:r>
            <a:endParaRPr/>
          </a:p>
        </p:txBody>
      </p:sp>
      <p:sp>
        <p:nvSpPr>
          <p:cNvPr id="510" name="Google Shape;510;p22"/>
          <p:cNvSpPr txBox="1"/>
          <p:nvPr/>
        </p:nvSpPr>
        <p:spPr>
          <a:xfrm>
            <a:off x="8280399" y="2110098"/>
            <a:ext cx="2539996"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a:t>
            </a:r>
            <a:endParaRPr sz="1100">
              <a:solidFill>
                <a:schemeClr val="lt1"/>
              </a:solidFill>
              <a:latin typeface="Montserrat"/>
              <a:ea typeface="Montserrat"/>
              <a:cs typeface="Montserrat"/>
              <a:sym typeface="Montserrat"/>
            </a:endParaRPr>
          </a:p>
        </p:txBody>
      </p:sp>
      <p:sp>
        <p:nvSpPr>
          <p:cNvPr id="511" name="Google Shape;511;p22"/>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512" name="Google Shape;512;p22"/>
          <p:cNvPicPr preferRelativeResize="0"/>
          <p:nvPr/>
        </p:nvPicPr>
        <p:blipFill rotWithShape="1">
          <a:blip r:embed="rId3">
            <a:alphaModFix/>
          </a:blip>
          <a:srcRect b="495" l="0" r="0" t="504"/>
          <a:stretch/>
        </p:blipFill>
        <p:spPr>
          <a:xfrm>
            <a:off x="1371600" y="3429000"/>
            <a:ext cx="2540000" cy="2514600"/>
          </a:xfrm>
          <a:prstGeom prst="rect">
            <a:avLst/>
          </a:prstGeom>
          <a:noFill/>
          <a:ln>
            <a:noFill/>
          </a:ln>
        </p:spPr>
      </p:pic>
      <p:pic>
        <p:nvPicPr>
          <p:cNvPr id="513" name="Google Shape;513;p22"/>
          <p:cNvPicPr preferRelativeResize="0"/>
          <p:nvPr/>
        </p:nvPicPr>
        <p:blipFill rotWithShape="1">
          <a:blip r:embed="rId3">
            <a:alphaModFix/>
          </a:blip>
          <a:srcRect b="495" l="0" r="0" t="504"/>
          <a:stretch/>
        </p:blipFill>
        <p:spPr>
          <a:xfrm>
            <a:off x="8280400" y="3429000"/>
            <a:ext cx="2540000" cy="2514600"/>
          </a:xfrm>
          <a:prstGeom prst="rect">
            <a:avLst/>
          </a:prstGeom>
          <a:noFill/>
          <a:ln>
            <a:noFill/>
          </a:ln>
        </p:spPr>
      </p:pic>
      <p:pic>
        <p:nvPicPr>
          <p:cNvPr id="514" name="Google Shape;514;p22"/>
          <p:cNvPicPr preferRelativeResize="0"/>
          <p:nvPr/>
        </p:nvPicPr>
        <p:blipFill rotWithShape="1">
          <a:blip r:embed="rId3">
            <a:alphaModFix/>
          </a:blip>
          <a:srcRect b="495" l="0" r="0" t="504"/>
          <a:stretch/>
        </p:blipFill>
        <p:spPr>
          <a:xfrm>
            <a:off x="4826000" y="914400"/>
            <a:ext cx="2540000" cy="2514600"/>
          </a:xfrm>
          <a:prstGeom prst="rect">
            <a:avLst/>
          </a:prstGeom>
          <a:noFill/>
          <a:ln>
            <a:noFill/>
          </a:ln>
        </p:spPr>
      </p:pic>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18" name="Shape 518"/>
        <p:cNvGrpSpPr/>
        <p:nvPr/>
      </p:nvGrpSpPr>
      <p:grpSpPr>
        <a:xfrm>
          <a:off x="0" y="0"/>
          <a:ext cx="0" cy="0"/>
          <a:chOff x="0" y="0"/>
          <a:chExt cx="0" cy="0"/>
        </a:xfrm>
      </p:grpSpPr>
      <p:sp>
        <p:nvSpPr>
          <p:cNvPr id="519" name="Google Shape;519;p23"/>
          <p:cNvSpPr/>
          <p:nvPr/>
        </p:nvSpPr>
        <p:spPr>
          <a:xfrm>
            <a:off x="1" y="0"/>
            <a:ext cx="12192000" cy="6858000"/>
          </a:xfrm>
          <a:prstGeom prst="rect">
            <a:avLst/>
          </a:prstGeom>
          <a:gradFill>
            <a:gsLst>
              <a:gs pos="0">
                <a:srgbClr val="2A3950">
                  <a:alpha val="0"/>
                </a:srgbClr>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0" name="Google Shape;520;p23"/>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1" name="Google Shape;521;p23"/>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cxnSp>
        <p:nvCxnSpPr>
          <p:cNvPr id="522" name="Google Shape;522;p23"/>
          <p:cNvCxnSpPr/>
          <p:nvPr/>
        </p:nvCxnSpPr>
        <p:spPr>
          <a:xfrm>
            <a:off x="7823200" y="34290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523" name="Google Shape;523;p23"/>
          <p:cNvCxnSpPr/>
          <p:nvPr/>
        </p:nvCxnSpPr>
        <p:spPr>
          <a:xfrm>
            <a:off x="914400" y="3429000"/>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524" name="Google Shape;524;p23"/>
          <p:cNvCxnSpPr/>
          <p:nvPr/>
        </p:nvCxnSpPr>
        <p:spPr>
          <a:xfrm>
            <a:off x="4850130" y="3429000"/>
            <a:ext cx="249174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525" name="Google Shape;525;p23"/>
          <p:cNvSpPr/>
          <p:nvPr/>
        </p:nvSpPr>
        <p:spPr>
          <a:xfrm>
            <a:off x="4080386" y="1371601"/>
            <a:ext cx="4031228" cy="4114798"/>
          </a:xfrm>
          <a:prstGeom prst="frame">
            <a:avLst>
              <a:gd fmla="val 11385" name="adj1"/>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26" name="Google Shape;526;p23"/>
          <p:cNvSpPr txBox="1"/>
          <p:nvPr/>
        </p:nvSpPr>
        <p:spPr>
          <a:xfrm>
            <a:off x="4765040" y="2266495"/>
            <a:ext cx="266192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VISIT </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US</a:t>
            </a:r>
            <a:endParaRPr/>
          </a:p>
        </p:txBody>
      </p:sp>
      <p:sp>
        <p:nvSpPr>
          <p:cNvPr id="527" name="Google Shape;527;p23"/>
          <p:cNvSpPr txBox="1"/>
          <p:nvPr/>
        </p:nvSpPr>
        <p:spPr>
          <a:xfrm>
            <a:off x="4765041" y="3514288"/>
            <a:ext cx="2291079"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Etiam eget quam lacus. Vivamus laoreet tempus lacus.</a:t>
            </a:r>
            <a:endParaRPr/>
          </a:p>
        </p:txBody>
      </p:sp>
      <p:sp>
        <p:nvSpPr>
          <p:cNvPr id="528" name="Google Shape;528;p23"/>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532" name="Shape 532"/>
        <p:cNvGrpSpPr/>
        <p:nvPr/>
      </p:nvGrpSpPr>
      <p:grpSpPr>
        <a:xfrm>
          <a:off x="0" y="0"/>
          <a:ext cx="0" cy="0"/>
          <a:chOff x="0" y="0"/>
          <a:chExt cx="0" cy="0"/>
        </a:xfrm>
      </p:grpSpPr>
      <p:pic>
        <p:nvPicPr>
          <p:cNvPr id="533" name="Google Shape;533;p24"/>
          <p:cNvPicPr preferRelativeResize="0"/>
          <p:nvPr/>
        </p:nvPicPr>
        <p:blipFill rotWithShape="1">
          <a:blip r:embed="rId3">
            <a:alphaModFix/>
          </a:blip>
          <a:srcRect b="18691" l="0" r="0" t="18691"/>
          <a:stretch/>
        </p:blipFill>
        <p:spPr>
          <a:xfrm>
            <a:off x="0" y="914401"/>
            <a:ext cx="12191998" cy="5029201"/>
          </a:xfrm>
          <a:prstGeom prst="rect">
            <a:avLst/>
          </a:prstGeom>
          <a:noFill/>
          <a:ln>
            <a:noFill/>
          </a:ln>
        </p:spPr>
      </p:pic>
      <p:sp>
        <p:nvSpPr>
          <p:cNvPr id="534" name="Google Shape;534;p24"/>
          <p:cNvSpPr/>
          <p:nvPr/>
        </p:nvSpPr>
        <p:spPr>
          <a:xfrm rot="-5400000">
            <a:off x="3581400" y="-2666998"/>
            <a:ext cx="5029200" cy="12192000"/>
          </a:xfrm>
          <a:prstGeom prst="rect">
            <a:avLst/>
          </a:prstGeom>
          <a:gradFill>
            <a:gsLst>
              <a:gs pos="0">
                <a:srgbClr val="2A3950">
                  <a:alpha val="0"/>
                </a:srgbClr>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5" name="Google Shape;535;p24"/>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6" name="Google Shape;536;p24"/>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cxnSp>
        <p:nvCxnSpPr>
          <p:cNvPr id="537" name="Google Shape;537;p24"/>
          <p:cNvCxnSpPr/>
          <p:nvPr/>
        </p:nvCxnSpPr>
        <p:spPr>
          <a:xfrm>
            <a:off x="7823200" y="3435338"/>
            <a:ext cx="3454400" cy="0"/>
          </a:xfrm>
          <a:prstGeom prst="straightConnector1">
            <a:avLst/>
          </a:prstGeom>
          <a:noFill/>
          <a:ln cap="flat" cmpd="sng" w="19050">
            <a:solidFill>
              <a:srgbClr val="D7415E"/>
            </a:solidFill>
            <a:prstDash val="solid"/>
            <a:miter lim="800000"/>
            <a:headEnd len="sm" w="sm" type="none"/>
            <a:tailEnd len="sm" w="sm" type="none"/>
          </a:ln>
        </p:spPr>
      </p:cxnSp>
      <p:cxnSp>
        <p:nvCxnSpPr>
          <p:cNvPr id="538" name="Google Shape;538;p24"/>
          <p:cNvCxnSpPr/>
          <p:nvPr/>
        </p:nvCxnSpPr>
        <p:spPr>
          <a:xfrm>
            <a:off x="4368800" y="3435338"/>
            <a:ext cx="3454400" cy="0"/>
          </a:xfrm>
          <a:prstGeom prst="straightConnector1">
            <a:avLst/>
          </a:prstGeom>
          <a:noFill/>
          <a:ln cap="flat" cmpd="sng" w="19050">
            <a:solidFill>
              <a:schemeClr val="lt2">
                <a:alpha val="20000"/>
              </a:schemeClr>
            </a:solidFill>
            <a:prstDash val="solid"/>
            <a:miter lim="800000"/>
            <a:headEnd len="sm" w="sm" type="none"/>
            <a:tailEnd len="sm" w="sm" type="none"/>
          </a:ln>
        </p:spPr>
      </p:cxnSp>
      <p:sp>
        <p:nvSpPr>
          <p:cNvPr id="539" name="Google Shape;539;p24"/>
          <p:cNvSpPr txBox="1"/>
          <p:nvPr/>
        </p:nvSpPr>
        <p:spPr>
          <a:xfrm>
            <a:off x="7071367" y="3686804"/>
            <a:ext cx="4206233" cy="1918282"/>
          </a:xfrm>
          <a:prstGeom prst="rect">
            <a:avLst/>
          </a:prstGeom>
          <a:noFill/>
          <a:ln>
            <a:noFill/>
          </a:ln>
        </p:spPr>
        <p:txBody>
          <a:bodyPr anchorCtr="0" anchor="t" bIns="45700" lIns="91425" spcFirstLastPara="1" rIns="91425" wrap="square" tIns="45700">
            <a:spAutoFit/>
          </a:bodyPr>
          <a:lstStyle/>
          <a:p>
            <a:pPr indent="0" lvl="0" marL="0" marR="0" rtl="0" algn="r">
              <a:lnSpc>
                <a:spcPct val="200000"/>
              </a:lnSpc>
              <a:spcBef>
                <a:spcPts val="0"/>
              </a:spcBef>
              <a:spcAft>
                <a:spcPts val="0"/>
              </a:spcAft>
              <a:buNone/>
            </a:pPr>
            <a:r>
              <a:rPr lang="en-US" sz="1300">
                <a:solidFill>
                  <a:schemeClr val="lt1"/>
                </a:solidFill>
                <a:latin typeface="Montserrat SemiBold"/>
                <a:ea typeface="Montserrat SemiBold"/>
                <a:cs typeface="Montserrat SemiBold"/>
                <a:sym typeface="Montserrat SemiBold"/>
              </a:rPr>
              <a:t>Etiam eget quam lacus. Vivamus laoreet tempus lacus, in ultricies dui. </a:t>
            </a:r>
            <a:endParaRPr/>
          </a:p>
          <a:p>
            <a:pPr indent="0" lvl="0" marL="0" marR="0" rtl="0" algn="r">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In dictum hendrerit ornare. Class patent</a:t>
            </a:r>
            <a:endParaRPr/>
          </a:p>
          <a:p>
            <a:pPr indent="0" lvl="0" marL="0" marR="0" rtl="0" algn="r">
              <a:lnSpc>
                <a:spcPct val="200000"/>
              </a:lnSpc>
              <a:spcBef>
                <a:spcPts val="0"/>
              </a:spcBef>
              <a:spcAft>
                <a:spcPts val="0"/>
              </a:spcAft>
              <a:buNone/>
            </a:pPr>
            <a:r>
              <a:rPr lang="en-US" sz="1100">
                <a:solidFill>
                  <a:schemeClr val="lt1"/>
                </a:solidFill>
                <a:latin typeface="Montserrat"/>
                <a:ea typeface="Montserrat"/>
                <a:cs typeface="Montserrat"/>
                <a:sym typeface="Montserrat"/>
              </a:rPr>
              <a:t> taciti sociosqu ad.</a:t>
            </a:r>
            <a:endParaRPr/>
          </a:p>
        </p:txBody>
      </p:sp>
      <p:sp>
        <p:nvSpPr>
          <p:cNvPr id="540" name="Google Shape;540;p24"/>
          <p:cNvSpPr txBox="1"/>
          <p:nvPr/>
        </p:nvSpPr>
        <p:spPr>
          <a:xfrm>
            <a:off x="8280400" y="2099021"/>
            <a:ext cx="2997200" cy="1077218"/>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US" sz="3200">
                <a:solidFill>
                  <a:schemeClr val="lt1"/>
                </a:solidFill>
                <a:latin typeface="Oswald"/>
                <a:ea typeface="Oswald"/>
                <a:cs typeface="Oswald"/>
                <a:sym typeface="Oswald"/>
              </a:rPr>
              <a:t>SLIDE</a:t>
            </a:r>
            <a:endParaRPr/>
          </a:p>
          <a:p>
            <a:pPr indent="0" lvl="0" marL="0" marR="0" rtl="0" algn="r">
              <a:spcBef>
                <a:spcPts val="0"/>
              </a:spcBef>
              <a:spcAft>
                <a:spcPts val="0"/>
              </a:spcAft>
              <a:buNone/>
            </a:pPr>
            <a:r>
              <a:rPr b="1" lang="en-US" sz="3200">
                <a:solidFill>
                  <a:schemeClr val="lt1"/>
                </a:solidFill>
                <a:latin typeface="Oswald"/>
                <a:ea typeface="Oswald"/>
                <a:cs typeface="Oswald"/>
                <a:sym typeface="Oswald"/>
              </a:rPr>
              <a:t>QUOTE</a:t>
            </a:r>
            <a:endParaRPr/>
          </a:p>
        </p:txBody>
      </p:sp>
      <p:sp>
        <p:nvSpPr>
          <p:cNvPr id="541" name="Google Shape;541;p24"/>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45" name="Shape 545"/>
        <p:cNvGrpSpPr/>
        <p:nvPr/>
      </p:nvGrpSpPr>
      <p:grpSpPr>
        <a:xfrm>
          <a:off x="0" y="0"/>
          <a:ext cx="0" cy="0"/>
          <a:chOff x="0" y="0"/>
          <a:chExt cx="0" cy="0"/>
        </a:xfrm>
      </p:grpSpPr>
      <p:sp>
        <p:nvSpPr>
          <p:cNvPr id="546" name="Google Shape;546;p25"/>
          <p:cNvSpPr/>
          <p:nvPr/>
        </p:nvSpPr>
        <p:spPr>
          <a:xfrm rot="10800000">
            <a:off x="-1" y="-1"/>
            <a:ext cx="12192000" cy="6858000"/>
          </a:xfrm>
          <a:prstGeom prst="rect">
            <a:avLst/>
          </a:prstGeom>
          <a:gradFill>
            <a:gsLst>
              <a:gs pos="0">
                <a:srgbClr val="2A3950">
                  <a:alpha val="0"/>
                </a:srgbClr>
              </a:gs>
              <a:gs pos="100000">
                <a:srgbClr val="2A3950"/>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7" name="Google Shape;547;p25"/>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8" name="Google Shape;548;p25"/>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549" name="Google Shape;549;p25"/>
          <p:cNvSpPr txBox="1"/>
          <p:nvPr/>
        </p:nvSpPr>
        <p:spPr>
          <a:xfrm>
            <a:off x="914400" y="1513840"/>
            <a:ext cx="4267199"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800">
                <a:solidFill>
                  <a:schemeClr val="lt1"/>
                </a:solidFill>
                <a:latin typeface="Oswald"/>
                <a:ea typeface="Oswald"/>
                <a:cs typeface="Oswald"/>
                <a:sym typeface="Oswald"/>
              </a:rPr>
              <a:t>THANK</a:t>
            </a:r>
            <a:endParaRPr/>
          </a:p>
          <a:p>
            <a:pPr indent="0" lvl="0" marL="0" marR="0" rtl="0" algn="l">
              <a:spcBef>
                <a:spcPts val="0"/>
              </a:spcBef>
              <a:spcAft>
                <a:spcPts val="0"/>
              </a:spcAft>
              <a:buNone/>
            </a:pPr>
            <a:r>
              <a:rPr b="1" lang="en-US" sz="8800">
                <a:solidFill>
                  <a:schemeClr val="lt1"/>
                </a:solidFill>
                <a:latin typeface="Oswald"/>
                <a:ea typeface="Oswald"/>
                <a:cs typeface="Oswald"/>
                <a:sym typeface="Oswald"/>
              </a:rPr>
              <a:t>YOU.</a:t>
            </a:r>
            <a:endParaRPr/>
          </a:p>
        </p:txBody>
      </p:sp>
      <p:sp>
        <p:nvSpPr>
          <p:cNvPr id="550" name="Google Shape;550;p25"/>
          <p:cNvSpPr txBox="1"/>
          <p:nvPr/>
        </p:nvSpPr>
        <p:spPr>
          <a:xfrm>
            <a:off x="7010401" y="5342856"/>
            <a:ext cx="4267199" cy="336246"/>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D0CECE"/>
                </a:solidFill>
                <a:latin typeface="Montserrat Light"/>
                <a:ea typeface="Montserrat Light"/>
                <a:cs typeface="Montserrat Light"/>
                <a:sym typeface="Montserrat Light"/>
              </a:rPr>
              <a:t>pharet mi ut tempus.</a:t>
            </a:r>
            <a:endParaRPr/>
          </a:p>
        </p:txBody>
      </p:sp>
      <p:sp>
        <p:nvSpPr>
          <p:cNvPr id="551" name="Google Shape;551;p25"/>
          <p:cNvSpPr txBox="1"/>
          <p:nvPr/>
        </p:nvSpPr>
        <p:spPr>
          <a:xfrm>
            <a:off x="914399" y="1177594"/>
            <a:ext cx="4267199" cy="33624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F2F2F2"/>
                </a:solidFill>
                <a:latin typeface="Montserrat"/>
                <a:ea typeface="Montserrat"/>
                <a:cs typeface="Montserrat"/>
                <a:sym typeface="Montserrat"/>
              </a:rPr>
              <a:t>Pellentesque efficitur pharet mi ut temI.</a:t>
            </a:r>
            <a:endParaRPr/>
          </a:p>
        </p:txBody>
      </p:sp>
      <p:sp>
        <p:nvSpPr>
          <p:cNvPr id="552" name="Google Shape;552;p25"/>
          <p:cNvSpPr/>
          <p:nvPr/>
        </p:nvSpPr>
        <p:spPr>
          <a:xfrm>
            <a:off x="2871774" y="3761106"/>
            <a:ext cx="265762" cy="265760"/>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3" name="Google Shape;553;p25"/>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wipe dir="l"/>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5" name="Shape 175"/>
        <p:cNvGrpSpPr/>
        <p:nvPr/>
      </p:nvGrpSpPr>
      <p:grpSpPr>
        <a:xfrm>
          <a:off x="0" y="0"/>
          <a:ext cx="0" cy="0"/>
          <a:chOff x="0" y="0"/>
          <a:chExt cx="0" cy="0"/>
        </a:xfrm>
      </p:grpSpPr>
      <p:sp>
        <p:nvSpPr>
          <p:cNvPr id="176" name="Google Shape;176;p3"/>
          <p:cNvSpPr/>
          <p:nvPr/>
        </p:nvSpPr>
        <p:spPr>
          <a:xfrm rot="5400000">
            <a:off x="2666999" y="-2667000"/>
            <a:ext cx="6858000" cy="12192000"/>
          </a:xfrm>
          <a:prstGeom prst="rect">
            <a:avLst/>
          </a:prstGeom>
          <a:gradFill>
            <a:gsLst>
              <a:gs pos="0">
                <a:srgbClr val="2A3950">
                  <a:alpha val="0"/>
                </a:srgbClr>
              </a:gs>
              <a:gs pos="100000">
                <a:srgbClr val="2A3950">
                  <a:alpha val="80000"/>
                </a:srgbClr>
              </a:gs>
            </a:gsLst>
            <a:lin ang="5400012"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3"/>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3"/>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179" name="Google Shape;179;p3"/>
          <p:cNvSpPr txBox="1"/>
          <p:nvPr/>
        </p:nvSpPr>
        <p:spPr>
          <a:xfrm>
            <a:off x="914400" y="1513840"/>
            <a:ext cx="4267199" cy="280076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800">
                <a:solidFill>
                  <a:schemeClr val="lt1"/>
                </a:solidFill>
                <a:latin typeface="Oswald"/>
                <a:ea typeface="Oswald"/>
                <a:cs typeface="Oswald"/>
                <a:sym typeface="Oswald"/>
              </a:rPr>
              <a:t>BREAK</a:t>
            </a:r>
            <a:endParaRPr/>
          </a:p>
          <a:p>
            <a:pPr indent="0" lvl="0" marL="0" marR="0" rtl="0" algn="l">
              <a:spcBef>
                <a:spcPts val="0"/>
              </a:spcBef>
              <a:spcAft>
                <a:spcPts val="0"/>
              </a:spcAft>
              <a:buNone/>
            </a:pPr>
            <a:r>
              <a:rPr b="1" lang="en-US" sz="8800">
                <a:solidFill>
                  <a:schemeClr val="lt1"/>
                </a:solidFill>
                <a:latin typeface="Oswald"/>
                <a:ea typeface="Oswald"/>
                <a:cs typeface="Oswald"/>
                <a:sym typeface="Oswald"/>
              </a:rPr>
              <a:t>SLIDE</a:t>
            </a:r>
            <a:endParaRPr/>
          </a:p>
        </p:txBody>
      </p:sp>
      <p:sp>
        <p:nvSpPr>
          <p:cNvPr id="180" name="Google Shape;180;p3"/>
          <p:cNvSpPr txBox="1"/>
          <p:nvPr/>
        </p:nvSpPr>
        <p:spPr>
          <a:xfrm>
            <a:off x="968248" y="1177594"/>
            <a:ext cx="4267199" cy="33624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F2F2F2"/>
                </a:solidFill>
                <a:latin typeface="Montserrat"/>
                <a:ea typeface="Montserrat"/>
                <a:cs typeface="Montserrat"/>
                <a:sym typeface="Montserrat"/>
              </a:rPr>
              <a:t>Pellentesque efficitur pharet/</a:t>
            </a:r>
            <a:endParaRPr/>
          </a:p>
        </p:txBody>
      </p:sp>
      <p:sp>
        <p:nvSpPr>
          <p:cNvPr id="181" name="Google Shape;181;p3"/>
          <p:cNvSpPr/>
          <p:nvPr/>
        </p:nvSpPr>
        <p:spPr>
          <a:xfrm>
            <a:off x="1071913" y="4595700"/>
            <a:ext cx="1796255" cy="2262300"/>
          </a:xfrm>
          <a:prstGeom prst="rect">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 name="Google Shape;182;p3"/>
          <p:cNvSpPr txBox="1"/>
          <p:nvPr/>
        </p:nvSpPr>
        <p:spPr>
          <a:xfrm>
            <a:off x="1237522" y="4842111"/>
            <a:ext cx="1465038"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Montserrat ExtraBold"/>
                <a:ea typeface="Montserrat ExtraBold"/>
                <a:cs typeface="Montserrat ExtraBold"/>
                <a:sym typeface="Montserrat ExtraBold"/>
              </a:rPr>
              <a:t>1</a:t>
            </a:r>
            <a:endParaRPr/>
          </a:p>
        </p:txBody>
      </p:sp>
      <p:sp>
        <p:nvSpPr>
          <p:cNvPr id="183" name="Google Shape;183;p3"/>
          <p:cNvSpPr txBox="1"/>
          <p:nvPr/>
        </p:nvSpPr>
        <p:spPr>
          <a:xfrm>
            <a:off x="1237521" y="5358824"/>
            <a:ext cx="1465038"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lt1"/>
                </a:solidFill>
                <a:latin typeface="Montserrat SemiBold"/>
                <a:ea typeface="Montserrat SemiBold"/>
                <a:cs typeface="Montserrat SemiBold"/>
                <a:sym typeface="Montserrat SemiBold"/>
              </a:rPr>
              <a:t>Introduction</a:t>
            </a:r>
            <a:endParaRPr/>
          </a:p>
        </p:txBody>
      </p:sp>
      <p:sp>
        <p:nvSpPr>
          <p:cNvPr id="184" name="Google Shape;184;p3"/>
          <p:cNvSpPr txBox="1"/>
          <p:nvPr/>
        </p:nvSpPr>
        <p:spPr>
          <a:xfrm>
            <a:off x="1237523" y="5666601"/>
            <a:ext cx="146503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a:ea typeface="Montserrat"/>
                <a:cs typeface="Montserrat"/>
                <a:sym typeface="Montserrat"/>
              </a:rPr>
              <a:t>Introduction</a:t>
            </a:r>
            <a:endParaRPr sz="1200">
              <a:solidFill>
                <a:schemeClr val="lt1"/>
              </a:solidFill>
              <a:latin typeface="Montserrat"/>
              <a:ea typeface="Montserrat"/>
              <a:cs typeface="Montserrat"/>
              <a:sym typeface="Montserrat"/>
            </a:endParaRPr>
          </a:p>
        </p:txBody>
      </p:sp>
      <p:cxnSp>
        <p:nvCxnSpPr>
          <p:cNvPr id="185" name="Google Shape;185;p3"/>
          <p:cNvCxnSpPr/>
          <p:nvPr/>
        </p:nvCxnSpPr>
        <p:spPr>
          <a:xfrm>
            <a:off x="1071913" y="4595700"/>
            <a:ext cx="3296887" cy="0"/>
          </a:xfrm>
          <a:prstGeom prst="straightConnector1">
            <a:avLst/>
          </a:prstGeom>
          <a:noFill/>
          <a:ln cap="flat" cmpd="sng" w="19050">
            <a:solidFill>
              <a:srgbClr val="D7415E"/>
            </a:solidFill>
            <a:prstDash val="solid"/>
            <a:miter lim="800000"/>
            <a:headEnd len="sm" w="sm" type="none"/>
            <a:tailEnd len="sm" w="sm" type="none"/>
          </a:ln>
        </p:spPr>
      </p:cxnSp>
      <p:sp>
        <p:nvSpPr>
          <p:cNvPr id="186" name="Google Shape;186;p3"/>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190" name="Shape 190"/>
        <p:cNvGrpSpPr/>
        <p:nvPr/>
      </p:nvGrpSpPr>
      <p:grpSpPr>
        <a:xfrm>
          <a:off x="0" y="0"/>
          <a:ext cx="0" cy="0"/>
          <a:chOff x="0" y="0"/>
          <a:chExt cx="0" cy="0"/>
        </a:xfrm>
      </p:grpSpPr>
      <p:pic>
        <p:nvPicPr>
          <p:cNvPr id="191" name="Google Shape;191;p4"/>
          <p:cNvPicPr preferRelativeResize="0"/>
          <p:nvPr/>
        </p:nvPicPr>
        <p:blipFill rotWithShape="1">
          <a:blip r:embed="rId3">
            <a:alphaModFix/>
          </a:blip>
          <a:srcRect b="9210" l="0" r="0" t="9210"/>
          <a:stretch/>
        </p:blipFill>
        <p:spPr>
          <a:xfrm>
            <a:off x="8280400" y="1371600"/>
            <a:ext cx="2540000" cy="2072176"/>
          </a:xfrm>
          <a:prstGeom prst="rect">
            <a:avLst/>
          </a:prstGeom>
          <a:noFill/>
          <a:ln>
            <a:noFill/>
          </a:ln>
        </p:spPr>
      </p:pic>
      <p:sp>
        <p:nvSpPr>
          <p:cNvPr id="192" name="Google Shape;192;p4"/>
          <p:cNvSpPr txBox="1"/>
          <p:nvPr/>
        </p:nvSpPr>
        <p:spPr>
          <a:xfrm>
            <a:off x="8280400" y="3747700"/>
            <a:ext cx="2539999"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Work Time</a:t>
            </a:r>
            <a:endParaRPr/>
          </a:p>
        </p:txBody>
      </p:sp>
      <p:sp>
        <p:nvSpPr>
          <p:cNvPr id="193" name="Google Shape;193;p4"/>
          <p:cNvSpPr txBox="1"/>
          <p:nvPr/>
        </p:nvSpPr>
        <p:spPr>
          <a:xfrm>
            <a:off x="8280401" y="4024699"/>
            <a:ext cx="2539999"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F2F2F2"/>
                </a:solidFill>
                <a:latin typeface="Montserrat"/>
                <a:ea typeface="Montserrat"/>
                <a:cs typeface="Montserrat"/>
                <a:sym typeface="Montserrat"/>
              </a:rPr>
              <a:t>Pellentesque efficitur pharetra mi, ut tempus enim.</a:t>
            </a:r>
            <a:endParaRPr/>
          </a:p>
        </p:txBody>
      </p:sp>
      <p:sp>
        <p:nvSpPr>
          <p:cNvPr id="194" name="Google Shape;194;p4"/>
          <p:cNvSpPr txBox="1"/>
          <p:nvPr/>
        </p:nvSpPr>
        <p:spPr>
          <a:xfrm>
            <a:off x="8280400" y="520940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12 – 24 </a:t>
            </a:r>
            <a:r>
              <a:rPr lang="en-US" sz="1200">
                <a:solidFill>
                  <a:schemeClr val="lt1"/>
                </a:solidFill>
                <a:latin typeface="Oswald"/>
                <a:ea typeface="Oswald"/>
                <a:cs typeface="Oswald"/>
                <a:sym typeface="Oswald"/>
              </a:rPr>
              <a:t>|</a:t>
            </a:r>
            <a:r>
              <a:rPr lang="en-US" sz="1200">
                <a:solidFill>
                  <a:schemeClr val="lt1"/>
                </a:solidFill>
                <a:latin typeface="Montserrat ExtraBold"/>
                <a:ea typeface="Montserrat ExtraBold"/>
                <a:cs typeface="Montserrat ExtraBold"/>
                <a:sym typeface="Montserrat ExtraBold"/>
              </a:rPr>
              <a:t> </a:t>
            </a:r>
            <a:r>
              <a:rPr lang="en-US" sz="1200">
                <a:solidFill>
                  <a:schemeClr val="lt1"/>
                </a:solidFill>
                <a:latin typeface="Montserrat Light"/>
                <a:ea typeface="Montserrat Light"/>
                <a:cs typeface="Montserrat Light"/>
                <a:sym typeface="Montserrat Light"/>
              </a:rPr>
              <a:t>Month</a:t>
            </a:r>
            <a:endParaRPr/>
          </a:p>
        </p:txBody>
      </p:sp>
      <p:sp>
        <p:nvSpPr>
          <p:cNvPr id="195" name="Google Shape;195;p4"/>
          <p:cNvSpPr txBox="1"/>
          <p:nvPr/>
        </p:nvSpPr>
        <p:spPr>
          <a:xfrm>
            <a:off x="914400" y="1462050"/>
            <a:ext cx="4267199"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WHO</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ARE WE</a:t>
            </a:r>
            <a:endParaRPr/>
          </a:p>
        </p:txBody>
      </p:sp>
      <p:sp>
        <p:nvSpPr>
          <p:cNvPr id="196" name="Google Shape;196;p4"/>
          <p:cNvSpPr txBox="1"/>
          <p:nvPr/>
        </p:nvSpPr>
        <p:spPr>
          <a:xfrm>
            <a:off x="914400" y="3323780"/>
            <a:ext cx="5994400" cy="2072170"/>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Donec auctor blandit leo, convallis mollis mi condimentum in. In dictum hendrerit ornare.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 per inceptos himenaeos. Duis id rutrum ante. </a:t>
            </a:r>
            <a:endParaRPr/>
          </a:p>
        </p:txBody>
      </p:sp>
      <p:sp>
        <p:nvSpPr>
          <p:cNvPr id="197" name="Google Shape;197;p4"/>
          <p:cNvSpPr txBox="1"/>
          <p:nvPr/>
        </p:nvSpPr>
        <p:spPr>
          <a:xfrm>
            <a:off x="914400" y="304678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198" name="Google Shape;198;p4"/>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 name="Google Shape;199;p4"/>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00" name="Google Shape;200;p4"/>
          <p:cNvSpPr/>
          <p:nvPr/>
        </p:nvSpPr>
        <p:spPr>
          <a:xfrm>
            <a:off x="8158496" y="3307096"/>
            <a:ext cx="243807" cy="243807"/>
          </a:xfrm>
          <a:prstGeom prst="ellipse">
            <a:avLst/>
          </a:prstGeom>
          <a:solidFill>
            <a:srgbClr val="FFDA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4"/>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spTree>
  </p:cSld>
  <p:clrMapOvr>
    <a:masterClrMapping/>
  </p:clrMapOvr>
  <p:transition spd="med">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05" name="Shape 205"/>
        <p:cNvGrpSpPr/>
        <p:nvPr/>
      </p:nvGrpSpPr>
      <p:grpSpPr>
        <a:xfrm>
          <a:off x="0" y="0"/>
          <a:ext cx="0" cy="0"/>
          <a:chOff x="0" y="0"/>
          <a:chExt cx="0" cy="0"/>
        </a:xfrm>
      </p:grpSpPr>
      <p:sp>
        <p:nvSpPr>
          <p:cNvPr id="206" name="Google Shape;206;p5"/>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 name="Google Shape;207;p5"/>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08" name="Google Shape;208;p5"/>
          <p:cNvSpPr txBox="1"/>
          <p:nvPr/>
        </p:nvSpPr>
        <p:spPr>
          <a:xfrm>
            <a:off x="8168641" y="1123495"/>
            <a:ext cx="310896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WHY</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MUST US</a:t>
            </a:r>
            <a:endParaRPr/>
          </a:p>
        </p:txBody>
      </p:sp>
      <p:sp>
        <p:nvSpPr>
          <p:cNvPr id="209" name="Google Shape;209;p5"/>
          <p:cNvSpPr txBox="1"/>
          <p:nvPr/>
        </p:nvSpPr>
        <p:spPr>
          <a:xfrm>
            <a:off x="8168640" y="2985225"/>
            <a:ext cx="3108960" cy="2749279"/>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Class aptent taciti sociosqu ad litora torquent per conubia nostra, per inceptos himenaeos. </a:t>
            </a:r>
            <a:endParaRPr/>
          </a:p>
        </p:txBody>
      </p:sp>
      <p:sp>
        <p:nvSpPr>
          <p:cNvPr id="210" name="Google Shape;210;p5"/>
          <p:cNvSpPr txBox="1"/>
          <p:nvPr/>
        </p:nvSpPr>
        <p:spPr>
          <a:xfrm>
            <a:off x="8168640" y="2708226"/>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11" name="Google Shape;211;p5"/>
          <p:cNvSpPr txBox="1"/>
          <p:nvPr/>
        </p:nvSpPr>
        <p:spPr>
          <a:xfrm>
            <a:off x="1388558" y="4452627"/>
            <a:ext cx="2519816" cy="276999"/>
          </a:xfrm>
          <a:prstGeom prst="rect">
            <a:avLst/>
          </a:prstGeom>
          <a:noFill/>
          <a:ln>
            <a:noFill/>
          </a:ln>
        </p:spPr>
        <p:txBody>
          <a:bodyPr anchorCtr="0" anchor="t" bIns="45700" lIns="91425" spcFirstLastPara="1" rIns="91425" wrap="square" tIns="45700">
            <a:spAutoFit/>
          </a:bodyPr>
          <a:lstStyle/>
          <a:p>
            <a:pPr indent="-228600" lvl="0" marL="228600" marR="0" rtl="0" algn="l">
              <a:spcBef>
                <a:spcPts val="0"/>
              </a:spcBef>
              <a:spcAft>
                <a:spcPts val="0"/>
              </a:spcAft>
              <a:buClr>
                <a:srgbClr val="2A3950"/>
              </a:buClr>
              <a:buSzPts val="1200"/>
              <a:buFont typeface="Arial"/>
              <a:buChar char="•"/>
            </a:pPr>
            <a:r>
              <a:rPr lang="en-US" sz="1200">
                <a:solidFill>
                  <a:srgbClr val="2A3950"/>
                </a:solidFill>
                <a:latin typeface="Montserrat ExtraBold"/>
                <a:ea typeface="Montserrat ExtraBold"/>
                <a:cs typeface="Montserrat ExtraBold"/>
                <a:sym typeface="Montserrat ExtraBold"/>
              </a:rPr>
              <a:t>Why us?</a:t>
            </a:r>
            <a:endParaRPr/>
          </a:p>
        </p:txBody>
      </p:sp>
      <p:sp>
        <p:nvSpPr>
          <p:cNvPr id="212" name="Google Shape;212;p5"/>
          <p:cNvSpPr txBox="1"/>
          <p:nvPr/>
        </p:nvSpPr>
        <p:spPr>
          <a:xfrm>
            <a:off x="1388559" y="4760404"/>
            <a:ext cx="2519818" cy="569836"/>
          </a:xfrm>
          <a:prstGeom prst="rect">
            <a:avLst/>
          </a:prstGeom>
          <a:noFill/>
          <a:ln>
            <a:noFill/>
          </a:ln>
        </p:spPr>
        <p:txBody>
          <a:bodyPr anchorCtr="0" anchor="t" bIns="45700" lIns="91425" spcFirstLastPara="1" rIns="91425" wrap="square" tIns="45700">
            <a:spAutoFit/>
          </a:bodyPr>
          <a:lstStyle/>
          <a:p>
            <a:pPr indent="0" lvl="0" marL="22860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Class aptent taciti sociosqu ad litora torquent per</a:t>
            </a:r>
            <a:endParaRPr sz="1100">
              <a:solidFill>
                <a:srgbClr val="2A3950"/>
              </a:solidFill>
              <a:latin typeface="Montserrat"/>
              <a:ea typeface="Montserrat"/>
              <a:cs typeface="Montserrat"/>
              <a:sym typeface="Montserrat"/>
            </a:endParaRPr>
          </a:p>
        </p:txBody>
      </p:sp>
      <p:sp>
        <p:nvSpPr>
          <p:cNvPr id="213" name="Google Shape;213;p5"/>
          <p:cNvSpPr txBox="1"/>
          <p:nvPr/>
        </p:nvSpPr>
        <p:spPr>
          <a:xfrm>
            <a:off x="1388558" y="1527759"/>
            <a:ext cx="2519816" cy="276999"/>
          </a:xfrm>
          <a:prstGeom prst="rect">
            <a:avLst/>
          </a:prstGeom>
          <a:noFill/>
          <a:ln>
            <a:noFill/>
          </a:ln>
        </p:spPr>
        <p:txBody>
          <a:bodyPr anchorCtr="0" anchor="t" bIns="45700" lIns="91425" spcFirstLastPara="1" rIns="91425" wrap="square" tIns="45700">
            <a:spAutoFit/>
          </a:bodyPr>
          <a:lstStyle/>
          <a:p>
            <a:pPr indent="-228600" lvl="0" marL="228600" marR="0" rtl="0" algn="l">
              <a:spcBef>
                <a:spcPts val="0"/>
              </a:spcBef>
              <a:spcAft>
                <a:spcPts val="0"/>
              </a:spcAft>
              <a:buClr>
                <a:srgbClr val="2A3950"/>
              </a:buClr>
              <a:buSzPts val="1200"/>
              <a:buFont typeface="Arial"/>
              <a:buChar char="•"/>
            </a:pPr>
            <a:r>
              <a:rPr lang="en-US" sz="1200">
                <a:solidFill>
                  <a:srgbClr val="2A3950"/>
                </a:solidFill>
                <a:latin typeface="Montserrat ExtraBold"/>
                <a:ea typeface="Montserrat ExtraBold"/>
                <a:cs typeface="Montserrat ExtraBold"/>
                <a:sym typeface="Montserrat ExtraBold"/>
              </a:rPr>
              <a:t>Why us?</a:t>
            </a:r>
            <a:endParaRPr/>
          </a:p>
        </p:txBody>
      </p:sp>
      <p:sp>
        <p:nvSpPr>
          <p:cNvPr id="214" name="Google Shape;214;p5"/>
          <p:cNvSpPr txBox="1"/>
          <p:nvPr/>
        </p:nvSpPr>
        <p:spPr>
          <a:xfrm>
            <a:off x="1388559" y="1835536"/>
            <a:ext cx="2519818" cy="569836"/>
          </a:xfrm>
          <a:prstGeom prst="rect">
            <a:avLst/>
          </a:prstGeom>
          <a:noFill/>
          <a:ln>
            <a:noFill/>
          </a:ln>
        </p:spPr>
        <p:txBody>
          <a:bodyPr anchorCtr="0" anchor="t" bIns="45700" lIns="91425" spcFirstLastPara="1" rIns="91425" wrap="square" tIns="45700">
            <a:spAutoFit/>
          </a:bodyPr>
          <a:lstStyle/>
          <a:p>
            <a:pPr indent="0" lvl="0" marL="22860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Cras vel quam tincidunt, pulvinar nibh in, aliquam est. </a:t>
            </a:r>
            <a:endParaRPr sz="1100">
              <a:solidFill>
                <a:srgbClr val="2A3950"/>
              </a:solidFill>
              <a:latin typeface="Montserrat"/>
              <a:ea typeface="Montserrat"/>
              <a:cs typeface="Montserrat"/>
              <a:sym typeface="Montserrat"/>
            </a:endParaRPr>
          </a:p>
        </p:txBody>
      </p:sp>
      <p:sp>
        <p:nvSpPr>
          <p:cNvPr id="215" name="Google Shape;215;p5"/>
          <p:cNvSpPr txBox="1"/>
          <p:nvPr/>
        </p:nvSpPr>
        <p:spPr>
          <a:xfrm>
            <a:off x="1388558" y="2990193"/>
            <a:ext cx="2519816" cy="276999"/>
          </a:xfrm>
          <a:prstGeom prst="rect">
            <a:avLst/>
          </a:prstGeom>
          <a:noFill/>
          <a:ln>
            <a:noFill/>
          </a:ln>
        </p:spPr>
        <p:txBody>
          <a:bodyPr anchorCtr="0" anchor="t" bIns="45700" lIns="91425" spcFirstLastPara="1" rIns="91425" wrap="square" tIns="45700">
            <a:spAutoFit/>
          </a:bodyPr>
          <a:lstStyle/>
          <a:p>
            <a:pPr indent="-228600" lvl="0" marL="228600" marR="0" rtl="0" algn="l">
              <a:spcBef>
                <a:spcPts val="0"/>
              </a:spcBef>
              <a:spcAft>
                <a:spcPts val="0"/>
              </a:spcAft>
              <a:buClr>
                <a:srgbClr val="2A3950"/>
              </a:buClr>
              <a:buSzPts val="1200"/>
              <a:buFont typeface="Arial"/>
              <a:buChar char="•"/>
            </a:pPr>
            <a:r>
              <a:rPr lang="en-US" sz="1200">
                <a:solidFill>
                  <a:srgbClr val="2A3950"/>
                </a:solidFill>
                <a:latin typeface="Montserrat ExtraBold"/>
                <a:ea typeface="Montserrat ExtraBold"/>
                <a:cs typeface="Montserrat ExtraBold"/>
                <a:sym typeface="Montserrat ExtraBold"/>
              </a:rPr>
              <a:t>Why us?</a:t>
            </a:r>
            <a:endParaRPr/>
          </a:p>
        </p:txBody>
      </p:sp>
      <p:sp>
        <p:nvSpPr>
          <p:cNvPr id="216" name="Google Shape;216;p5"/>
          <p:cNvSpPr txBox="1"/>
          <p:nvPr/>
        </p:nvSpPr>
        <p:spPr>
          <a:xfrm>
            <a:off x="1388559" y="3297970"/>
            <a:ext cx="2519818" cy="569836"/>
          </a:xfrm>
          <a:prstGeom prst="rect">
            <a:avLst/>
          </a:prstGeom>
          <a:noFill/>
          <a:ln>
            <a:noFill/>
          </a:ln>
        </p:spPr>
        <p:txBody>
          <a:bodyPr anchorCtr="0" anchor="t" bIns="45700" lIns="91425" spcFirstLastPara="1" rIns="91425" wrap="square" tIns="45700">
            <a:spAutoFit/>
          </a:bodyPr>
          <a:lstStyle/>
          <a:p>
            <a:pPr indent="0" lvl="0" marL="228600" marR="0" rtl="0" algn="l">
              <a:lnSpc>
                <a:spcPct val="150000"/>
              </a:lnSpc>
              <a:spcBef>
                <a:spcPts val="0"/>
              </a:spcBef>
              <a:spcAft>
                <a:spcPts val="0"/>
              </a:spcAft>
              <a:buNone/>
            </a:pPr>
            <a:r>
              <a:rPr lang="en-US" sz="1100">
                <a:solidFill>
                  <a:srgbClr val="2A3950"/>
                </a:solidFill>
                <a:latin typeface="Montserrat"/>
                <a:ea typeface="Montserrat"/>
                <a:cs typeface="Montserrat"/>
                <a:sym typeface="Montserrat"/>
              </a:rPr>
              <a:t>Class aptent taciti sociosqu ad litora torquent per</a:t>
            </a:r>
            <a:endParaRPr sz="1100">
              <a:solidFill>
                <a:srgbClr val="2A3950"/>
              </a:solidFill>
              <a:latin typeface="Montserrat"/>
              <a:ea typeface="Montserrat"/>
              <a:cs typeface="Montserrat"/>
              <a:sym typeface="Montserrat"/>
            </a:endParaRPr>
          </a:p>
        </p:txBody>
      </p:sp>
      <p:sp>
        <p:nvSpPr>
          <p:cNvPr id="217" name="Google Shape;217;p5"/>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18" name="Google Shape;218;p5"/>
          <p:cNvPicPr preferRelativeResize="0"/>
          <p:nvPr/>
        </p:nvPicPr>
        <p:blipFill rotWithShape="1">
          <a:blip r:embed="rId3">
            <a:alphaModFix/>
          </a:blip>
          <a:srcRect b="0" l="5220" r="5229" t="0"/>
          <a:stretch/>
        </p:blipFill>
        <p:spPr>
          <a:xfrm>
            <a:off x="4826000" y="1371600"/>
            <a:ext cx="2540001" cy="4114800"/>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22" name="Shape 222"/>
        <p:cNvGrpSpPr/>
        <p:nvPr/>
      </p:nvGrpSpPr>
      <p:grpSpPr>
        <a:xfrm>
          <a:off x="0" y="0"/>
          <a:ext cx="0" cy="0"/>
          <a:chOff x="0" y="0"/>
          <a:chExt cx="0" cy="0"/>
        </a:xfrm>
      </p:grpSpPr>
      <p:sp>
        <p:nvSpPr>
          <p:cNvPr id="223" name="Google Shape;223;p6"/>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6"/>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25" name="Google Shape;225;p6"/>
          <p:cNvSpPr txBox="1"/>
          <p:nvPr/>
        </p:nvSpPr>
        <p:spPr>
          <a:xfrm>
            <a:off x="4770122" y="1469546"/>
            <a:ext cx="264159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70 – 50 </a:t>
            </a:r>
            <a:r>
              <a:rPr lang="en-US" sz="1200">
                <a:solidFill>
                  <a:schemeClr val="lt1"/>
                </a:solidFill>
                <a:latin typeface="Montserrat"/>
                <a:ea typeface="Montserrat"/>
                <a:cs typeface="Montserrat"/>
                <a:sym typeface="Montserrat"/>
              </a:rPr>
              <a:t>Percents</a:t>
            </a:r>
            <a:endParaRPr sz="1200">
              <a:solidFill>
                <a:schemeClr val="lt1"/>
              </a:solidFill>
              <a:latin typeface="Montserrat"/>
              <a:ea typeface="Montserrat"/>
              <a:cs typeface="Montserrat"/>
              <a:sym typeface="Montserrat"/>
            </a:endParaRPr>
          </a:p>
        </p:txBody>
      </p:sp>
      <p:sp>
        <p:nvSpPr>
          <p:cNvPr id="226" name="Google Shape;226;p6"/>
          <p:cNvSpPr txBox="1"/>
          <p:nvPr/>
        </p:nvSpPr>
        <p:spPr>
          <a:xfrm>
            <a:off x="4770121" y="1777323"/>
            <a:ext cx="2641600"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lt1"/>
                </a:solidFill>
                <a:latin typeface="Montserrat"/>
                <a:ea typeface="Montserrat"/>
                <a:cs typeface="Montserrat"/>
                <a:sym typeface="Montserrat"/>
              </a:rPr>
              <a:t>Class aptent.</a:t>
            </a:r>
            <a:endParaRPr sz="1100">
              <a:solidFill>
                <a:schemeClr val="lt1"/>
              </a:solidFill>
              <a:latin typeface="Montserrat"/>
              <a:ea typeface="Montserrat"/>
              <a:cs typeface="Montserrat"/>
              <a:sym typeface="Montserrat"/>
            </a:endParaRPr>
          </a:p>
        </p:txBody>
      </p:sp>
      <p:sp>
        <p:nvSpPr>
          <p:cNvPr id="227" name="Google Shape;227;p6"/>
          <p:cNvSpPr txBox="1"/>
          <p:nvPr/>
        </p:nvSpPr>
        <p:spPr>
          <a:xfrm>
            <a:off x="4770120" y="2102022"/>
            <a:ext cx="2641599" cy="717953"/>
          </a:xfrm>
          <a:prstGeom prst="rect">
            <a:avLst/>
          </a:prstGeom>
          <a:noFill/>
          <a:ln>
            <a:noFill/>
          </a:ln>
        </p:spPr>
        <p:txBody>
          <a:bodyPr anchorCtr="0" anchor="t" bIns="45700" lIns="91425" spcFirstLastPara="1" rIns="91425" wrap="square" tIns="45700">
            <a:sp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a:t>
            </a:r>
            <a:endParaRPr/>
          </a:p>
        </p:txBody>
      </p:sp>
      <p:sp>
        <p:nvSpPr>
          <p:cNvPr id="228" name="Google Shape;228;p6"/>
          <p:cNvSpPr txBox="1"/>
          <p:nvPr/>
        </p:nvSpPr>
        <p:spPr>
          <a:xfrm>
            <a:off x="4770122" y="4038025"/>
            <a:ext cx="264159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Montserrat ExtraBold"/>
                <a:ea typeface="Montserrat ExtraBold"/>
                <a:cs typeface="Montserrat ExtraBold"/>
                <a:sym typeface="Montserrat ExtraBold"/>
              </a:rPr>
              <a:t>Project Budgets</a:t>
            </a:r>
            <a:endParaRPr/>
          </a:p>
        </p:txBody>
      </p:sp>
      <p:sp>
        <p:nvSpPr>
          <p:cNvPr id="229" name="Google Shape;229;p6"/>
          <p:cNvSpPr txBox="1"/>
          <p:nvPr/>
        </p:nvSpPr>
        <p:spPr>
          <a:xfrm>
            <a:off x="4770121" y="4345802"/>
            <a:ext cx="2641600"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lt1"/>
                </a:solidFill>
                <a:latin typeface="Montserrat"/>
                <a:ea typeface="Montserrat"/>
                <a:cs typeface="Montserrat"/>
                <a:sym typeface="Montserrat"/>
              </a:rPr>
              <a:t>$170M - %250M</a:t>
            </a:r>
            <a:endParaRPr sz="1100">
              <a:solidFill>
                <a:schemeClr val="lt1"/>
              </a:solidFill>
              <a:latin typeface="Montserrat"/>
              <a:ea typeface="Montserrat"/>
              <a:cs typeface="Montserrat"/>
              <a:sym typeface="Montserrat"/>
            </a:endParaRPr>
          </a:p>
        </p:txBody>
      </p:sp>
      <p:sp>
        <p:nvSpPr>
          <p:cNvPr id="230" name="Google Shape;230;p6"/>
          <p:cNvSpPr txBox="1"/>
          <p:nvPr/>
        </p:nvSpPr>
        <p:spPr>
          <a:xfrm>
            <a:off x="4770120" y="4670501"/>
            <a:ext cx="2641599" cy="717953"/>
          </a:xfrm>
          <a:prstGeom prst="rect">
            <a:avLst/>
          </a:prstGeom>
          <a:noFill/>
          <a:ln>
            <a:noFill/>
          </a:ln>
        </p:spPr>
        <p:txBody>
          <a:bodyPr anchorCtr="0" anchor="t" bIns="45700" lIns="91425" spcFirstLastPara="1" rIns="91425" wrap="square" tIns="45700">
            <a:spAutoFit/>
          </a:bodyPr>
          <a:lstStyle/>
          <a:p>
            <a:pPr indent="0" lvl="0" marL="0" marR="0" rtl="0" algn="ctr">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a:t>
            </a:r>
            <a:endParaRPr/>
          </a:p>
        </p:txBody>
      </p:sp>
      <p:sp>
        <p:nvSpPr>
          <p:cNvPr id="231" name="Google Shape;231;p6"/>
          <p:cNvSpPr txBox="1"/>
          <p:nvPr/>
        </p:nvSpPr>
        <p:spPr>
          <a:xfrm>
            <a:off x="914401" y="1462050"/>
            <a:ext cx="29972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HOW</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WE DO IT</a:t>
            </a:r>
            <a:endParaRPr/>
          </a:p>
        </p:txBody>
      </p:sp>
      <p:sp>
        <p:nvSpPr>
          <p:cNvPr id="232" name="Google Shape;232;p6"/>
          <p:cNvSpPr txBox="1"/>
          <p:nvPr/>
        </p:nvSpPr>
        <p:spPr>
          <a:xfrm>
            <a:off x="914400" y="3323780"/>
            <a:ext cx="2997200"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little eget quam lacus.</a:t>
            </a:r>
            <a:endParaRPr/>
          </a:p>
        </p:txBody>
      </p:sp>
      <p:sp>
        <p:nvSpPr>
          <p:cNvPr id="233" name="Google Shape;233;p6"/>
          <p:cNvSpPr txBox="1"/>
          <p:nvPr/>
        </p:nvSpPr>
        <p:spPr>
          <a:xfrm>
            <a:off x="914400" y="304678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34" name="Google Shape;234;p6"/>
          <p:cNvSpPr/>
          <p:nvPr/>
        </p:nvSpPr>
        <p:spPr>
          <a:xfrm>
            <a:off x="1015293" y="4781474"/>
            <a:ext cx="707393" cy="707393"/>
          </a:xfrm>
          <a:prstGeom prst="roundRect">
            <a:avLst>
              <a:gd fmla="val 50000" name="adj"/>
            </a:avLst>
          </a:prstGeom>
          <a:solidFill>
            <a:srgbClr val="2191F0"/>
          </a:solidFill>
          <a:ln>
            <a:noFill/>
          </a:ln>
          <a:effectLst>
            <a:outerShdw blurRad="127000" rotWithShape="0" algn="t" dir="5400000" dist="38100">
              <a:schemeClr val="dk1">
                <a:alpha val="20000"/>
              </a:scheme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5" name="Google Shape;235;p6"/>
          <p:cNvSpPr txBox="1"/>
          <p:nvPr/>
        </p:nvSpPr>
        <p:spPr>
          <a:xfrm>
            <a:off x="1015293" y="4941790"/>
            <a:ext cx="707393"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lt1"/>
                </a:solidFill>
                <a:latin typeface="Montserrat ExtraBold"/>
                <a:ea typeface="Montserrat ExtraBold"/>
                <a:cs typeface="Montserrat ExtraBold"/>
                <a:sym typeface="Montserrat ExtraBold"/>
              </a:rPr>
              <a:t>74</a:t>
            </a:r>
            <a:r>
              <a:rPr baseline="30000" lang="en-US" sz="1600">
                <a:solidFill>
                  <a:schemeClr val="lt1"/>
                </a:solidFill>
                <a:latin typeface="Montserrat Medium"/>
                <a:ea typeface="Montserrat Medium"/>
                <a:cs typeface="Montserrat Medium"/>
                <a:sym typeface="Montserrat Medium"/>
              </a:rPr>
              <a:t>%</a:t>
            </a:r>
            <a:endParaRPr sz="1800">
              <a:solidFill>
                <a:schemeClr val="lt1"/>
              </a:solidFill>
              <a:latin typeface="Montserrat Medium"/>
              <a:ea typeface="Montserrat Medium"/>
              <a:cs typeface="Montserrat Medium"/>
              <a:sym typeface="Montserrat Medium"/>
            </a:endParaRPr>
          </a:p>
        </p:txBody>
      </p:sp>
      <p:sp>
        <p:nvSpPr>
          <p:cNvPr id="236" name="Google Shape;236;p6"/>
          <p:cNvSpPr txBox="1"/>
          <p:nvPr/>
        </p:nvSpPr>
        <p:spPr>
          <a:xfrm>
            <a:off x="1910080" y="5126844"/>
            <a:ext cx="200152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lt1"/>
                </a:solidFill>
                <a:latin typeface="Montserrat Light"/>
                <a:ea typeface="Montserrat Light"/>
                <a:cs typeface="Montserrat Light"/>
                <a:sym typeface="Montserrat Light"/>
              </a:rPr>
              <a:t>A little More</a:t>
            </a:r>
            <a:endParaRPr/>
          </a:p>
        </p:txBody>
      </p:sp>
      <p:sp>
        <p:nvSpPr>
          <p:cNvPr id="237" name="Google Shape;237;p6"/>
          <p:cNvSpPr txBox="1"/>
          <p:nvPr/>
        </p:nvSpPr>
        <p:spPr>
          <a:xfrm>
            <a:off x="1910080" y="4864458"/>
            <a:ext cx="200152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lt1"/>
                </a:solidFill>
                <a:latin typeface="Montserrat ExtraBold"/>
                <a:ea typeface="Montserrat ExtraBold"/>
                <a:cs typeface="Montserrat ExtraBold"/>
                <a:sym typeface="Montserrat ExtraBold"/>
              </a:rPr>
              <a:t>Project Progress</a:t>
            </a:r>
            <a:endParaRPr/>
          </a:p>
        </p:txBody>
      </p:sp>
      <p:sp>
        <p:nvSpPr>
          <p:cNvPr id="238" name="Google Shape;238;p6"/>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39" name="Google Shape;239;p6"/>
          <p:cNvPicPr preferRelativeResize="0"/>
          <p:nvPr/>
        </p:nvPicPr>
        <p:blipFill rotWithShape="1">
          <a:blip r:embed="rId3">
            <a:alphaModFix/>
          </a:blip>
          <a:srcRect b="0" l="8025" r="8025" t="0"/>
          <a:stretch/>
        </p:blipFill>
        <p:spPr>
          <a:xfrm>
            <a:off x="7823200" y="1371600"/>
            <a:ext cx="3454401" cy="4114800"/>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43" name="Shape 243"/>
        <p:cNvGrpSpPr/>
        <p:nvPr/>
      </p:nvGrpSpPr>
      <p:grpSpPr>
        <a:xfrm>
          <a:off x="0" y="0"/>
          <a:ext cx="0" cy="0"/>
          <a:chOff x="0" y="0"/>
          <a:chExt cx="0" cy="0"/>
        </a:xfrm>
      </p:grpSpPr>
      <p:sp>
        <p:nvSpPr>
          <p:cNvPr id="244" name="Google Shape;244;p7"/>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5" name="Google Shape;245;p7"/>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46" name="Google Shape;246;p7"/>
          <p:cNvSpPr txBox="1"/>
          <p:nvPr/>
        </p:nvSpPr>
        <p:spPr>
          <a:xfrm>
            <a:off x="4825999" y="1527759"/>
            <a:ext cx="251981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2020</a:t>
            </a:r>
            <a:endParaRPr/>
          </a:p>
        </p:txBody>
      </p:sp>
      <p:sp>
        <p:nvSpPr>
          <p:cNvPr id="247" name="Google Shape;247;p7"/>
          <p:cNvSpPr txBox="1"/>
          <p:nvPr/>
        </p:nvSpPr>
        <p:spPr>
          <a:xfrm>
            <a:off x="4826000" y="1835536"/>
            <a:ext cx="2519818"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Cras vel quam tincidunt, pulvinar nibh in, aliquam est. </a:t>
            </a:r>
            <a:endParaRPr sz="1100">
              <a:solidFill>
                <a:schemeClr val="lt1"/>
              </a:solidFill>
              <a:latin typeface="Montserrat"/>
              <a:ea typeface="Montserrat"/>
              <a:cs typeface="Montserrat"/>
              <a:sym typeface="Montserrat"/>
            </a:endParaRPr>
          </a:p>
        </p:txBody>
      </p:sp>
      <p:sp>
        <p:nvSpPr>
          <p:cNvPr id="248" name="Google Shape;248;p7"/>
          <p:cNvSpPr txBox="1"/>
          <p:nvPr/>
        </p:nvSpPr>
        <p:spPr>
          <a:xfrm>
            <a:off x="8300578" y="1527759"/>
            <a:ext cx="251981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Montserrat ExtraBold"/>
                <a:ea typeface="Montserrat ExtraBold"/>
                <a:cs typeface="Montserrat ExtraBold"/>
                <a:sym typeface="Montserrat ExtraBold"/>
              </a:rPr>
              <a:t>December</a:t>
            </a:r>
            <a:endParaRPr/>
          </a:p>
        </p:txBody>
      </p:sp>
      <p:sp>
        <p:nvSpPr>
          <p:cNvPr id="249" name="Google Shape;249;p7"/>
          <p:cNvSpPr txBox="1"/>
          <p:nvPr/>
        </p:nvSpPr>
        <p:spPr>
          <a:xfrm>
            <a:off x="8300579" y="1835536"/>
            <a:ext cx="2519818" cy="56983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chemeClr val="lt1"/>
                </a:solidFill>
                <a:latin typeface="Montserrat"/>
                <a:ea typeface="Montserrat"/>
                <a:cs typeface="Montserrat"/>
                <a:sym typeface="Montserrat"/>
              </a:rPr>
              <a:t>Cras vel quam tincidunt, pulvinar nibh in, aliquam est. </a:t>
            </a:r>
            <a:endParaRPr sz="1100">
              <a:solidFill>
                <a:schemeClr val="lt1"/>
              </a:solidFill>
              <a:latin typeface="Montserrat"/>
              <a:ea typeface="Montserrat"/>
              <a:cs typeface="Montserrat"/>
              <a:sym typeface="Montserrat"/>
            </a:endParaRPr>
          </a:p>
        </p:txBody>
      </p:sp>
      <p:sp>
        <p:nvSpPr>
          <p:cNvPr id="250" name="Google Shape;250;p7"/>
          <p:cNvSpPr txBox="1"/>
          <p:nvPr/>
        </p:nvSpPr>
        <p:spPr>
          <a:xfrm>
            <a:off x="914402" y="1123495"/>
            <a:ext cx="310896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WHEN</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WE START</a:t>
            </a:r>
            <a:endParaRPr/>
          </a:p>
        </p:txBody>
      </p:sp>
      <p:sp>
        <p:nvSpPr>
          <p:cNvPr id="251" name="Google Shape;251;p7"/>
          <p:cNvSpPr txBox="1"/>
          <p:nvPr/>
        </p:nvSpPr>
        <p:spPr>
          <a:xfrm>
            <a:off x="914401" y="2985225"/>
            <a:ext cx="3108960"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a:t>
            </a:r>
            <a:endParaRPr/>
          </a:p>
        </p:txBody>
      </p:sp>
      <p:sp>
        <p:nvSpPr>
          <p:cNvPr id="252" name="Google Shape;252;p7"/>
          <p:cNvSpPr txBox="1"/>
          <p:nvPr/>
        </p:nvSpPr>
        <p:spPr>
          <a:xfrm>
            <a:off x="914401" y="2708226"/>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53" name="Google Shape;253;p7"/>
          <p:cNvSpPr txBox="1"/>
          <p:nvPr/>
        </p:nvSpPr>
        <p:spPr>
          <a:xfrm>
            <a:off x="914401" y="4887092"/>
            <a:ext cx="3108960"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254" name="Google Shape;254;p7"/>
          <p:cNvSpPr txBox="1"/>
          <p:nvPr/>
        </p:nvSpPr>
        <p:spPr>
          <a:xfrm>
            <a:off x="914401" y="4610093"/>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cxnSp>
        <p:nvCxnSpPr>
          <p:cNvPr id="255" name="Google Shape;255;p7"/>
          <p:cNvCxnSpPr/>
          <p:nvPr/>
        </p:nvCxnSpPr>
        <p:spPr>
          <a:xfrm>
            <a:off x="7823199" y="1310640"/>
            <a:ext cx="0" cy="1536085"/>
          </a:xfrm>
          <a:prstGeom prst="straightConnector1">
            <a:avLst/>
          </a:prstGeom>
          <a:noFill/>
          <a:ln cap="flat" cmpd="sng" w="9525">
            <a:solidFill>
              <a:srgbClr val="2A3950"/>
            </a:solidFill>
            <a:prstDash val="solid"/>
            <a:miter lim="800000"/>
            <a:headEnd len="sm" w="sm" type="none"/>
            <a:tailEnd len="sm" w="sm" type="none"/>
          </a:ln>
        </p:spPr>
      </p:cxnSp>
      <p:sp>
        <p:nvSpPr>
          <p:cNvPr id="256" name="Google Shape;256;p7"/>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57" name="Google Shape;257;p7"/>
          <p:cNvPicPr preferRelativeResize="0"/>
          <p:nvPr/>
        </p:nvPicPr>
        <p:blipFill rotWithShape="1">
          <a:blip r:embed="rId3">
            <a:alphaModFix/>
          </a:blip>
          <a:srcRect b="0" l="16165" r="16165" t="0"/>
          <a:stretch/>
        </p:blipFill>
        <p:spPr>
          <a:xfrm>
            <a:off x="4826000" y="2965875"/>
            <a:ext cx="5994399" cy="2521657"/>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61" name="Shape 261"/>
        <p:cNvGrpSpPr/>
        <p:nvPr/>
      </p:nvGrpSpPr>
      <p:grpSpPr>
        <a:xfrm>
          <a:off x="0" y="0"/>
          <a:ext cx="0" cy="0"/>
          <a:chOff x="0" y="0"/>
          <a:chExt cx="0" cy="0"/>
        </a:xfrm>
      </p:grpSpPr>
      <p:sp>
        <p:nvSpPr>
          <p:cNvPr id="262" name="Google Shape;262;p8"/>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 name="Google Shape;263;p8"/>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64" name="Google Shape;264;p8"/>
          <p:cNvSpPr txBox="1"/>
          <p:nvPr/>
        </p:nvSpPr>
        <p:spPr>
          <a:xfrm>
            <a:off x="6858000" y="1292772"/>
            <a:ext cx="44196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DEMO</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PRODUCT</a:t>
            </a:r>
            <a:endParaRPr/>
          </a:p>
        </p:txBody>
      </p:sp>
      <p:sp>
        <p:nvSpPr>
          <p:cNvPr id="265" name="Google Shape;265;p8"/>
          <p:cNvSpPr txBox="1"/>
          <p:nvPr/>
        </p:nvSpPr>
        <p:spPr>
          <a:xfrm>
            <a:off x="6858000" y="3154502"/>
            <a:ext cx="4419600" cy="2410725"/>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Etiam eget quam lacus. Vivamus laoreet tempus lacus, in ultricies dui vehicula in. Donec auctor blandit leo, convallis mollis mi condimentum in</a:t>
            </a:r>
            <a:endParaRPr/>
          </a:p>
          <a:p>
            <a:pPr indent="0" lvl="0" marL="0" marR="0" rtl="0" algn="l">
              <a:lnSpc>
                <a:spcPct val="200000"/>
              </a:lnSpc>
              <a:spcBef>
                <a:spcPts val="0"/>
              </a:spcBef>
              <a:spcAft>
                <a:spcPts val="0"/>
              </a:spcAft>
              <a:buNone/>
            </a:pPr>
            <a:r>
              <a:t/>
            </a:r>
            <a:endParaRPr sz="1100">
              <a:solidFill>
                <a:schemeClr val="lt1"/>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Nam tempus leo enim. Cras vel quam tincidunt, pulvinar nibh in, aliquam est.</a:t>
            </a:r>
            <a:endParaRPr/>
          </a:p>
        </p:txBody>
      </p:sp>
      <p:sp>
        <p:nvSpPr>
          <p:cNvPr id="266" name="Google Shape;266;p8"/>
          <p:cNvSpPr txBox="1"/>
          <p:nvPr/>
        </p:nvSpPr>
        <p:spPr>
          <a:xfrm>
            <a:off x="6858000" y="2877503"/>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67" name="Google Shape;267;p8"/>
          <p:cNvSpPr txBox="1"/>
          <p:nvPr/>
        </p:nvSpPr>
        <p:spPr>
          <a:xfrm>
            <a:off x="1862718" y="5579785"/>
            <a:ext cx="3606724"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2A3950"/>
                </a:solidFill>
                <a:latin typeface="Montserrat ExtraBold"/>
                <a:ea typeface="Montserrat ExtraBold"/>
                <a:cs typeface="Montserrat ExtraBold"/>
                <a:sym typeface="Montserrat ExtraBold"/>
              </a:rPr>
              <a:t>Lorem ipsum </a:t>
            </a:r>
            <a:r>
              <a:rPr lang="en-US" sz="1100">
                <a:solidFill>
                  <a:srgbClr val="2A3950"/>
                </a:solidFill>
                <a:latin typeface="Montserrat"/>
                <a:ea typeface="Montserrat"/>
                <a:cs typeface="Montserrat"/>
                <a:sym typeface="Montserrat"/>
              </a:rPr>
              <a:t>dolor sit amet.</a:t>
            </a:r>
            <a:endParaRPr/>
          </a:p>
        </p:txBody>
      </p:sp>
      <p:sp>
        <p:nvSpPr>
          <p:cNvPr id="268" name="Google Shape;268;p8"/>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69" name="Google Shape;269;p8"/>
          <p:cNvPicPr preferRelativeResize="0"/>
          <p:nvPr/>
        </p:nvPicPr>
        <p:blipFill rotWithShape="1">
          <a:blip r:embed="rId3">
            <a:alphaModFix/>
          </a:blip>
          <a:srcRect b="0" l="189" r="179" t="0"/>
          <a:stretch/>
        </p:blipFill>
        <p:spPr>
          <a:xfrm>
            <a:off x="914400" y="915525"/>
            <a:ext cx="4555050" cy="4571999"/>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A3950"/>
        </a:solidFill>
      </p:bgPr>
    </p:bg>
    <p:spTree>
      <p:nvGrpSpPr>
        <p:cNvPr id="273" name="Shape 273"/>
        <p:cNvGrpSpPr/>
        <p:nvPr/>
      </p:nvGrpSpPr>
      <p:grpSpPr>
        <a:xfrm>
          <a:off x="0" y="0"/>
          <a:ext cx="0" cy="0"/>
          <a:chOff x="0" y="0"/>
          <a:chExt cx="0" cy="0"/>
        </a:xfrm>
      </p:grpSpPr>
      <p:sp>
        <p:nvSpPr>
          <p:cNvPr id="274" name="Google Shape;274;p9"/>
          <p:cNvSpPr/>
          <p:nvPr/>
        </p:nvSpPr>
        <p:spPr>
          <a:xfrm>
            <a:off x="1071913" y="335296"/>
            <a:ext cx="243807" cy="243807"/>
          </a:xfrm>
          <a:prstGeom prst="ellipse">
            <a:avLst/>
          </a:prstGeom>
          <a:solidFill>
            <a:srgbClr val="D741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5" name="Google Shape;275;p9"/>
          <p:cNvSpPr txBox="1"/>
          <p:nvPr/>
        </p:nvSpPr>
        <p:spPr>
          <a:xfrm>
            <a:off x="1388558" y="318699"/>
            <a:ext cx="1314002"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Oswald Regular"/>
                <a:ea typeface="Oswald Regular"/>
                <a:cs typeface="Oswald Regular"/>
                <a:sym typeface="Oswald Regular"/>
              </a:rPr>
              <a:t>Remember</a:t>
            </a:r>
            <a:r>
              <a:rPr b="1" lang="en-US" sz="1200">
                <a:solidFill>
                  <a:srgbClr val="F8F8F8"/>
                </a:solidFill>
                <a:latin typeface="Oswald"/>
                <a:ea typeface="Oswald"/>
                <a:cs typeface="Oswald"/>
                <a:sym typeface="Oswald"/>
              </a:rPr>
              <a:t> </a:t>
            </a:r>
            <a:r>
              <a:rPr lang="en-US" sz="1200">
                <a:solidFill>
                  <a:srgbClr val="F8F8F8"/>
                </a:solidFill>
                <a:latin typeface="Oswald Regular"/>
                <a:ea typeface="Oswald Regular"/>
                <a:cs typeface="Oswald Regular"/>
                <a:sym typeface="Oswald Regular"/>
              </a:rPr>
              <a:t>Time</a:t>
            </a:r>
            <a:endParaRPr/>
          </a:p>
        </p:txBody>
      </p:sp>
      <p:sp>
        <p:nvSpPr>
          <p:cNvPr id="276" name="Google Shape;276;p9"/>
          <p:cNvSpPr txBox="1"/>
          <p:nvPr/>
        </p:nvSpPr>
        <p:spPr>
          <a:xfrm>
            <a:off x="914401" y="1462050"/>
            <a:ext cx="2997200"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lt1"/>
                </a:solidFill>
                <a:latin typeface="Oswald"/>
                <a:ea typeface="Oswald"/>
                <a:cs typeface="Oswald"/>
                <a:sym typeface="Oswald"/>
              </a:rPr>
              <a:t>VISIT</a:t>
            </a:r>
            <a:endParaRPr/>
          </a:p>
          <a:p>
            <a:pPr indent="0" lvl="0" marL="0" marR="0" rtl="0" algn="l">
              <a:spcBef>
                <a:spcPts val="0"/>
              </a:spcBef>
              <a:spcAft>
                <a:spcPts val="0"/>
              </a:spcAft>
              <a:buNone/>
            </a:pPr>
            <a:r>
              <a:rPr b="1" lang="en-US" sz="3200">
                <a:solidFill>
                  <a:schemeClr val="lt1"/>
                </a:solidFill>
                <a:latin typeface="Oswald"/>
                <a:ea typeface="Oswald"/>
                <a:cs typeface="Oswald"/>
                <a:sym typeface="Oswald"/>
              </a:rPr>
              <a:t>US MORE</a:t>
            </a:r>
            <a:endParaRPr/>
          </a:p>
        </p:txBody>
      </p:sp>
      <p:sp>
        <p:nvSpPr>
          <p:cNvPr id="277" name="Google Shape;277;p9"/>
          <p:cNvSpPr txBox="1"/>
          <p:nvPr/>
        </p:nvSpPr>
        <p:spPr>
          <a:xfrm>
            <a:off x="914400" y="3323780"/>
            <a:ext cx="2997200" cy="1056508"/>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little eget quam lacus.</a:t>
            </a:r>
            <a:endParaRPr/>
          </a:p>
        </p:txBody>
      </p:sp>
      <p:sp>
        <p:nvSpPr>
          <p:cNvPr id="278" name="Google Shape;278;p9"/>
          <p:cNvSpPr txBox="1"/>
          <p:nvPr/>
        </p:nvSpPr>
        <p:spPr>
          <a:xfrm>
            <a:off x="914400" y="3046781"/>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Subtitle </a:t>
            </a:r>
            <a:r>
              <a:rPr lang="en-US" sz="1200">
                <a:solidFill>
                  <a:srgbClr val="F8F8F8"/>
                </a:solidFill>
                <a:latin typeface="Montserrat Light"/>
                <a:ea typeface="Montserrat Light"/>
                <a:cs typeface="Montserrat Light"/>
                <a:sym typeface="Montserrat Light"/>
              </a:rPr>
              <a:t>Here</a:t>
            </a:r>
            <a:endParaRPr/>
          </a:p>
        </p:txBody>
      </p:sp>
      <p:sp>
        <p:nvSpPr>
          <p:cNvPr id="279" name="Google Shape;279;p9"/>
          <p:cNvSpPr txBox="1"/>
          <p:nvPr/>
        </p:nvSpPr>
        <p:spPr>
          <a:xfrm>
            <a:off x="914400" y="5036973"/>
            <a:ext cx="3108960" cy="717953"/>
          </a:xfrm>
          <a:prstGeom prst="rect">
            <a:avLst/>
          </a:prstGeom>
          <a:noFill/>
          <a:ln>
            <a:noFill/>
          </a:ln>
        </p:spPr>
        <p:txBody>
          <a:bodyPr anchorCtr="0" anchor="t" bIns="45700" lIns="91425" spcFirstLastPara="1" rIns="91425" wrap="square" tIns="45700">
            <a:spAutoFit/>
          </a:bodyPr>
          <a:lstStyle/>
          <a:p>
            <a:pPr indent="0" lvl="0" marL="0" marR="0" rtl="0" algn="l">
              <a:lnSpc>
                <a:spcPct val="200000"/>
              </a:lnSpc>
              <a:spcBef>
                <a:spcPts val="0"/>
              </a:spcBef>
              <a:spcAft>
                <a:spcPts val="0"/>
              </a:spcAft>
              <a:buNone/>
            </a:pPr>
            <a:r>
              <a:rPr lang="en-US" sz="1100">
                <a:solidFill>
                  <a:schemeClr val="lt1"/>
                </a:solidFill>
                <a:latin typeface="Montserrat"/>
                <a:ea typeface="Montserrat"/>
                <a:cs typeface="Montserrat"/>
                <a:sym typeface="Montserrat"/>
              </a:rPr>
              <a:t>Lorem ipsum dolor sit amet, consectetur adipiscing elit. </a:t>
            </a:r>
            <a:endParaRPr/>
          </a:p>
        </p:txBody>
      </p:sp>
      <p:sp>
        <p:nvSpPr>
          <p:cNvPr id="280" name="Google Shape;280;p9"/>
          <p:cNvSpPr txBox="1"/>
          <p:nvPr/>
        </p:nvSpPr>
        <p:spPr>
          <a:xfrm>
            <a:off x="914400" y="4759974"/>
            <a:ext cx="223558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F8F8F8"/>
                </a:solidFill>
                <a:latin typeface="Montserrat ExtraBold"/>
                <a:ea typeface="Montserrat ExtraBold"/>
                <a:cs typeface="Montserrat ExtraBold"/>
                <a:sym typeface="Montserrat ExtraBold"/>
              </a:rPr>
              <a:t>20 – 50K </a:t>
            </a:r>
            <a:r>
              <a:rPr lang="en-US" sz="1200">
                <a:solidFill>
                  <a:srgbClr val="F8F8F8"/>
                </a:solidFill>
                <a:latin typeface="Montserrat"/>
                <a:ea typeface="Montserrat"/>
                <a:cs typeface="Montserrat"/>
                <a:sym typeface="Montserrat"/>
              </a:rPr>
              <a:t>/ Days</a:t>
            </a:r>
            <a:endParaRPr/>
          </a:p>
        </p:txBody>
      </p:sp>
      <p:sp>
        <p:nvSpPr>
          <p:cNvPr id="281" name="Google Shape;281;p9"/>
          <p:cNvSpPr txBox="1"/>
          <p:nvPr/>
        </p:nvSpPr>
        <p:spPr>
          <a:xfrm>
            <a:off x="8552680" y="5579785"/>
            <a:ext cx="2724916" cy="26161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100">
                <a:solidFill>
                  <a:schemeClr val="lt1"/>
                </a:solidFill>
                <a:latin typeface="Montserrat ExtraBold"/>
                <a:ea typeface="Montserrat ExtraBold"/>
                <a:cs typeface="Montserrat ExtraBold"/>
                <a:sym typeface="Montserrat ExtraBold"/>
              </a:rPr>
              <a:t>Lorem ipsum </a:t>
            </a:r>
            <a:r>
              <a:rPr lang="en-US" sz="1100">
                <a:solidFill>
                  <a:schemeClr val="lt1"/>
                </a:solidFill>
                <a:latin typeface="Montserrat"/>
                <a:ea typeface="Montserrat"/>
                <a:cs typeface="Montserrat"/>
                <a:sym typeface="Montserrat"/>
              </a:rPr>
              <a:t>dolor sit amet.</a:t>
            </a:r>
            <a:endParaRPr/>
          </a:p>
        </p:txBody>
      </p:sp>
      <p:sp>
        <p:nvSpPr>
          <p:cNvPr id="282" name="Google Shape;282;p9"/>
          <p:cNvSpPr txBox="1"/>
          <p:nvPr/>
        </p:nvSpPr>
        <p:spPr>
          <a:xfrm>
            <a:off x="10302240" y="279717"/>
            <a:ext cx="97536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lt1"/>
                </a:solidFill>
                <a:latin typeface="Oswald"/>
                <a:ea typeface="Oswald"/>
                <a:cs typeface="Oswald"/>
                <a:sym typeface="Oswald"/>
              </a:rPr>
              <a:t>‹#›</a:t>
            </a:fld>
            <a:endParaRPr sz="1200">
              <a:solidFill>
                <a:schemeClr val="lt1"/>
              </a:solidFill>
              <a:latin typeface="Oswald"/>
              <a:ea typeface="Oswald"/>
              <a:cs typeface="Oswald"/>
              <a:sym typeface="Oswald"/>
            </a:endParaRPr>
          </a:p>
        </p:txBody>
      </p:sp>
      <p:pic>
        <p:nvPicPr>
          <p:cNvPr id="283" name="Google Shape;283;p9"/>
          <p:cNvPicPr preferRelativeResize="0"/>
          <p:nvPr/>
        </p:nvPicPr>
        <p:blipFill rotWithShape="1">
          <a:blip r:embed="rId3">
            <a:alphaModFix/>
          </a:blip>
          <a:srcRect b="0" l="5681" r="5681" t="0"/>
          <a:stretch/>
        </p:blipFill>
        <p:spPr>
          <a:xfrm>
            <a:off x="4826000" y="1372725"/>
            <a:ext cx="6451602" cy="4114800"/>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2020-12-26T05:12:25Z</dcterms:created>
  <dc:creator>Permana Maliq</dc:creator>
</cp:coreProperties>
</file>